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1pPr>
    <a:lvl2pPr marL="0" marR="0" indent="228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2pPr>
    <a:lvl3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3pPr>
    <a:lvl4pPr marL="0" marR="0" indent="685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4pPr>
    <a:lvl5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5pPr>
    <a:lvl6pPr marL="0" marR="0" indent="1143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6pPr>
    <a:lvl7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7pPr>
    <a:lvl8pPr marL="0" marR="0" indent="1600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8pPr>
    <a:lvl9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6" name="Shape 20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/>
          <p:nvPr>
            <p:ph type="pic" sz="half" idx="21"/>
          </p:nvPr>
        </p:nvSpPr>
        <p:spPr>
          <a:xfrm>
            <a:off x="6959600" y="1828800"/>
            <a:ext cx="4572000" cy="609600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88" name="Texte du titre"/>
          <p:cNvSpPr txBox="1"/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pPr/>
            <a:r>
              <a:t>Texte du titre</a:t>
            </a:r>
          </a:p>
        </p:txBody>
      </p:sp>
      <p:sp>
        <p:nvSpPr>
          <p:cNvPr id="89" name="Texte niveau 1…"/>
          <p:cNvSpPr txBox="1"/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Refle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/>
          <p:nvPr>
            <p:ph type="pic" sz="half" idx="21"/>
          </p:nvPr>
        </p:nvSpPr>
        <p:spPr>
          <a:xfrm>
            <a:off x="6959600" y="1828800"/>
            <a:ext cx="4572000" cy="6096000"/>
          </a:xfrm>
          <a:prstGeom prst="rect">
            <a:avLst/>
          </a:prstGeom>
          <a:ln w="25400">
            <a:solidFill>
              <a:srgbClr val="FFFFFF"/>
            </a:solidFill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98" name="Texte du titre"/>
          <p:cNvSpPr txBox="1"/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pPr/>
            <a:r>
              <a:t>Texte du titre</a:t>
            </a:r>
          </a:p>
        </p:txBody>
      </p:sp>
      <p:sp>
        <p:nvSpPr>
          <p:cNvPr id="99" name="Texte niveau 1…"/>
          <p:cNvSpPr txBox="1"/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mage"/>
          <p:cNvSpPr/>
          <p:nvPr>
            <p:ph type="pic" sz="half" idx="21"/>
          </p:nvPr>
        </p:nvSpPr>
        <p:spPr>
          <a:xfrm>
            <a:off x="7025539" y="2736373"/>
            <a:ext cx="4621938" cy="6162584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10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09" name="Texte niveau 1…"/>
          <p:cNvSpPr txBox="1"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-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18" name="Texte niveau 1…"/>
          <p:cNvSpPr txBox="1"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-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27" name="Texte niveau 1…"/>
          <p:cNvSpPr txBox="1"/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36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7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copi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45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6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copie 1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54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5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copie 2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63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4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copie 3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72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73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21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</a:lvl1pPr>
            <a:lvl2pPr>
              <a:spcBef>
                <a:spcPts val="2400"/>
              </a:spcBef>
            </a:lvl2pPr>
            <a:lvl3pPr>
              <a:spcBef>
                <a:spcPts val="2400"/>
              </a:spcBef>
            </a:lvl3pPr>
            <a:lvl4pPr>
              <a:spcBef>
                <a:spcPts val="2400"/>
              </a:spcBef>
            </a:lvl4pPr>
            <a:lvl5pPr>
              <a:spcBef>
                <a:spcPts val="2400"/>
              </a:spcBef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copie 4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38100" tIns="38100" rIns="38100" bIns="38100"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81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27700"/>
          </a:xfrm>
          <a:prstGeom prst="rect">
            <a:avLst/>
          </a:prstGeom>
        </p:spPr>
        <p:txBody>
          <a:bodyPr lIns="38100" tIns="38100" rIns="38100" bIns="38100"/>
          <a:lstStyle>
            <a:lvl1pPr marL="698500" indent="-444500">
              <a:spcBef>
                <a:spcPts val="2300"/>
              </a:spcBef>
              <a:defRPr sz="4000"/>
            </a:lvl1pPr>
            <a:lvl2pPr marL="1041400" indent="-444500">
              <a:spcBef>
                <a:spcPts val="2300"/>
              </a:spcBef>
              <a:defRPr sz="4000"/>
            </a:lvl2pPr>
            <a:lvl3pPr marL="1384300" indent="-444500">
              <a:spcBef>
                <a:spcPts val="2300"/>
              </a:spcBef>
              <a:defRPr sz="4000"/>
            </a:lvl3pPr>
            <a:lvl4pPr marL="1739900" indent="-444500">
              <a:spcBef>
                <a:spcPts val="2300"/>
              </a:spcBef>
              <a:defRPr sz="4000"/>
            </a:lvl4pPr>
            <a:lvl5pPr marL="2082800" indent="-444500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82" name="Numéro de diapositive"/>
          <p:cNvSpPr txBox="1"/>
          <p:nvPr>
            <p:ph type="sldNum" sz="quarter" idx="2"/>
          </p:nvPr>
        </p:nvSpPr>
        <p:spPr>
          <a:xfrm>
            <a:off x="6350000" y="9321800"/>
            <a:ext cx="292100" cy="317500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e du titre"/>
          <p:cNvSpPr txBox="1"/>
          <p:nvPr>
            <p:ph type="title"/>
          </p:nvPr>
        </p:nvSpPr>
        <p:spPr>
          <a:xfrm>
            <a:off x="1267968" y="260096"/>
            <a:ext cx="10468865" cy="2438401"/>
          </a:xfrm>
          <a:prstGeom prst="rect">
            <a:avLst/>
          </a:prstGeom>
        </p:spPr>
        <p:txBody>
          <a:bodyPr lIns="48767" tIns="48767" rIns="48767" bIns="48767"/>
          <a:lstStyle>
            <a:lvl1pPr defTabSz="585216"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190" name="Texte niveau 1…"/>
          <p:cNvSpPr txBox="1"/>
          <p:nvPr>
            <p:ph type="body" idx="1"/>
          </p:nvPr>
        </p:nvSpPr>
        <p:spPr>
          <a:xfrm>
            <a:off x="1267968" y="2763520"/>
            <a:ext cx="10468865" cy="5722113"/>
          </a:xfrm>
          <a:prstGeom prst="rect">
            <a:avLst/>
          </a:prstGeom>
        </p:spPr>
        <p:txBody>
          <a:bodyPr lIns="48767" tIns="48767" rIns="48767" bIns="48767"/>
          <a:lstStyle>
            <a:lvl1pPr marL="809625" indent="-555625" defTabSz="585216">
              <a:spcBef>
                <a:spcPts val="2300"/>
              </a:spcBef>
              <a:defRPr sz="4000"/>
            </a:lvl1pPr>
            <a:lvl2pPr marL="1152525" indent="-555625" defTabSz="585216">
              <a:spcBef>
                <a:spcPts val="2300"/>
              </a:spcBef>
              <a:defRPr sz="4000"/>
            </a:lvl2pPr>
            <a:lvl3pPr marL="1495425" indent="-555625" defTabSz="585216">
              <a:spcBef>
                <a:spcPts val="2300"/>
              </a:spcBef>
              <a:defRPr sz="4000"/>
            </a:lvl3pPr>
            <a:lvl4pPr marL="1851025" indent="-555625" defTabSz="585216">
              <a:spcBef>
                <a:spcPts val="2300"/>
              </a:spcBef>
              <a:defRPr sz="4000"/>
            </a:lvl4pPr>
            <a:lvl5pPr marL="2193925" indent="-555625" defTabSz="585216">
              <a:spcBef>
                <a:spcPts val="23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91" name="Numéro de diapositive"/>
          <p:cNvSpPr txBox="1"/>
          <p:nvPr>
            <p:ph type="sldNum" sz="quarter" idx="2"/>
          </p:nvPr>
        </p:nvSpPr>
        <p:spPr>
          <a:xfrm>
            <a:off x="6337553" y="9282176"/>
            <a:ext cx="313437" cy="338837"/>
          </a:xfrm>
          <a:prstGeom prst="rect">
            <a:avLst/>
          </a:prstGeom>
        </p:spPr>
        <p:txBody>
          <a:bodyPr lIns="48767" tIns="48767" rIns="48767" bIns="48767"/>
          <a:lstStyle>
            <a:lvl1pPr defTabSz="585216"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e niveau 1…"/>
          <p:cNvSpPr txBox="1"/>
          <p:nvPr>
            <p:ph type="body" idx="1"/>
          </p:nvPr>
        </p:nvSpPr>
        <p:spPr>
          <a:xfrm>
            <a:off x="1267968" y="1267968"/>
            <a:ext cx="10468865" cy="7217665"/>
          </a:xfrm>
          <a:prstGeom prst="rect">
            <a:avLst/>
          </a:prstGeom>
        </p:spPr>
        <p:txBody>
          <a:bodyPr lIns="48767" tIns="48767" rIns="48767" bIns="48767"/>
          <a:lstStyle>
            <a:lvl1pPr marL="809625" indent="-555625" defTabSz="585216">
              <a:spcBef>
                <a:spcPts val="4700"/>
              </a:spcBef>
              <a:defRPr sz="4000"/>
            </a:lvl1pPr>
            <a:lvl2pPr marL="1152525" indent="-555625" defTabSz="585216">
              <a:spcBef>
                <a:spcPts val="4700"/>
              </a:spcBef>
              <a:defRPr sz="4000"/>
            </a:lvl2pPr>
            <a:lvl3pPr marL="1495425" indent="-555625" defTabSz="585216">
              <a:spcBef>
                <a:spcPts val="4700"/>
              </a:spcBef>
              <a:defRPr sz="4000"/>
            </a:lvl3pPr>
            <a:lvl4pPr marL="1851025" indent="-555625" defTabSz="585216">
              <a:spcBef>
                <a:spcPts val="4700"/>
              </a:spcBef>
              <a:defRPr sz="4000"/>
            </a:lvl4pPr>
            <a:lvl5pPr marL="2193925" indent="-555625" defTabSz="585216">
              <a:spcBef>
                <a:spcPts val="4700"/>
              </a:spcBef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99" name="Numéro de diapositive"/>
          <p:cNvSpPr txBox="1"/>
          <p:nvPr>
            <p:ph type="sldNum" sz="quarter" idx="2"/>
          </p:nvPr>
        </p:nvSpPr>
        <p:spPr>
          <a:xfrm>
            <a:off x="6337553" y="9282176"/>
            <a:ext cx="313437" cy="338837"/>
          </a:xfrm>
          <a:prstGeom prst="rect">
            <a:avLst/>
          </a:prstGeom>
        </p:spPr>
        <p:txBody>
          <a:bodyPr lIns="48767" tIns="48767" rIns="48767" bIns="48767"/>
          <a:lstStyle>
            <a:lvl1pPr defTabSz="585216"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-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0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e du titre"/>
          <p:cNvSpPr txBox="1"/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/>
          <p:nvPr>
            <p:ph type="pic" sz="half" idx="21"/>
          </p:nvPr>
        </p:nvSpPr>
        <p:spPr>
          <a:xfrm>
            <a:off x="3454400" y="2222500"/>
            <a:ext cx="6096000" cy="457200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0" name="Texte du titre"/>
          <p:cNvSpPr txBox="1"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Refle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Image"/>
          <p:cNvSpPr/>
          <p:nvPr>
            <p:ph type="pic" sz="half" idx="21"/>
          </p:nvPr>
        </p:nvSpPr>
        <p:spPr>
          <a:xfrm>
            <a:off x="3454400" y="2222500"/>
            <a:ext cx="6096000" cy="4572000"/>
          </a:xfrm>
          <a:prstGeom prst="rect">
            <a:avLst/>
          </a:prstGeom>
          <a:ln w="25400">
            <a:solidFill>
              <a:srgbClr val="FFFFFF"/>
            </a:solidFill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9" name="Texte du titre"/>
          <p:cNvSpPr txBox="1"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8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niveau 1…"/>
          <p:cNvSpPr txBox="1"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" name="Texte du titre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 defTabSz="584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Un couple fonctionnel"/>
          <p:cNvSpPr txBox="1"/>
          <p:nvPr>
            <p:ph type="ctrTitle"/>
          </p:nvPr>
        </p:nvSpPr>
        <p:spPr>
          <a:xfrm>
            <a:off x="3631493" y="1143000"/>
            <a:ext cx="8159999" cy="5406232"/>
          </a:xfrm>
          <a:prstGeom prst="rect">
            <a:avLst/>
          </a:prstGeom>
          <a:ln w="9525">
            <a:round/>
          </a:ln>
        </p:spPr>
        <p:txBody>
          <a:bodyPr/>
          <a:lstStyle/>
          <a:p>
            <a:pPr/>
            <a:r>
              <a:t>Un couple fonctionnel</a:t>
            </a:r>
          </a:p>
        </p:txBody>
      </p:sp>
      <p:sp>
        <p:nvSpPr>
          <p:cNvPr id="209" name="Sylvain Périer et Guillaume Argaud"/>
          <p:cNvSpPr txBox="1"/>
          <p:nvPr/>
        </p:nvSpPr>
        <p:spPr>
          <a:xfrm>
            <a:off x="7815516" y="8673512"/>
            <a:ext cx="4987320" cy="747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sz="27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Sylvain Périer et Guillaume Argaud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Doit-on forcément prier ensemble ?…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/>
          <a:p>
            <a: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pPr>
            <a:r>
              <a:t>Doit-on forcément prier ensemble ? </a:t>
            </a:r>
          </a:p>
          <a:p>
            <a: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pPr>
            <a:r>
              <a:t>Si oui, comment prier plus souvent ensemble ?</a:t>
            </a:r>
          </a:p>
        </p:txBody>
      </p:sp>
      <p:sp>
        <p:nvSpPr>
          <p:cNvPr id="244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45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Qu’est-ce que c’est qu’une sexualité harmonieuse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Qu’est-ce que c’est qu’une sexualité harmonieuse ?</a:t>
            </a:r>
          </a:p>
        </p:txBody>
      </p:sp>
      <p:sp>
        <p:nvSpPr>
          <p:cNvPr id="248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49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omment continuer d’aimer son conjoint et de le respecter lorsque la sexualité n’est pas toujours fluide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continuer d’aimer son conjoint et de le respecter lorsque la sexualité n’est pas toujours fluide ?</a:t>
            </a:r>
          </a:p>
        </p:txBody>
      </p:sp>
      <p:sp>
        <p:nvSpPr>
          <p:cNvPr id="252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53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our les jeunes : Comment faire pour que la nuit de noce se passe bien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Pour les jeunes : Comment faire pour que la nuit de noce se passe bien ?</a:t>
            </a:r>
          </a:p>
        </p:txBody>
      </p:sp>
      <p:sp>
        <p:nvSpPr>
          <p:cNvPr id="256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57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omment envisager d’avoir des enfants? Quand, combien, quel espacement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envisager d’avoir des enfants? Quand, combien, quel espacement ?</a:t>
            </a:r>
          </a:p>
        </p:txBody>
      </p:sp>
      <p:sp>
        <p:nvSpPr>
          <p:cNvPr id="260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61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Quelle attitude avoir à deux, concernant l’éducation des enfants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Quelle attitude avoir à deux, concernant l’éducation des enfants ?</a:t>
            </a:r>
          </a:p>
        </p:txBody>
      </p:sp>
      <p:sp>
        <p:nvSpPr>
          <p:cNvPr id="264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65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omment gérer deux approches différentes de l’éducation des enfants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gérer deux approches différentes de l’éducation des enfants ? </a:t>
            </a:r>
          </a:p>
        </p:txBody>
      </p:sp>
      <p:sp>
        <p:nvSpPr>
          <p:cNvPr id="268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69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omment gérer les problèmes quand il y a un conflit avec les enfants et qu’on ne gère pas les problèmes de la même manière avec son conjoint ? Par exemple si un parent est de nature plus doux et l’autre plus ferme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gérer les problèmes quand il y a un conflit avec les enfants et qu’on ne gère pas les problèmes de la même manière avec son conjoint ? Par exemple si un parent est de nature plus doux et l’autre plus ferme ?</a:t>
            </a:r>
          </a:p>
        </p:txBody>
      </p:sp>
      <p:sp>
        <p:nvSpPr>
          <p:cNvPr id="272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73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mment gérer l’argent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gérer l’argent ?</a:t>
            </a:r>
          </a:p>
        </p:txBody>
      </p:sp>
      <p:sp>
        <p:nvSpPr>
          <p:cNvPr id="276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77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Quelle est la place des grands-parents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Quelle est la place des grands-parents ?</a:t>
            </a:r>
          </a:p>
        </p:txBody>
      </p:sp>
      <p:sp>
        <p:nvSpPr>
          <p:cNvPr id="280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81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omment aimer…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/>
          <a:p>
            <a: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pPr>
            <a:r>
              <a:t>Comment aimer </a:t>
            </a:r>
          </a:p>
          <a:p>
            <a: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pPr>
            <a:r>
              <a:t>comme </a:t>
            </a:r>
          </a:p>
          <a:p>
            <a: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pPr>
            <a:r>
              <a:t>toi tu aimes ?</a:t>
            </a:r>
          </a:p>
        </p:txBody>
      </p:sp>
      <p:sp>
        <p:nvSpPr>
          <p:cNvPr id="212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13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omment vieillir ensemble ?…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/>
          <a:p>
            <a: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pPr>
            <a:r>
              <a:t>Comment vieillir ensemble ?</a:t>
            </a:r>
          </a:p>
          <a:p>
            <a: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pPr>
            <a:r>
              <a:t>Avec maladies (petites ou grandes), moins de tonus, baisse du désir, perte des parents, couples avec grand écart d’age, gestion d’héritages </a:t>
            </a:r>
          </a:p>
        </p:txBody>
      </p:sp>
      <p:sp>
        <p:nvSpPr>
          <p:cNvPr id="284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85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Quelles sont les crises possibles dans la durée de vie du couple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Quelles sont les crises possibles dans la durée de vie du couple ?</a:t>
            </a:r>
          </a:p>
        </p:txBody>
      </p:sp>
      <p:sp>
        <p:nvSpPr>
          <p:cNvPr id="288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89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omment se faire aider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se faire aider ?</a:t>
            </a:r>
          </a:p>
        </p:txBody>
      </p:sp>
      <p:sp>
        <p:nvSpPr>
          <p:cNvPr id="292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93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omment être heureux en couple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être heureux en couple ?</a:t>
            </a:r>
          </a:p>
        </p:txBody>
      </p:sp>
      <p:sp>
        <p:nvSpPr>
          <p:cNvPr id="296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97" name="à Sylvain et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 et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ourquoi les hommes et les femmes sont-ils si différents et en même temps faits pour vivre ensemble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Pourquoi les hommes et les femmes sont-ils si différents et en même temps faits pour vivre ensemble ?</a:t>
            </a:r>
          </a:p>
        </p:txBody>
      </p:sp>
      <p:sp>
        <p:nvSpPr>
          <p:cNvPr id="216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17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omment voir et vivre nos différences (pensées, sentiments, comportements, actions, etc.) comme des forces plutôt que des faiblesses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voir et vivre nos différences (pensées, sentiments, comportements, actions, etc.) comme des forces plutôt que des faiblesses ?</a:t>
            </a:r>
          </a:p>
        </p:txBody>
      </p:sp>
      <p:sp>
        <p:nvSpPr>
          <p:cNvPr id="220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21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omment œuvrer ensemble, vivre la complémentarité dans le couple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œuvrer ensemble, vivre la complémentarité dans le couple ?</a:t>
            </a:r>
          </a:p>
        </p:txBody>
      </p:sp>
      <p:sp>
        <p:nvSpPr>
          <p:cNvPr id="224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25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omment vivre harmonieusement avec un conjoint chrétien qui a grandi dans un milieu différent (religieux, culture, pays d'origine…)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vivre harmonieusement avec un conjoint chrétien qui a grandi dans un milieu différent (religieux, culture, pays d'origine…) ?</a:t>
            </a:r>
          </a:p>
        </p:txBody>
      </p:sp>
      <p:sp>
        <p:nvSpPr>
          <p:cNvPr id="228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29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omment faire pour que M. et Mme soient satisfaits dans leur rôle ? (par rapport au travail notamment)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faire pour que M. et Mme soient satisfaits dans leur rôle ? (par rapport au travail notamment)</a:t>
            </a:r>
          </a:p>
        </p:txBody>
      </p:sp>
      <p:sp>
        <p:nvSpPr>
          <p:cNvPr id="232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33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Quels sacrifices faire pour sa femme/son mari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Quels sacrifices faire pour sa femme/son mari ? </a:t>
            </a:r>
          </a:p>
        </p:txBody>
      </p:sp>
      <p:sp>
        <p:nvSpPr>
          <p:cNvPr id="236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37" name="à Sylvain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Sylvain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omment bien communiquer ?"/>
          <p:cNvSpPr txBox="1"/>
          <p:nvPr>
            <p:ph type="body" sz="half" idx="1"/>
          </p:nvPr>
        </p:nvSpPr>
        <p:spPr>
          <a:xfrm>
            <a:off x="3222354" y="3586283"/>
            <a:ext cx="8541292" cy="5028678"/>
          </a:xfrm>
          <a:prstGeom prst="rect">
            <a:avLst/>
          </a:prstGeom>
          <a:solidFill>
            <a:schemeClr val="accent5">
              <a:hueOff val="100859"/>
              <a:satOff val="-13629"/>
              <a:lumOff val="23879"/>
            </a:schemeClr>
          </a:solidFill>
        </p:spPr>
        <p:txBody>
          <a:bodyPr lIns="65023" tIns="65023" rIns="65023" bIns="65023">
            <a:normAutofit fontScale="100000" lnSpcReduction="0"/>
          </a:bodyPr>
          <a:lstStyle>
            <a:lvl1pPr marL="0" marR="117043" indent="0" algn="ctr" defTabSz="1170432">
              <a:spcBef>
                <a:spcPts val="1300"/>
              </a:spcBef>
              <a:buSzTx/>
              <a:buNone/>
              <a:defRPr sz="4100">
                <a:uFill>
                  <a:solidFill>
                    <a:srgbClr val="606060"/>
                  </a:solidFill>
                </a:uFill>
              </a:defRPr>
            </a:lvl1pPr>
          </a:lstStyle>
          <a:p>
            <a:pPr/>
            <a:r>
              <a:t>Comment bien communiquer ?</a:t>
            </a:r>
          </a:p>
        </p:txBody>
      </p:sp>
      <p:sp>
        <p:nvSpPr>
          <p:cNvPr id="240" name="Questions"/>
          <p:cNvSpPr txBox="1"/>
          <p:nvPr>
            <p:ph type="title"/>
          </p:nvPr>
        </p:nvSpPr>
        <p:spPr>
          <a:xfrm>
            <a:off x="3744945" y="403498"/>
            <a:ext cx="8126462" cy="2438401"/>
          </a:xfrm>
          <a:prstGeom prst="rect">
            <a:avLst/>
          </a:prstGeom>
        </p:spPr>
        <p:txBody>
          <a:bodyPr/>
          <a:lstStyle/>
          <a:p>
            <a:pPr/>
            <a:r>
              <a:t>Questions</a:t>
            </a:r>
          </a:p>
        </p:txBody>
      </p:sp>
      <p:sp>
        <p:nvSpPr>
          <p:cNvPr id="241" name="à Guillaume"/>
          <p:cNvSpPr txBox="1"/>
          <p:nvPr/>
        </p:nvSpPr>
        <p:spPr>
          <a:xfrm>
            <a:off x="6848177" y="2082679"/>
            <a:ext cx="5395708" cy="61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584200">
              <a:defRPr i="1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/>
            <a:r>
              <a:t>à Guillaume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2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2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