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59"/>
    <p:restoredTop sz="87978"/>
  </p:normalViewPr>
  <p:slideViewPr>
    <p:cSldViewPr snapToGrid="0" snapToObjects="1">
      <p:cViewPr>
        <p:scale>
          <a:sx n="50" d="100"/>
          <a:sy n="50" d="100"/>
        </p:scale>
        <p:origin x="47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F1CAD1D-E8F0-8D45-BF63-931ED39572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C14FA0-7269-AF47-975E-9658D8A7C3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214B484-FABE-5A45-940E-BE2834537A8C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66C599-F4FB-6D44-B738-AA5D3B4675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179BEDA-2FE8-0145-8AE1-D54C9C4EE5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5042EFC-7753-5A40-AE82-521A45C2DE6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1DE884C-D665-F849-8CE1-B2B36F6793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FA1A5C-CEE0-574A-822A-46C70DBC9FF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68D8703-01D1-284E-95BE-D12D818EF7C0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A40353EE-4AD5-324D-BB68-5DC275CF36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C423984B-EC9C-C945-B41C-D41238E554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69526D-9EA5-9749-A861-F1D843010B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588E6C-A63E-DD40-A527-2CC31FCE92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B185B75-AEB6-C54E-985A-2574FDC070D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anose="020B0300000000000000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anose="020B0300000000000000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anose="020B0300000000000000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anose="020B0300000000000000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anose="020B0300000000000000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>
            <a:extLst>
              <a:ext uri="{FF2B5EF4-FFF2-40B4-BE49-F238E27FC236}">
                <a16:creationId xmlns:a16="http://schemas.microsoft.com/office/drawing/2014/main" id="{8AF04EA0-CCAE-C847-B53B-5F0A4E565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ce réservé des notes 2">
            <a:extLst>
              <a:ext uri="{FF2B5EF4-FFF2-40B4-BE49-F238E27FC236}">
                <a16:creationId xmlns:a16="http://schemas.microsoft.com/office/drawing/2014/main" id="{70B24674-DC4F-AA49-B8C4-CE42D88FF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4579" name="Espace réservé du numéro de diapositive 3">
            <a:extLst>
              <a:ext uri="{FF2B5EF4-FFF2-40B4-BE49-F238E27FC236}">
                <a16:creationId xmlns:a16="http://schemas.microsoft.com/office/drawing/2014/main" id="{CFF40403-71B5-8D42-BBFE-625BD1C08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BDFB30B-8496-134D-9E3C-1176D531159B}" type="slidenum">
              <a:rPr lang="fr-FR" altLang="fr-FR">
                <a:latin typeface="Calibri" panose="020F0502020204030204" pitchFamily="34" charset="0"/>
              </a:rPr>
              <a:pPr/>
              <a:t>2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>
            <a:extLst>
              <a:ext uri="{FF2B5EF4-FFF2-40B4-BE49-F238E27FC236}">
                <a16:creationId xmlns:a16="http://schemas.microsoft.com/office/drawing/2014/main" id="{8AF04EA0-CCAE-C847-B53B-5F0A4E565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ce réservé des notes 2">
            <a:extLst>
              <a:ext uri="{FF2B5EF4-FFF2-40B4-BE49-F238E27FC236}">
                <a16:creationId xmlns:a16="http://schemas.microsoft.com/office/drawing/2014/main" id="{70B24674-DC4F-AA49-B8C4-CE42D88FF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4579" name="Espace réservé du numéro de diapositive 3">
            <a:extLst>
              <a:ext uri="{FF2B5EF4-FFF2-40B4-BE49-F238E27FC236}">
                <a16:creationId xmlns:a16="http://schemas.microsoft.com/office/drawing/2014/main" id="{CFF40403-71B5-8D42-BBFE-625BD1C08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BDFB30B-8496-134D-9E3C-1176D531159B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867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>
            <a:extLst>
              <a:ext uri="{FF2B5EF4-FFF2-40B4-BE49-F238E27FC236}">
                <a16:creationId xmlns:a16="http://schemas.microsoft.com/office/drawing/2014/main" id="{8AF04EA0-CCAE-C847-B53B-5F0A4E565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ce réservé des notes 2">
            <a:extLst>
              <a:ext uri="{FF2B5EF4-FFF2-40B4-BE49-F238E27FC236}">
                <a16:creationId xmlns:a16="http://schemas.microsoft.com/office/drawing/2014/main" id="{70B24674-DC4F-AA49-B8C4-CE42D88FF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4579" name="Espace réservé du numéro de diapositive 3">
            <a:extLst>
              <a:ext uri="{FF2B5EF4-FFF2-40B4-BE49-F238E27FC236}">
                <a16:creationId xmlns:a16="http://schemas.microsoft.com/office/drawing/2014/main" id="{CFF40403-71B5-8D42-BBFE-625BD1C08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BDFB30B-8496-134D-9E3C-1176D531159B}" type="slidenum">
              <a:rPr lang="fr-FR" altLang="fr-FR">
                <a:latin typeface="Calibri" panose="020F0502020204030204" pitchFamily="34" charset="0"/>
              </a:rPr>
              <a:pPr/>
              <a:t>4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80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>
            <a:extLst>
              <a:ext uri="{FF2B5EF4-FFF2-40B4-BE49-F238E27FC236}">
                <a16:creationId xmlns:a16="http://schemas.microsoft.com/office/drawing/2014/main" id="{8AF04EA0-CCAE-C847-B53B-5F0A4E565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ce réservé des notes 2">
            <a:extLst>
              <a:ext uri="{FF2B5EF4-FFF2-40B4-BE49-F238E27FC236}">
                <a16:creationId xmlns:a16="http://schemas.microsoft.com/office/drawing/2014/main" id="{70B24674-DC4F-AA49-B8C4-CE42D88FF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4579" name="Espace réservé du numéro de diapositive 3">
            <a:extLst>
              <a:ext uri="{FF2B5EF4-FFF2-40B4-BE49-F238E27FC236}">
                <a16:creationId xmlns:a16="http://schemas.microsoft.com/office/drawing/2014/main" id="{CFF40403-71B5-8D42-BBFE-625BD1C08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BDFB30B-8496-134D-9E3C-1176D531159B}" type="slidenum">
              <a:rPr lang="fr-FR" altLang="fr-FR">
                <a:latin typeface="Calibri" panose="020F0502020204030204" pitchFamily="34" charset="0"/>
              </a:rPr>
              <a:pPr/>
              <a:t>5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32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>
            <a:extLst>
              <a:ext uri="{FF2B5EF4-FFF2-40B4-BE49-F238E27FC236}">
                <a16:creationId xmlns:a16="http://schemas.microsoft.com/office/drawing/2014/main" id="{8AF04EA0-CCAE-C847-B53B-5F0A4E565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ce réservé des notes 2">
            <a:extLst>
              <a:ext uri="{FF2B5EF4-FFF2-40B4-BE49-F238E27FC236}">
                <a16:creationId xmlns:a16="http://schemas.microsoft.com/office/drawing/2014/main" id="{70B24674-DC4F-AA49-B8C4-CE42D88FF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4579" name="Espace réservé du numéro de diapositive 3">
            <a:extLst>
              <a:ext uri="{FF2B5EF4-FFF2-40B4-BE49-F238E27FC236}">
                <a16:creationId xmlns:a16="http://schemas.microsoft.com/office/drawing/2014/main" id="{CFF40403-71B5-8D42-BBFE-625BD1C08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BDFB30B-8496-134D-9E3C-1176D531159B}" type="slidenum">
              <a:rPr lang="fr-FR" altLang="fr-FR">
                <a:latin typeface="Calibri" panose="020F0502020204030204" pitchFamily="34" charset="0"/>
              </a:rPr>
              <a:pPr/>
              <a:t>6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97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>
            <a:extLst>
              <a:ext uri="{FF2B5EF4-FFF2-40B4-BE49-F238E27FC236}">
                <a16:creationId xmlns:a16="http://schemas.microsoft.com/office/drawing/2014/main" id="{8AF04EA0-CCAE-C847-B53B-5F0A4E565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ce réservé des notes 2">
            <a:extLst>
              <a:ext uri="{FF2B5EF4-FFF2-40B4-BE49-F238E27FC236}">
                <a16:creationId xmlns:a16="http://schemas.microsoft.com/office/drawing/2014/main" id="{70B24674-DC4F-AA49-B8C4-CE42D88FF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4579" name="Espace réservé du numéro de diapositive 3">
            <a:extLst>
              <a:ext uri="{FF2B5EF4-FFF2-40B4-BE49-F238E27FC236}">
                <a16:creationId xmlns:a16="http://schemas.microsoft.com/office/drawing/2014/main" id="{CFF40403-71B5-8D42-BBFE-625BD1C08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BDFB30B-8496-134D-9E3C-1176D531159B}" type="slidenum">
              <a:rPr lang="fr-FR" altLang="fr-FR">
                <a:latin typeface="Calibri" panose="020F0502020204030204" pitchFamily="34" charset="0"/>
              </a:rPr>
              <a:pPr/>
              <a:t>7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200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>
            <a:extLst>
              <a:ext uri="{FF2B5EF4-FFF2-40B4-BE49-F238E27FC236}">
                <a16:creationId xmlns:a16="http://schemas.microsoft.com/office/drawing/2014/main" id="{8AF04EA0-CCAE-C847-B53B-5F0A4E565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ce réservé des notes 2">
            <a:extLst>
              <a:ext uri="{FF2B5EF4-FFF2-40B4-BE49-F238E27FC236}">
                <a16:creationId xmlns:a16="http://schemas.microsoft.com/office/drawing/2014/main" id="{70B24674-DC4F-AA49-B8C4-CE42D88FF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4579" name="Espace réservé du numéro de diapositive 3">
            <a:extLst>
              <a:ext uri="{FF2B5EF4-FFF2-40B4-BE49-F238E27FC236}">
                <a16:creationId xmlns:a16="http://schemas.microsoft.com/office/drawing/2014/main" id="{CFF40403-71B5-8D42-BBFE-625BD1C08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BDFB30B-8496-134D-9E3C-1176D531159B}" type="slidenum">
              <a:rPr lang="fr-FR" altLang="fr-FR">
                <a:latin typeface="Calibri" panose="020F0502020204030204" pitchFamily="34" charset="0"/>
              </a:rPr>
              <a:pPr/>
              <a:t>9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43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>
            <a:extLst>
              <a:ext uri="{FF2B5EF4-FFF2-40B4-BE49-F238E27FC236}">
                <a16:creationId xmlns:a16="http://schemas.microsoft.com/office/drawing/2014/main" id="{8AF04EA0-CCAE-C847-B53B-5F0A4E565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Espace réservé des notes 2">
            <a:extLst>
              <a:ext uri="{FF2B5EF4-FFF2-40B4-BE49-F238E27FC236}">
                <a16:creationId xmlns:a16="http://schemas.microsoft.com/office/drawing/2014/main" id="{70B24674-DC4F-AA49-B8C4-CE42D88FF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/>
          </a:p>
        </p:txBody>
      </p:sp>
      <p:sp>
        <p:nvSpPr>
          <p:cNvPr id="24579" name="Espace réservé du numéro de diapositive 3">
            <a:extLst>
              <a:ext uri="{FF2B5EF4-FFF2-40B4-BE49-F238E27FC236}">
                <a16:creationId xmlns:a16="http://schemas.microsoft.com/office/drawing/2014/main" id="{CFF40403-71B5-8D42-BBFE-625BD1C08C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0BDFB30B-8496-134D-9E3C-1176D531159B}" type="slidenum">
              <a:rPr lang="fr-FR" altLang="fr-FR">
                <a:latin typeface="Calibri" panose="020F0502020204030204" pitchFamily="34" charset="0"/>
              </a:rPr>
              <a:pPr/>
              <a:t>10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512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838200" y="431224"/>
            <a:ext cx="7772400" cy="584776"/>
          </a:xfrm>
        </p:spPr>
        <p:txBody>
          <a:bodyPr/>
          <a:lstStyle>
            <a:lvl1pPr marR="9144" algn="l">
              <a:defRPr sz="3200" b="1" cap="all" spc="0" baseline="0">
                <a:effectLst>
                  <a:reflection blurRad="12700" stA="34000" endA="740" endPos="53000" dir="5400000" sy="-100000" algn="bl" rotWithShape="0"/>
                </a:effectLst>
                <a:latin typeface="Comic Sans MS"/>
                <a:cs typeface="Comic Sans M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Espace réservé du contenu 18"/>
          <p:cNvSpPr>
            <a:spLocks noGrp="1"/>
          </p:cNvSpPr>
          <p:nvPr>
            <p:ph sz="quarter" idx="13"/>
          </p:nvPr>
        </p:nvSpPr>
        <p:spPr>
          <a:xfrm>
            <a:off x="1270000" y="1494118"/>
            <a:ext cx="7007225" cy="3509963"/>
          </a:xfrm>
        </p:spPr>
        <p:txBody>
          <a:bodyPr/>
          <a:lstStyle>
            <a:lvl1pPr>
              <a:defRPr>
                <a:latin typeface="Comic Sans MS"/>
                <a:cs typeface="Comic Sans MS"/>
              </a:defRPr>
            </a:lvl1pPr>
            <a:lvl2pPr>
              <a:defRPr>
                <a:latin typeface="Comic Sans MS"/>
                <a:cs typeface="Comic Sans MS"/>
              </a:defRPr>
            </a:lvl2pPr>
            <a:lvl3pPr>
              <a:defRPr>
                <a:latin typeface="Comic Sans MS"/>
                <a:cs typeface="Comic Sans MS"/>
              </a:defRPr>
            </a:lvl3pPr>
            <a:lvl4pPr>
              <a:defRPr>
                <a:latin typeface="Comic Sans MS"/>
                <a:cs typeface="Comic Sans MS"/>
              </a:defRPr>
            </a:lvl4pPr>
            <a:lvl5pPr>
              <a:defRPr>
                <a:latin typeface="Comic Sans MS"/>
                <a:cs typeface="Comic Sans MS"/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FR" dirty="0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8166550B-736D-A64C-91D1-D079895A564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C5BD2-4ECD-4A44-8E76-19CFB06F0333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69AC9114-A5E1-034D-BBC7-5C4FF56680B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F2E0920A-6C3E-3349-A0EC-EB452FC4396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7B7D4-0CD6-F644-B02A-49CF4A239D0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400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A813BC29-BEF0-3F46-8F73-6F70D197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D1A18-610D-104C-B8E8-A2740384E7A3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8A6D83F3-05E9-6649-B5B0-8A45E698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412A70B0-7AD8-7A44-86A6-B74815FD6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51BC1-1717-4745-AE99-5214CAA950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096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D429DA8A-8548-0D4A-8708-4A64E412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C393E-3324-B248-9EF4-E72D0AF2CEF9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AD0DFF9B-9045-624A-BC62-85673B2A5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DD889901-4621-4C45-BE60-EE6B96146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294F1-4B74-3E46-8564-4C349331360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0678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13">
            <a:extLst>
              <a:ext uri="{FF2B5EF4-FFF2-40B4-BE49-F238E27FC236}">
                <a16:creationId xmlns:a16="http://schemas.microsoft.com/office/drawing/2014/main" id="{204C6644-6154-0540-A1BD-62A8502A1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DB6A-F20B-CA49-8B76-9756DFE046F3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5" name="Espace réservé du pied de page 2">
            <a:extLst>
              <a:ext uri="{FF2B5EF4-FFF2-40B4-BE49-F238E27FC236}">
                <a16:creationId xmlns:a16="http://schemas.microsoft.com/office/drawing/2014/main" id="{DD56F7DC-ED81-8143-B80C-D5C21AEFF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>
            <a:extLst>
              <a:ext uri="{FF2B5EF4-FFF2-40B4-BE49-F238E27FC236}">
                <a16:creationId xmlns:a16="http://schemas.microsoft.com/office/drawing/2014/main" id="{B569E5E3-DB32-B748-84EF-F9B62F5F4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D64A8-29CF-AC40-9A05-4F3F4C786AD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753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6">
            <a:extLst>
              <a:ext uri="{FF2B5EF4-FFF2-40B4-BE49-F238E27FC236}">
                <a16:creationId xmlns:a16="http://schemas.microsoft.com/office/drawing/2014/main" id="{CBB7D9B7-5EC7-8D46-93FE-BBC578A27079}"/>
              </a:ext>
            </a:extLst>
          </p:cNvPr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/>
            <a:gdLst>
              <a:gd name="T0" fmla="*/ 0 w 2736"/>
              <a:gd name="T1" fmla="*/ 3648 h 3648"/>
              <a:gd name="T2" fmla="*/ 720 w 2736"/>
              <a:gd name="T3" fmla="*/ 2016 h 3648"/>
              <a:gd name="T4" fmla="*/ 2736 w 2736"/>
              <a:gd name="T5" fmla="*/ 0 h 3648"/>
              <a:gd name="T6" fmla="*/ 2736 w 2736"/>
              <a:gd name="T7" fmla="*/ 96 h 3648"/>
              <a:gd name="T8" fmla="*/ 744 w 2736"/>
              <a:gd name="T9" fmla="*/ 2038 h 3648"/>
              <a:gd name="T10" fmla="*/ 48 w 2736"/>
              <a:gd name="T11" fmla="*/ 3648 h 3648"/>
              <a:gd name="T12" fmla="*/ 0 w 2736"/>
              <a:gd name="T13" fmla="*/ 3648 h 36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36"/>
              <a:gd name="T22" fmla="*/ 0 h 3648"/>
              <a:gd name="T23" fmla="*/ 2736 w 2736"/>
              <a:gd name="T24" fmla="*/ 3648 h 36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0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" name="Forme libre 7">
            <a:extLst>
              <a:ext uri="{FF2B5EF4-FFF2-40B4-BE49-F238E27FC236}">
                <a16:creationId xmlns:a16="http://schemas.microsoft.com/office/drawing/2014/main" id="{888A7016-8DC7-0048-9417-76392D9B3892}"/>
              </a:ext>
            </a:extLst>
          </p:cNvPr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/>
            <a:gdLst>
              <a:gd name="T0" fmla="*/ 0 w 3504"/>
              <a:gd name="T1" fmla="*/ 4080 h 4128"/>
              <a:gd name="T2" fmla="*/ 0 w 3504"/>
              <a:gd name="T3" fmla="*/ 4128 h 4128"/>
              <a:gd name="T4" fmla="*/ 3504 w 3504"/>
              <a:gd name="T5" fmla="*/ 2640 h 4128"/>
              <a:gd name="T6" fmla="*/ 2880 w 3504"/>
              <a:gd name="T7" fmla="*/ 0 h 4128"/>
              <a:gd name="T8" fmla="*/ 2832 w 3504"/>
              <a:gd name="T9" fmla="*/ 0 h 4128"/>
              <a:gd name="T10" fmla="*/ 3465 w 3504"/>
              <a:gd name="T11" fmla="*/ 2619 h 4128"/>
              <a:gd name="T12" fmla="*/ 0 w 3504"/>
              <a:gd name="T13" fmla="*/ 4080 h 4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04"/>
              <a:gd name="T22" fmla="*/ 0 h 4128"/>
              <a:gd name="T23" fmla="*/ 3504 w 3504"/>
              <a:gd name="T24" fmla="*/ 4128 h 4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294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" name="Forme libre 5">
            <a:extLst>
              <a:ext uri="{FF2B5EF4-FFF2-40B4-BE49-F238E27FC236}">
                <a16:creationId xmlns:a16="http://schemas.microsoft.com/office/drawing/2014/main" id="{6EF62829-B27C-974C-92E9-F7A446AF8C99}"/>
              </a:ext>
            </a:extLst>
          </p:cNvPr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orme libre 6">
            <a:extLst>
              <a:ext uri="{FF2B5EF4-FFF2-40B4-BE49-F238E27FC236}">
                <a16:creationId xmlns:a16="http://schemas.microsoft.com/office/drawing/2014/main" id="{0D88ECE6-5B55-214A-8AAC-3D6A6F7B6344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orme libre 7">
            <a:extLst>
              <a:ext uri="{FF2B5EF4-FFF2-40B4-BE49-F238E27FC236}">
                <a16:creationId xmlns:a16="http://schemas.microsoft.com/office/drawing/2014/main" id="{9383182F-5386-8A4D-8124-C4A67CAD25F9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Forme libre 8">
            <a:extLst>
              <a:ext uri="{FF2B5EF4-FFF2-40B4-BE49-F238E27FC236}">
                <a16:creationId xmlns:a16="http://schemas.microsoft.com/office/drawing/2014/main" id="{0624D55C-0BFE-D540-9986-DDE7E13EAF19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Forme libre 9">
            <a:extLst>
              <a:ext uri="{FF2B5EF4-FFF2-40B4-BE49-F238E27FC236}">
                <a16:creationId xmlns:a16="http://schemas.microsoft.com/office/drawing/2014/main" id="{81A40702-A193-B044-BB9A-44C8529CABCB}"/>
              </a:ext>
            </a:extLst>
          </p:cNvPr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Forme libre 10">
            <a:extLst>
              <a:ext uri="{FF2B5EF4-FFF2-40B4-BE49-F238E27FC236}">
                <a16:creationId xmlns:a16="http://schemas.microsoft.com/office/drawing/2014/main" id="{23EA7B90-D6D2-1643-B2F0-44EFC2782308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Forme libre 11">
            <a:extLst>
              <a:ext uri="{FF2B5EF4-FFF2-40B4-BE49-F238E27FC236}">
                <a16:creationId xmlns:a16="http://schemas.microsoft.com/office/drawing/2014/main" id="{1877D4F2-A7A4-5841-827C-3A0213D96A63}"/>
              </a:ext>
            </a:extLst>
          </p:cNvPr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Forme libre 12">
            <a:extLst>
              <a:ext uri="{FF2B5EF4-FFF2-40B4-BE49-F238E27FC236}">
                <a16:creationId xmlns:a16="http://schemas.microsoft.com/office/drawing/2014/main" id="{16840153-8325-2A4E-9CE7-B5544152B529}"/>
              </a:ext>
            </a:extLst>
          </p:cNvPr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Forme libre 13">
            <a:extLst>
              <a:ext uri="{FF2B5EF4-FFF2-40B4-BE49-F238E27FC236}">
                <a16:creationId xmlns:a16="http://schemas.microsoft.com/office/drawing/2014/main" id="{873A3495-0C5E-7A44-AB72-50D48CE27177}"/>
              </a:ext>
            </a:extLst>
          </p:cNvPr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" name="Forme libre 14">
            <a:extLst>
              <a:ext uri="{FF2B5EF4-FFF2-40B4-BE49-F238E27FC236}">
                <a16:creationId xmlns:a16="http://schemas.microsoft.com/office/drawing/2014/main" id="{B1AFA622-5151-1B46-8502-F82F32D2606F}"/>
              </a:ext>
            </a:extLst>
          </p:cNvPr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" name="Forme libre 15">
            <a:extLst>
              <a:ext uri="{FF2B5EF4-FFF2-40B4-BE49-F238E27FC236}">
                <a16:creationId xmlns:a16="http://schemas.microsoft.com/office/drawing/2014/main" id="{5A85273B-7467-DE48-9F94-576B6FC995F9}"/>
              </a:ext>
            </a:extLst>
          </p:cNvPr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" name="Forme libre 16">
            <a:extLst>
              <a:ext uri="{FF2B5EF4-FFF2-40B4-BE49-F238E27FC236}">
                <a16:creationId xmlns:a16="http://schemas.microsoft.com/office/drawing/2014/main" id="{21D508CD-F919-D145-9BE1-0098DCED176B}"/>
              </a:ext>
            </a:extLst>
          </p:cNvPr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" name="Forme libre 17">
            <a:extLst>
              <a:ext uri="{FF2B5EF4-FFF2-40B4-BE49-F238E27FC236}">
                <a16:creationId xmlns:a16="http://schemas.microsoft.com/office/drawing/2014/main" id="{C9A4D985-E9FA-0544-AFD8-12883B30E14A}"/>
              </a:ext>
            </a:extLst>
          </p:cNvPr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3C8E18-9173-C44B-9416-CB4BAAF775FC}"/>
              </a:ext>
            </a:extLst>
          </p:cNvPr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34078E-BEDF-854B-AF69-0095BD51D3F9}"/>
              </a:ext>
            </a:extLst>
          </p:cNvPr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D6EF5AA-BE4D-284A-ADA3-298F630E75CC}"/>
              </a:ext>
            </a:extLst>
          </p:cNvPr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2D9173-D546-B244-871B-30FC654B07DC}"/>
              </a:ext>
            </a:extLst>
          </p:cNvPr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8F423D8-F928-7546-8B44-9F7BEC56592A}"/>
              </a:ext>
            </a:extLst>
          </p:cNvPr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B3B671-20C4-6A41-9CDE-21A296293869}"/>
              </a:ext>
            </a:extLst>
          </p:cNvPr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25" name="Espace réservé de la date 3">
            <a:extLst>
              <a:ext uri="{FF2B5EF4-FFF2-40B4-BE49-F238E27FC236}">
                <a16:creationId xmlns:a16="http://schemas.microsoft.com/office/drawing/2014/main" id="{62207085-0D59-5647-8231-AD8EF7AC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7686F8-AD81-904E-8136-CF48E49076A8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0D59E13A-44E0-6047-96B3-629F7C747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" name="Espace réservé du numéro de diapositive 5">
            <a:extLst>
              <a:ext uri="{FF2B5EF4-FFF2-40B4-BE49-F238E27FC236}">
                <a16:creationId xmlns:a16="http://schemas.microsoft.com/office/drawing/2014/main" id="{73FE584C-74B7-C24F-811E-808BC774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9299AA-86A1-5B4B-8BBF-B09BA89FA68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7798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5" name="Espace réservé de la date 13">
            <a:extLst>
              <a:ext uri="{FF2B5EF4-FFF2-40B4-BE49-F238E27FC236}">
                <a16:creationId xmlns:a16="http://schemas.microsoft.com/office/drawing/2014/main" id="{27CC75BE-1044-E149-BAEF-BD34E10B1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9A8C-BDBB-244E-A1C6-B4C6790E5BBB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304E11D8-6431-8A45-AF65-310183E1E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>
            <a:extLst>
              <a:ext uri="{FF2B5EF4-FFF2-40B4-BE49-F238E27FC236}">
                <a16:creationId xmlns:a16="http://schemas.microsoft.com/office/drawing/2014/main" id="{16006518-0570-624D-B891-EA7516A2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31865-69EB-9B4B-B95E-1CF720CCDA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332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9512F99-2AE3-3141-95E8-960B1C6D691B}"/>
              </a:ext>
            </a:extLst>
          </p:cNvPr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F808C5-4B0A-CE48-9D0B-08D70B11FDC6}"/>
              </a:ext>
            </a:extLst>
          </p:cNvPr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A74178-186A-4B46-9194-E2F69B809AF4}"/>
              </a:ext>
            </a:extLst>
          </p:cNvPr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D6FF80-2113-6F41-AC4F-90B4E8AE691E}"/>
              </a:ext>
            </a:extLst>
          </p:cNvPr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E54674-D070-C043-B52A-E7520BD7F4DA}"/>
              </a:ext>
            </a:extLst>
          </p:cNvPr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A84834-DEE9-2544-9E5A-8D71FAB91AEA}"/>
              </a:ext>
            </a:extLst>
          </p:cNvPr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4FBBD2-5040-0246-8CAA-04DB3F55A6C7}"/>
              </a:ext>
            </a:extLst>
          </p:cNvPr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BA8FD7-D1B8-0A43-B20A-C801EB7EA76F}"/>
              </a:ext>
            </a:extLst>
          </p:cNvPr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F6D3B6-AC3B-994F-BCBC-4BAD7450F12F}"/>
              </a:ext>
            </a:extLst>
          </p:cNvPr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EE2808-B1B4-1B47-9696-102DE11C4BBE}"/>
              </a:ext>
            </a:extLst>
          </p:cNvPr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17" name="Espace réservé de la date 6">
            <a:extLst>
              <a:ext uri="{FF2B5EF4-FFF2-40B4-BE49-F238E27FC236}">
                <a16:creationId xmlns:a16="http://schemas.microsoft.com/office/drawing/2014/main" id="{EDC3CFD8-9F79-9544-AE6E-41EBFAC3C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6147A3-39F6-4F43-A183-80433134F4E6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18" name="Espace réservé du pied de page 7">
            <a:extLst>
              <a:ext uri="{FF2B5EF4-FFF2-40B4-BE49-F238E27FC236}">
                <a16:creationId xmlns:a16="http://schemas.microsoft.com/office/drawing/2014/main" id="{8D7AAACD-8EE4-4F46-AE1C-CE0036963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" name="Espace réservé du numéro de diapositive 8">
            <a:extLst>
              <a:ext uri="{FF2B5EF4-FFF2-40B4-BE49-F238E27FC236}">
                <a16:creationId xmlns:a16="http://schemas.microsoft.com/office/drawing/2014/main" id="{07CEA706-04C3-2A44-9610-1D6C8D1FA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BEE16A-16FD-6441-A7A1-FE231C5F293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1091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13">
            <a:extLst>
              <a:ext uri="{FF2B5EF4-FFF2-40B4-BE49-F238E27FC236}">
                <a16:creationId xmlns:a16="http://schemas.microsoft.com/office/drawing/2014/main" id="{AEB325F6-57CF-9A49-810C-11168D7C2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775C9-44F0-6745-A576-9E8B2B3B65EF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4" name="Espace réservé du pied de page 2">
            <a:extLst>
              <a:ext uri="{FF2B5EF4-FFF2-40B4-BE49-F238E27FC236}">
                <a16:creationId xmlns:a16="http://schemas.microsoft.com/office/drawing/2014/main" id="{CB1A9C0F-E788-994D-A459-E8026F390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22">
            <a:extLst>
              <a:ext uri="{FF2B5EF4-FFF2-40B4-BE49-F238E27FC236}">
                <a16:creationId xmlns:a16="http://schemas.microsoft.com/office/drawing/2014/main" id="{5DB38839-0761-B749-ACB0-545C275F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BA03A-0545-9D44-8ABB-B4EBF108AC9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72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>
            <a:extLst>
              <a:ext uri="{FF2B5EF4-FFF2-40B4-BE49-F238E27FC236}">
                <a16:creationId xmlns:a16="http://schemas.microsoft.com/office/drawing/2014/main" id="{84F6C94D-218A-B840-A80A-E315ED00F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6C1F3-F886-7141-8EB6-CCF11BB46BB7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ECFB54C-3B84-FA47-99E3-09FA27D42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22">
            <a:extLst>
              <a:ext uri="{FF2B5EF4-FFF2-40B4-BE49-F238E27FC236}">
                <a16:creationId xmlns:a16="http://schemas.microsoft.com/office/drawing/2014/main" id="{847E11C7-B013-FD4D-B360-5DA182F75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3287-5F82-2C4B-B45E-76C3ABFD33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467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5" name="Espace réservé de la date 13">
            <a:extLst>
              <a:ext uri="{FF2B5EF4-FFF2-40B4-BE49-F238E27FC236}">
                <a16:creationId xmlns:a16="http://schemas.microsoft.com/office/drawing/2014/main" id="{A54F67AC-016E-3F4A-BF3F-C5E6A300F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F212-C764-3444-831A-D3FE2421E8A8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42CD285A-7BD3-6041-A737-C9F3124C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>
            <a:extLst>
              <a:ext uri="{FF2B5EF4-FFF2-40B4-BE49-F238E27FC236}">
                <a16:creationId xmlns:a16="http://schemas.microsoft.com/office/drawing/2014/main" id="{C142D26D-43F8-3944-B6A6-83547F29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709AD-6AF2-1646-A1C6-856E642E397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426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6496E47-BEDE-1841-9FA5-EA85DD0E1DEB}"/>
              </a:ext>
            </a:extLst>
          </p:cNvPr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B71DBB95-7F71-EE49-9BBF-5D145944E93A}"/>
              </a:ext>
            </a:extLst>
          </p:cNvPr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er 8">
            <a:extLst>
              <a:ext uri="{FF2B5EF4-FFF2-40B4-BE49-F238E27FC236}">
                <a16:creationId xmlns:a16="http://schemas.microsoft.com/office/drawing/2014/main" id="{152A7779-17D7-EF4B-B9B2-AC9B956862B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2B35E1A-F6CE-884B-B1C3-F4FFBFE447C2}"/>
                </a:ext>
              </a:extLst>
            </p:cNvPr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3ED2057C-EC43-764C-AECC-CFE8462261B9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7C0C761E-C57E-2A4F-853C-B015677B4AA6}"/>
                </a:ext>
              </a:extLst>
            </p:cNvPr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r 14">
            <a:extLst>
              <a:ext uri="{FF2B5EF4-FFF2-40B4-BE49-F238E27FC236}">
                <a16:creationId xmlns:a16="http://schemas.microsoft.com/office/drawing/2014/main" id="{CE30FC1B-E0AD-5941-AB6C-079EE3AC7E68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A25C38ED-D55D-2042-BE65-EA767940FDC4}"/>
                </a:ext>
              </a:extLst>
            </p:cNvPr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22CD5F22-934A-2842-A30F-E3557E5942BB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C0481B08-DF48-0E49-81F4-6A0E1B153D3F}"/>
                </a:ext>
              </a:extLst>
            </p:cNvPr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r 18">
            <a:extLst>
              <a:ext uri="{FF2B5EF4-FFF2-40B4-BE49-F238E27FC236}">
                <a16:creationId xmlns:a16="http://schemas.microsoft.com/office/drawing/2014/main" id="{932443E1-34AD-1041-95E0-A9865A9FDF5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9104C949-25CB-1B43-A246-45568A686682}"/>
                </a:ext>
              </a:extLst>
            </p:cNvPr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76065D28-A8A4-5444-825F-56DA2E586E21}"/>
                </a:ext>
              </a:extLst>
            </p:cNvPr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12A873BE-E3C3-AE41-9331-AD4B1128B966}"/>
                </a:ext>
              </a:extLst>
            </p:cNvPr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19" name="Espace réservé de la date 4">
            <a:extLst>
              <a:ext uri="{FF2B5EF4-FFF2-40B4-BE49-F238E27FC236}">
                <a16:creationId xmlns:a16="http://schemas.microsoft.com/office/drawing/2014/main" id="{67760147-4043-FB48-9D7A-66E948E365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43F8E6-DC52-A249-ADA7-E20ED470EE4A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20" name="Espace réservé du pied de page 5">
            <a:extLst>
              <a:ext uri="{FF2B5EF4-FFF2-40B4-BE49-F238E27FC236}">
                <a16:creationId xmlns:a16="http://schemas.microsoft.com/office/drawing/2014/main" id="{51F3FE48-F10C-EF49-B970-501B71BE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" name="Espace réservé du numéro de diapositive 6">
            <a:extLst>
              <a:ext uri="{FF2B5EF4-FFF2-40B4-BE49-F238E27FC236}">
                <a16:creationId xmlns:a16="http://schemas.microsoft.com/office/drawing/2014/main" id="{D7D5CF94-C460-A842-82EA-FA73BD70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64C2AE-6871-0642-A221-8BF7E3F476B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8043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>
            <a:extLst>
              <a:ext uri="{FF2B5EF4-FFF2-40B4-BE49-F238E27FC236}">
                <a16:creationId xmlns:a16="http://schemas.microsoft.com/office/drawing/2014/main" id="{ADE360EE-03F2-C74F-B14E-F15F2505A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584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/>
              <a:t>Cliquez et modifiez le titre</a:t>
            </a:r>
            <a:endParaRPr lang="en-US" altLang="fr-FR"/>
          </a:p>
        </p:txBody>
      </p:sp>
      <p:sp>
        <p:nvSpPr>
          <p:cNvPr id="1027" name="Espace réservé du texte 12">
            <a:extLst>
              <a:ext uri="{FF2B5EF4-FFF2-40B4-BE49-F238E27FC236}">
                <a16:creationId xmlns:a16="http://schemas.microsoft.com/office/drawing/2014/main" id="{DE24D5C8-EC62-6B42-83C8-1D603E6877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14" name="Espace réservé de la date 13">
            <a:extLst>
              <a:ext uri="{FF2B5EF4-FFF2-40B4-BE49-F238E27FC236}">
                <a16:creationId xmlns:a16="http://schemas.microsoft.com/office/drawing/2014/main" id="{186042CE-F68B-0B4D-A572-0A6A2A7D4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 smtClean="0">
                <a:solidFill>
                  <a:schemeClr val="tx2"/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fld id="{4FFBAE9E-27D1-6449-BFCF-DA6314F9E684}" type="datetime1">
              <a:rPr lang="fr-FR" altLang="fr-FR"/>
              <a:pPr>
                <a:defRPr/>
              </a:pPr>
              <a:t>21/04/2025</a:t>
            </a:fld>
            <a:endParaRPr lang="fr-FR" alt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C182D0B-FA42-0B46-8CC2-B3B869520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Comic Sans MS"/>
                <a:ea typeface="+mn-ea"/>
                <a:cs typeface="Comic Sans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numéro de diapositive 22">
            <a:extLst>
              <a:ext uri="{FF2B5EF4-FFF2-40B4-BE49-F238E27FC236}">
                <a16:creationId xmlns:a16="http://schemas.microsoft.com/office/drawing/2014/main" id="{635053AD-5080-4E42-88B1-678C5B2B2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chemeClr val="tx2"/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fld id="{C8094D38-670F-D144-B2B1-6DBCABE355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704" r:id="rId3"/>
    <p:sldLayoutId id="2147483698" r:id="rId4"/>
    <p:sldLayoutId id="2147483705" r:id="rId5"/>
    <p:sldLayoutId id="2147483699" r:id="rId6"/>
    <p:sldLayoutId id="2147483700" r:id="rId7"/>
    <p:sldLayoutId id="2147483701" r:id="rId8"/>
    <p:sldLayoutId id="2147483706" r:id="rId9"/>
    <p:sldLayoutId id="2147483702" r:id="rId10"/>
    <p:sldLayoutId id="214748370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 spc="-100">
          <a:solidFill>
            <a:srgbClr val="C1EEFF"/>
          </a:solidFill>
          <a:latin typeface="Comic Sans MS"/>
          <a:ea typeface="ヒラギノ角ゴ Pro W3" panose="020B0300000000000000" pitchFamily="34" charset="-128"/>
          <a:cs typeface="Comic Sans M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EEFF"/>
          </a:solidFill>
          <a:latin typeface="Comic Sans MS" panose="030F0902030302020204" pitchFamily="66" charset="0"/>
          <a:ea typeface="ヒラギノ角ゴ Pro W3" panose="020B0300000000000000" pitchFamily="34" charset="-128"/>
          <a:cs typeface="Comic Sans MS" panose="030F0902030302020204" pitchFamily="66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EEFF"/>
          </a:solidFill>
          <a:latin typeface="Comic Sans MS" panose="030F0902030302020204" pitchFamily="66" charset="0"/>
          <a:ea typeface="ヒラギノ角ゴ Pro W3" panose="020B0300000000000000" pitchFamily="34" charset="-128"/>
          <a:cs typeface="Comic Sans MS" panose="030F0902030302020204" pitchFamily="66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EEFF"/>
          </a:solidFill>
          <a:latin typeface="Comic Sans MS" panose="030F0902030302020204" pitchFamily="66" charset="0"/>
          <a:ea typeface="ヒラギノ角ゴ Pro W3" panose="020B0300000000000000" pitchFamily="34" charset="-128"/>
          <a:cs typeface="Comic Sans MS" panose="030F0902030302020204" pitchFamily="66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EEFF"/>
          </a:solidFill>
          <a:latin typeface="Comic Sans MS" panose="030F0902030302020204" pitchFamily="66" charset="0"/>
          <a:ea typeface="ヒラギノ角ゴ Pro W3" panose="020B0300000000000000" pitchFamily="34" charset="-128"/>
          <a:cs typeface="Comic Sans MS" panose="030F0902030302020204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EEFF"/>
          </a:solidFill>
          <a:latin typeface="Comic Sans MS" panose="030F0902030302020204" pitchFamily="66" charset="0"/>
          <a:ea typeface="ヒラギノ角ゴ Pro W3" panose="020B0300000000000000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EEFF"/>
          </a:solidFill>
          <a:latin typeface="Comic Sans MS" panose="030F0902030302020204" pitchFamily="66" charset="0"/>
          <a:ea typeface="ヒラギノ角ゴ Pro W3" panose="020B0300000000000000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EEFF"/>
          </a:solidFill>
          <a:latin typeface="Comic Sans MS" panose="030F0902030302020204" pitchFamily="66" charset="0"/>
          <a:ea typeface="ヒラギノ角ゴ Pro W3" panose="020B0300000000000000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C1EEFF"/>
          </a:solidFill>
          <a:latin typeface="Comic Sans MS" panose="030F0902030302020204" pitchFamily="66" charset="0"/>
          <a:ea typeface="ヒラギノ角ゴ Pro W3" panose="020B0300000000000000" pitchFamily="34" charset="-128"/>
        </a:defRPr>
      </a:lvl9pPr>
    </p:titleStyle>
    <p:bodyStyle>
      <a:lvl1pPr marL="411163" indent="-342900" algn="l" rtl="0" eaLnBrk="1" fontAlgn="base" hangingPunct="1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Comic Sans MS"/>
          <a:ea typeface="ヒラギノ角ゴ Pro W3" panose="020B0300000000000000" pitchFamily="34" charset="-128"/>
          <a:cs typeface="Comic Sans MS"/>
        </a:defRPr>
      </a:lvl1pPr>
      <a:lvl2pPr marL="739775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Comic Sans MS"/>
          <a:ea typeface="ヒラギノ角ゴ Pro W3" panose="020B0300000000000000" pitchFamily="34" charset="-128"/>
          <a:cs typeface="Comic Sans M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2" charset="2"/>
        <a:buChar char=""/>
        <a:defRPr sz="2400" kern="1200">
          <a:solidFill>
            <a:schemeClr val="tx1"/>
          </a:solidFill>
          <a:latin typeface="Comic Sans MS"/>
          <a:ea typeface="ヒラギノ角ゴ Pro W3" panose="020B0300000000000000" pitchFamily="34" charset="-128"/>
          <a:cs typeface="Comic Sans MS"/>
        </a:defRPr>
      </a:lvl3pPr>
      <a:lvl4pPr marL="1260475" indent="-22860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3" pitchFamily="2" charset="2"/>
        <a:buChar char=""/>
        <a:defRPr sz="2200" kern="1200">
          <a:solidFill>
            <a:schemeClr val="tx1"/>
          </a:solidFill>
          <a:latin typeface="Comic Sans MS"/>
          <a:ea typeface="ヒラギノ角ゴ Pro W3" panose="020B0300000000000000" pitchFamily="34" charset="-128"/>
          <a:cs typeface="Comic Sans MS"/>
        </a:defRPr>
      </a:lvl4pPr>
      <a:lvl5pPr marL="1481138" indent="-209550" algn="l" rtl="0" eaLnBrk="1" fontAlgn="base" hangingPunct="1">
        <a:spcBef>
          <a:spcPct val="20000"/>
        </a:spcBef>
        <a:spcAft>
          <a:spcPct val="0"/>
        </a:spcAft>
        <a:buClr>
          <a:srgbClr val="FEB80A"/>
        </a:buClr>
        <a:buFont typeface="Wingdings 2" pitchFamily="2" charset="2"/>
        <a:buChar char=""/>
        <a:defRPr sz="2000" kern="1200">
          <a:solidFill>
            <a:schemeClr val="tx1"/>
          </a:solidFill>
          <a:latin typeface="Comic Sans MS"/>
          <a:ea typeface="ヒラギノ角ゴ Pro W3" panose="020B0300000000000000" pitchFamily="34" charset="-128"/>
          <a:cs typeface="Comic Sans M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270CE1-91EC-B543-9679-13D236936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31224"/>
            <a:ext cx="7772400" cy="954107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2800" dirty="0"/>
              <a:t>IEB 2024-2025</a:t>
            </a:r>
            <a:br>
              <a:rPr lang="fr-FR" sz="2800" dirty="0"/>
            </a:br>
            <a:r>
              <a:rPr lang="fr-FR" sz="2800" dirty="0"/>
              <a:t>Cours du lundi soir</a:t>
            </a:r>
          </a:p>
        </p:txBody>
      </p:sp>
      <p:sp>
        <p:nvSpPr>
          <p:cNvPr id="22530" name="Espace réservé du contenu 2">
            <a:extLst>
              <a:ext uri="{FF2B5EF4-FFF2-40B4-BE49-F238E27FC236}">
                <a16:creationId xmlns:a16="http://schemas.microsoft.com/office/drawing/2014/main" id="{B4E43D7C-C083-9841-A265-BE9C449057D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20788" y="2322512"/>
            <a:ext cx="7007225" cy="4195853"/>
          </a:xfrm>
        </p:spPr>
        <p:txBody>
          <a:bodyPr/>
          <a:lstStyle/>
          <a:p>
            <a:pPr marL="68263" indent="0" algn="ctr" eaLnBrk="1" hangingPunct="1">
              <a:buFont typeface="Wingdings" pitchFamily="2" charset="2"/>
              <a:buNone/>
            </a:pPr>
            <a:r>
              <a:rPr lang="fr-FR" altLang="fr-FR" sz="2800" dirty="0">
                <a:latin typeface="Comic Sans MS" panose="030F0902030302020204" pitchFamily="66" charset="0"/>
                <a:cs typeface="Comic Sans MS" panose="030F0902030302020204" pitchFamily="66" charset="0"/>
              </a:rPr>
              <a:t>Les relations humaines dans l’assemblée</a:t>
            </a:r>
          </a:p>
          <a:p>
            <a:pPr marL="68263" indent="0" algn="ctr">
              <a:buNone/>
            </a:pPr>
            <a:r>
              <a:rPr lang="fr-FR" altLang="fr-FR" sz="2400" dirty="0">
                <a:latin typeface="Comic Sans MS" panose="030F0902030302020204" pitchFamily="66" charset="0"/>
                <a:cs typeface="Comic Sans MS" panose="030F0902030302020204" pitchFamily="66" charset="0"/>
              </a:rPr>
              <a:t>Le 21 avril 2025</a:t>
            </a:r>
          </a:p>
          <a:p>
            <a:pPr marL="68263" indent="0" algn="ctr" eaLnBrk="1" hangingPunct="1">
              <a:buFont typeface="Wingdings" pitchFamily="2" charset="2"/>
              <a:buNone/>
            </a:pPr>
            <a:endParaRPr lang="fr-FR" altLang="fr-FR" b="1" dirty="0">
              <a:latin typeface="Comic Sans MS" panose="030F0902030302020204" pitchFamily="66" charset="0"/>
              <a:cs typeface="Comic Sans MS" panose="030F0902030302020204" pitchFamily="66" charset="0"/>
            </a:endParaRPr>
          </a:p>
          <a:p>
            <a:pPr marL="68263" indent="0" algn="ctr" eaLnBrk="1" hangingPunct="1">
              <a:buFont typeface="Wingdings" pitchFamily="2" charset="2"/>
              <a:buNone/>
            </a:pPr>
            <a:r>
              <a:rPr lang="fr-FR" altLang="fr-FR" b="1" dirty="0">
                <a:latin typeface="Comic Sans MS" panose="030F0902030302020204" pitchFamily="66" charset="0"/>
                <a:cs typeface="Comic Sans MS" panose="030F0902030302020204" pitchFamily="66" charset="0"/>
              </a:rPr>
              <a:t>Un Bien Être partagé</a:t>
            </a:r>
          </a:p>
          <a:p>
            <a:pPr marL="68263" indent="0" algn="ctr" eaLnBrk="1" hangingPunct="1">
              <a:buFont typeface="Wingdings" pitchFamily="2" charset="2"/>
              <a:buNone/>
            </a:pPr>
            <a:endParaRPr lang="fr-FR" altLang="fr-FR" sz="2400" b="1" dirty="0">
              <a:latin typeface="Comic Sans MS" panose="030F0902030302020204" pitchFamily="66" charset="0"/>
              <a:cs typeface="Comic Sans MS" panose="030F0902030302020204" pitchFamily="66" charset="0"/>
            </a:endParaRPr>
          </a:p>
          <a:p>
            <a:pPr marL="68263" indent="0" algn="ctr" eaLnBrk="1" hangingPunct="1">
              <a:buFont typeface="Wingdings" pitchFamily="2" charset="2"/>
              <a:buNone/>
            </a:pPr>
            <a:r>
              <a:rPr lang="fr-FR" altLang="fr-FR" sz="2400" b="1" dirty="0">
                <a:latin typeface="Comic Sans MS" panose="030F0902030302020204" pitchFamily="66" charset="0"/>
                <a:cs typeface="Comic Sans MS" panose="030F0902030302020204" pitchFamily="66" charset="0"/>
              </a:rPr>
              <a:t>Un commentaire de Jean 13. 1-20</a:t>
            </a:r>
          </a:p>
        </p:txBody>
      </p:sp>
      <p:sp>
        <p:nvSpPr>
          <p:cNvPr id="22531" name="Espace réservé du numéro de diapositive 3">
            <a:extLst>
              <a:ext uri="{FF2B5EF4-FFF2-40B4-BE49-F238E27FC236}">
                <a16:creationId xmlns:a16="http://schemas.microsoft.com/office/drawing/2014/main" id="{CEFBC016-94FA-6A4D-B621-29B47A458AF0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71432C3D-B5A9-664B-8671-DDCC6476AD6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1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D82BF-6A63-A04C-81EC-A0250E83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322263"/>
            <a:ext cx="2438400" cy="369332"/>
          </a:xfrm>
        </p:spPr>
        <p:txBody>
          <a:bodyPr/>
          <a:lstStyle/>
          <a:p>
            <a:pPr algn="r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Romains 15. 4-7</a:t>
            </a:r>
          </a:p>
        </p:txBody>
      </p:sp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7C391BF4-1FCB-1741-BBD6-149A61CCA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99D64C5-CA86-E843-A466-BA3F1F75585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10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4F80F51-75A3-8343-9664-80475EF1485B}"/>
              </a:ext>
            </a:extLst>
          </p:cNvPr>
          <p:cNvSpPr txBox="1">
            <a:spLocks/>
          </p:cNvSpPr>
          <p:nvPr/>
        </p:nvSpPr>
        <p:spPr bwMode="auto">
          <a:xfrm>
            <a:off x="400050" y="237046"/>
            <a:ext cx="8439150" cy="1838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r>
              <a:rPr lang="fr-FR" altLang="fr-FR" sz="2400" dirty="0"/>
              <a:t>Car tout ce qui a été écrit auparavant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l'a été pour notre instruction, afin que,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par la patience et par la consolation des Écritures,</a:t>
            </a:r>
          </a:p>
          <a:p>
            <a:pPr algn="ctr" defTabSz="914400" eaLnBrk="1" hangingPunct="1">
              <a:buNone/>
            </a:pPr>
            <a:r>
              <a:rPr lang="fr-FR" altLang="fr-FR" sz="2400" dirty="0"/>
              <a:t>nous ayons espérance. 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34458BA-7E4D-1041-B869-81FB1D1E26AE}"/>
              </a:ext>
            </a:extLst>
          </p:cNvPr>
          <p:cNvSpPr txBox="1">
            <a:spLocks/>
          </p:cNvSpPr>
          <p:nvPr/>
        </p:nvSpPr>
        <p:spPr bwMode="auto">
          <a:xfrm>
            <a:off x="400050" y="2324672"/>
            <a:ext cx="8439150" cy="2757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algn="ctr" defTabSz="914400" eaLnBrk="1" hangingPunct="1">
              <a:buNone/>
            </a:pPr>
            <a:r>
              <a:rPr lang="fr-FR" altLang="fr-FR" sz="2400" dirty="0"/>
              <a:t>Or que le Dieu de patience et de consolation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vous donne d'avoir entre vous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un même sentiment selon le Christ Jésus,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afin que, d'un commun accord, d'une même bouche,</a:t>
            </a:r>
          </a:p>
          <a:p>
            <a:pPr algn="ctr" defTabSz="914400" eaLnBrk="1" hangingPunct="1">
              <a:buNone/>
            </a:pPr>
            <a:r>
              <a:rPr lang="fr-FR" altLang="fr-FR" sz="2400" dirty="0"/>
              <a:t>vous glorifiiez</a:t>
            </a:r>
          </a:p>
          <a:p>
            <a:pPr algn="ctr" defTabSz="914400" eaLnBrk="1" hangingPunct="1">
              <a:buNone/>
            </a:pPr>
            <a:r>
              <a:rPr lang="fr-FR" altLang="fr-FR" sz="2400" dirty="0"/>
              <a:t>le Dieu et Père de notre Seigneur Jésus Christ. 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B0FC52E7-607C-0E43-AC9F-ADFD99BBD7C3}"/>
              </a:ext>
            </a:extLst>
          </p:cNvPr>
          <p:cNvSpPr txBox="1">
            <a:spLocks/>
          </p:cNvSpPr>
          <p:nvPr/>
        </p:nvSpPr>
        <p:spPr bwMode="auto">
          <a:xfrm>
            <a:off x="400050" y="5373028"/>
            <a:ext cx="8439150" cy="1379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algn="ctr" defTabSz="914400" eaLnBrk="1" hangingPunct="1">
              <a:buNone/>
            </a:pPr>
            <a:r>
              <a:rPr lang="fr-FR" altLang="fr-FR" sz="2400" dirty="0"/>
              <a:t>C'est pourquoi recevez-vous les uns les autres,</a:t>
            </a:r>
          </a:p>
          <a:p>
            <a:pPr algn="ctr" defTabSz="914400" eaLnBrk="1" hangingPunct="1">
              <a:buNone/>
            </a:pPr>
            <a:r>
              <a:rPr lang="fr-FR" altLang="fr-FR" sz="2400" dirty="0"/>
              <a:t>comme aussi le Christ vous a reçus,</a:t>
            </a:r>
          </a:p>
          <a:p>
            <a:pPr algn="ctr" defTabSz="914400" eaLnBrk="1" hangingPunct="1">
              <a:buNone/>
            </a:pPr>
            <a:r>
              <a:rPr lang="fr-FR" altLang="fr-FR" sz="2400" dirty="0"/>
              <a:t>à la gloire de Dieu</a:t>
            </a:r>
          </a:p>
        </p:txBody>
      </p:sp>
    </p:spTree>
    <p:extLst>
      <p:ext uri="{BB962C8B-B14F-4D97-AF65-F5344CB8AC3E}">
        <p14:creationId xmlns:p14="http://schemas.microsoft.com/office/powerpoint/2010/main" val="180089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D82BF-6A63-A04C-81EC-A0250E83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322263"/>
            <a:ext cx="2438400" cy="369332"/>
          </a:xfrm>
        </p:spPr>
        <p:txBody>
          <a:bodyPr/>
          <a:lstStyle/>
          <a:p>
            <a:pPr algn="r" eaLnBrk="1" hangingPunct="1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Marc 10. 32-34</a:t>
            </a:r>
            <a:endParaRPr lang="fr-FR" sz="1800" dirty="0"/>
          </a:p>
        </p:txBody>
      </p:sp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7C391BF4-1FCB-1741-BBD6-149A61CCA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99D64C5-CA86-E843-A466-BA3F1F75585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2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4F80F51-75A3-8343-9664-80475EF1485B}"/>
              </a:ext>
            </a:extLst>
          </p:cNvPr>
          <p:cNvSpPr txBox="1">
            <a:spLocks/>
          </p:cNvSpPr>
          <p:nvPr/>
        </p:nvSpPr>
        <p:spPr bwMode="auto">
          <a:xfrm>
            <a:off x="171450" y="968375"/>
            <a:ext cx="8439150" cy="5421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r>
              <a:rPr lang="fr-FR" altLang="fr-FR" sz="2400" dirty="0"/>
              <a:t>Et ils étaient en chemin, montant à Jérusalem,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et Jésus allait devant eux ;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et ils étaient stupéfiés et craignaient en le suivant.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Et prenant encore une fois les douze avec lui,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il se mit à leur dire les choses qui devaient lui arriver.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Voici, nous montons à Jérusalem ;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et le fils de l’homme sera livré aux principaux sacrificateurs et aux scribes ;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et ils le condamneront à mort, et le livreront aux nations ;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et ils se moqueront de lui, et le fouetteront,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et cracheront contre lui, et le feront mourir ;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et il ressuscitera le troisième jour.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D82BF-6A63-A04C-81EC-A0250E83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322263"/>
            <a:ext cx="2438400" cy="369332"/>
          </a:xfrm>
        </p:spPr>
        <p:txBody>
          <a:bodyPr/>
          <a:lstStyle/>
          <a:p>
            <a:pPr algn="r" eaLnBrk="1" hangingPunct="1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Luc 22. 7-13 </a:t>
            </a:r>
            <a:endParaRPr lang="fr-FR" sz="1800" dirty="0"/>
          </a:p>
        </p:txBody>
      </p:sp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7C391BF4-1FCB-1741-BBD6-149A61CCA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99D64C5-CA86-E843-A466-BA3F1F75585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3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4F80F51-75A3-8343-9664-80475EF1485B}"/>
              </a:ext>
            </a:extLst>
          </p:cNvPr>
          <p:cNvSpPr txBox="1">
            <a:spLocks/>
          </p:cNvSpPr>
          <p:nvPr/>
        </p:nvSpPr>
        <p:spPr bwMode="auto">
          <a:xfrm>
            <a:off x="171450" y="968375"/>
            <a:ext cx="8439150" cy="5532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r>
              <a:rPr lang="fr-FR" altLang="fr-FR" sz="2400" dirty="0"/>
              <a:t>Alors arriva le jour des Pains sans levain, où il fallait sacrifier la Pâque. Jésus envoya Pierre et Jean, en leur disant : Allez nous préparer la pâque, afin que nous la mangions. Ils lui dirent : Où veux-tu que nous la préparions ?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Il leur répondit : Voici, quand vous arriverez dans la ville, un homme portant une cruche d’eau viendra à votre rencontre ; suivez-le dans la maison où il entrera.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Et vous direz au maître de la maison : Le maître te dit : Où est le logis où je pourrai manger la pâque avec mes disciples ? Et lui vous montrera, à l’étage, une grande salle garnie ; c’est là que vous ferez les préparatifs.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Ils allèrent et trouvèrent tout comme il leur avait dit ; alors ils préparèrent la pâque.</a:t>
            </a:r>
          </a:p>
        </p:txBody>
      </p:sp>
    </p:spTree>
    <p:extLst>
      <p:ext uri="{BB962C8B-B14F-4D97-AF65-F5344CB8AC3E}">
        <p14:creationId xmlns:p14="http://schemas.microsoft.com/office/powerpoint/2010/main" val="2144852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D82BF-6A63-A04C-81EC-A0250E83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322263"/>
            <a:ext cx="2438400" cy="369332"/>
          </a:xfrm>
        </p:spPr>
        <p:txBody>
          <a:bodyPr/>
          <a:lstStyle/>
          <a:p>
            <a:pPr algn="r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Jean 13. 1-5</a:t>
            </a:r>
          </a:p>
        </p:txBody>
      </p:sp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7C391BF4-1FCB-1741-BBD6-149A61CCA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99D64C5-CA86-E843-A466-BA3F1F75585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4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4F80F51-75A3-8343-9664-80475EF1485B}"/>
              </a:ext>
            </a:extLst>
          </p:cNvPr>
          <p:cNvSpPr txBox="1">
            <a:spLocks/>
          </p:cNvSpPr>
          <p:nvPr/>
        </p:nvSpPr>
        <p:spPr bwMode="auto">
          <a:xfrm>
            <a:off x="171450" y="256515"/>
            <a:ext cx="8439150" cy="6619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r>
              <a:rPr lang="fr-FR" altLang="fr-FR" sz="2400" dirty="0"/>
              <a:t>Avant la fête de Pâque, Jésus,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sachant que son heure était venue pour passer de ce monde au Père,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ayant aimé les siens qui étaient dans le monde,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les aima jusqu'à la fin.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Pendant qu'ils étaient en train de souper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 (le diable ayant déjà mis dans le cœur de Judas Iscariote, fils de Simon, de le livrer),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Jésus, sachant que le Père lui a tout remis entre les mains, qu'il est venu de Dieu et s'en va à Dieu,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se lève du souper et met de côté ses vêtements ;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puis ayant pris un linge, il le serra autour de sa taille.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Ensuite il verse de l'eau dans le bassin, 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il commence à laver les pieds des disciples et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à les essuyer avec le linge dont il était ceint.</a:t>
            </a:r>
          </a:p>
        </p:txBody>
      </p:sp>
    </p:spTree>
    <p:extLst>
      <p:ext uri="{BB962C8B-B14F-4D97-AF65-F5344CB8AC3E}">
        <p14:creationId xmlns:p14="http://schemas.microsoft.com/office/powerpoint/2010/main" val="351250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D82BF-6A63-A04C-81EC-A0250E83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322263"/>
            <a:ext cx="2438400" cy="646331"/>
          </a:xfrm>
        </p:spPr>
        <p:txBody>
          <a:bodyPr/>
          <a:lstStyle/>
          <a:p>
            <a:pPr algn="r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Jean 13. 6-12</a:t>
            </a:r>
            <a:br>
              <a:rPr lang="fr-FR" altLang="fr-FR" sz="1800" dirty="0">
                <a:latin typeface="Comic Sans MS" panose="030F0902030302020204" pitchFamily="66" charset="0"/>
              </a:rPr>
            </a:br>
            <a:endParaRPr lang="fr-FR" altLang="fr-FR" sz="1800" dirty="0">
              <a:latin typeface="Comic Sans MS" panose="030F0902030302020204" pitchFamily="66" charset="0"/>
            </a:endParaRPr>
          </a:p>
        </p:txBody>
      </p:sp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7C391BF4-1FCB-1741-BBD6-149A61CCA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99D64C5-CA86-E843-A466-BA3F1F75585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5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4F80F51-75A3-8343-9664-80475EF1485B}"/>
              </a:ext>
            </a:extLst>
          </p:cNvPr>
          <p:cNvSpPr txBox="1">
            <a:spLocks/>
          </p:cNvSpPr>
          <p:nvPr/>
        </p:nvSpPr>
        <p:spPr bwMode="auto">
          <a:xfrm>
            <a:off x="171450" y="235250"/>
            <a:ext cx="8439150" cy="649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r>
              <a:rPr lang="fr-FR" altLang="fr-FR" sz="2200" dirty="0"/>
              <a:t>Jésus vient à Simon Pierre ;</a:t>
            </a:r>
          </a:p>
          <a:p>
            <a:pPr defTabSz="914400" eaLnBrk="1" hangingPunct="1">
              <a:buNone/>
            </a:pPr>
            <a:r>
              <a:rPr lang="fr-FR" altLang="fr-FR" sz="2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celui-ci lui dit : Seigneur, tu me laves les pieds, toi ?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Jésus lui répondit : Ce que je fais, tu ne le sais pas maintenant, mais tu le comprendras par la suite.</a:t>
            </a:r>
          </a:p>
          <a:p>
            <a:pPr defTabSz="914400" eaLnBrk="1" hangingPunct="1">
              <a:buNone/>
            </a:pPr>
            <a:r>
              <a:rPr lang="fr-FR" altLang="fr-FR" sz="2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Pierre lui dit : Non, tu ne me laveras jamais les pieds !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Jésus lui répondit : Si je ne te lave pas, tu n'as pas de part avec moi.</a:t>
            </a:r>
          </a:p>
          <a:p>
            <a:pPr defTabSz="914400" eaLnBrk="1" hangingPunct="1">
              <a:buNone/>
            </a:pPr>
            <a:r>
              <a:rPr lang="fr-FR" altLang="fr-FR" sz="2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Simon Pierre lui dit : Seigneur, non pas mes pieds seulement, mais aussi mes mains et ma tête.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Jésus lui dit : Celui qui a tout le corps lavé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n'a besoin que de se laver les pieds :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il est net tout entier ; et vous, vous êtes nets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mais non pas tous. Car il savait qui le livrait ; c'est pourquoi il dit : Vous n'êtes pas tous nets.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Quand donc il leur eut lavé les pieds,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il reprit ses vêtements, se remit à table</a:t>
            </a:r>
          </a:p>
        </p:txBody>
      </p:sp>
    </p:spTree>
    <p:extLst>
      <p:ext uri="{BB962C8B-B14F-4D97-AF65-F5344CB8AC3E}">
        <p14:creationId xmlns:p14="http://schemas.microsoft.com/office/powerpoint/2010/main" val="249763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D82BF-6A63-A04C-81EC-A0250E83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322263"/>
            <a:ext cx="2438400" cy="646331"/>
          </a:xfrm>
        </p:spPr>
        <p:txBody>
          <a:bodyPr/>
          <a:lstStyle/>
          <a:p>
            <a:pPr algn="r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Jean 13. 6-12</a:t>
            </a:r>
            <a:br>
              <a:rPr lang="fr-FR" altLang="fr-FR" sz="1800" dirty="0">
                <a:latin typeface="Comic Sans MS" panose="030F0902030302020204" pitchFamily="66" charset="0"/>
              </a:rPr>
            </a:br>
            <a:endParaRPr lang="fr-FR" altLang="fr-FR" sz="1800" dirty="0">
              <a:latin typeface="Comic Sans MS" panose="030F0902030302020204" pitchFamily="66" charset="0"/>
            </a:endParaRPr>
          </a:p>
        </p:txBody>
      </p:sp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7C391BF4-1FCB-1741-BBD6-149A61CCA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99D64C5-CA86-E843-A466-BA3F1F75585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6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4F80F51-75A3-8343-9664-80475EF1485B}"/>
              </a:ext>
            </a:extLst>
          </p:cNvPr>
          <p:cNvSpPr txBox="1">
            <a:spLocks/>
          </p:cNvSpPr>
          <p:nvPr/>
        </p:nvSpPr>
        <p:spPr bwMode="auto">
          <a:xfrm>
            <a:off x="400050" y="737980"/>
            <a:ext cx="843915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r>
              <a:rPr lang="fr-FR" altLang="fr-FR" sz="2200" dirty="0"/>
              <a:t>Quand donc Jésus leur eut lavé les pieds,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il reprit ses vêtements, se remit à table et leur dit :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Comprenez-vous ce que je vous ai fait ?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Vous m'appelez maître et seigneur,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et vous dites bien, car je le suis.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Si donc moi, le seigneur et le maître,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je vous ai lavé les pieds,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vous aussi vous devez vous laver les pieds les uns aux autres ;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c'est un exemple que je vous ai donné :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comme je vous ai fait, moi, vous aussi faites de même.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En vérité, en vérité, je vous dis :</a:t>
            </a:r>
          </a:p>
          <a:p>
            <a:pPr defTabSz="914400" eaLnBrk="1" hangingPunct="1">
              <a:buNone/>
            </a:pPr>
            <a:r>
              <a:rPr lang="fr-FR" altLang="fr-FR" sz="2200" dirty="0"/>
              <a:t>L'esclave n'est pas plus grand que son seigneur,</a:t>
            </a:r>
          </a:p>
          <a:p>
            <a:pPr algn="r" defTabSz="914400" eaLnBrk="1" hangingPunct="1">
              <a:buNone/>
            </a:pPr>
            <a:r>
              <a:rPr lang="fr-FR" altLang="fr-FR" sz="2200" dirty="0"/>
              <a:t>ni l'envoyé plus grand que celui qui l'a envoyé.</a:t>
            </a:r>
          </a:p>
        </p:txBody>
      </p:sp>
    </p:spTree>
    <p:extLst>
      <p:ext uri="{BB962C8B-B14F-4D97-AF65-F5344CB8AC3E}">
        <p14:creationId xmlns:p14="http://schemas.microsoft.com/office/powerpoint/2010/main" val="4062032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7D82BF-6A63-A04C-81EC-A0250E83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322263"/>
            <a:ext cx="2438400" cy="646331"/>
          </a:xfrm>
        </p:spPr>
        <p:txBody>
          <a:bodyPr/>
          <a:lstStyle/>
          <a:p>
            <a:pPr algn="r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Jean 13. 17-20</a:t>
            </a:r>
            <a:br>
              <a:rPr lang="fr-FR" altLang="fr-FR" sz="1800" dirty="0">
                <a:latin typeface="Comic Sans MS" panose="030F0902030302020204" pitchFamily="66" charset="0"/>
              </a:rPr>
            </a:br>
            <a:endParaRPr lang="fr-FR" altLang="fr-FR" sz="1800" dirty="0">
              <a:latin typeface="Comic Sans MS" panose="030F0902030302020204" pitchFamily="66" charset="0"/>
            </a:endParaRPr>
          </a:p>
        </p:txBody>
      </p:sp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7C391BF4-1FCB-1741-BBD6-149A61CCA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99D64C5-CA86-E843-A466-BA3F1F75585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7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4F80F51-75A3-8343-9664-80475EF1485B}"/>
              </a:ext>
            </a:extLst>
          </p:cNvPr>
          <p:cNvSpPr txBox="1">
            <a:spLocks/>
          </p:cNvSpPr>
          <p:nvPr/>
        </p:nvSpPr>
        <p:spPr bwMode="auto">
          <a:xfrm>
            <a:off x="400050" y="1395852"/>
            <a:ext cx="8439150" cy="459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endParaRPr lang="fr-FR" altLang="fr-FR" sz="2400" dirty="0"/>
          </a:p>
          <a:p>
            <a:pPr defTabSz="914400" eaLnBrk="1" hangingPunct="1">
              <a:buNone/>
            </a:pPr>
            <a:r>
              <a:rPr lang="fr-FR" altLang="fr-FR" sz="2400" dirty="0"/>
              <a:t>Si vous savez ces choses,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vous êtes bienheureux si vous les faites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….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Moi, je connais ceux que j'ai choisis.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En vérité, en vérité, je vous dis :</a:t>
            </a:r>
          </a:p>
          <a:p>
            <a:pPr defTabSz="914400" eaLnBrk="1" hangingPunct="1">
              <a:buNone/>
            </a:pPr>
            <a:endParaRPr lang="fr-FR" altLang="fr-FR" sz="2400" dirty="0"/>
          </a:p>
          <a:p>
            <a:pPr algn="ctr" defTabSz="914400" eaLnBrk="1" hangingPunct="1">
              <a:buNone/>
            </a:pPr>
            <a:r>
              <a:rPr lang="fr-FR" altLang="fr-FR" sz="2400" dirty="0"/>
              <a:t>Celui qui reçoit quelqu'un que j'envoie me reçoit ;</a:t>
            </a:r>
          </a:p>
          <a:p>
            <a:pPr algn="r" defTabSz="914400" eaLnBrk="1" hangingPunct="1">
              <a:buNone/>
            </a:pPr>
            <a:endParaRPr lang="fr-FR" altLang="fr-FR" sz="2400" dirty="0"/>
          </a:p>
          <a:p>
            <a:pPr algn="ctr" defTabSz="914400" eaLnBrk="1" hangingPunct="1">
              <a:buNone/>
            </a:pPr>
            <a:r>
              <a:rPr lang="fr-FR" altLang="fr-FR" sz="2400" dirty="0"/>
              <a:t>et celui qui me reçoit reçoit celui qui m'a envoyé</a:t>
            </a:r>
          </a:p>
        </p:txBody>
      </p:sp>
    </p:spTree>
    <p:extLst>
      <p:ext uri="{BB962C8B-B14F-4D97-AF65-F5344CB8AC3E}">
        <p14:creationId xmlns:p14="http://schemas.microsoft.com/office/powerpoint/2010/main" val="148731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FE6DB50-C5B1-6640-9945-08E82DB3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A33287-5F82-2C4B-B45E-76C3ABFD3398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873D6F85-5B6B-6643-8A9A-89C92175C628}"/>
              </a:ext>
            </a:extLst>
          </p:cNvPr>
          <p:cNvSpPr txBox="1">
            <a:spLocks/>
          </p:cNvSpPr>
          <p:nvPr/>
        </p:nvSpPr>
        <p:spPr>
          <a:xfrm>
            <a:off x="6400800" y="322263"/>
            <a:ext cx="2438400" cy="64633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kern="1200" spc="-100">
                <a:solidFill>
                  <a:srgbClr val="C1EEFF"/>
                </a:solidFill>
                <a:latin typeface="Comic Sans MS"/>
                <a:ea typeface="ヒラギノ角ゴ Pro W3" panose="020B0300000000000000" pitchFamily="34" charset="-128"/>
                <a:cs typeface="Comic Sans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</a:defRPr>
            </a:lvl9pPr>
          </a:lstStyle>
          <a:p>
            <a:pPr algn="r" defTabSz="914400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1Pierre 1. 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FF01CA7-FAD7-AF4E-98E6-4161C3D12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6416675"/>
            <a:ext cx="457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  <a:cs typeface="+mn-cs"/>
              </a:defRPr>
            </a:lvl9pPr>
          </a:lstStyle>
          <a:p>
            <a:fld id="{499D64C5-CA86-E843-A466-BA3F1F75585B}" type="slidenum">
              <a:rPr lang="fr-FR" altLang="fr-FR" smtClean="0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8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A3555AD8-4F51-2D4D-B17D-A1DDA2E783FD}"/>
              </a:ext>
            </a:extLst>
          </p:cNvPr>
          <p:cNvSpPr txBox="1">
            <a:spLocks/>
          </p:cNvSpPr>
          <p:nvPr/>
        </p:nvSpPr>
        <p:spPr bwMode="auto">
          <a:xfrm>
            <a:off x="514350" y="2224527"/>
            <a:ext cx="8439150" cy="1290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r>
              <a:rPr lang="fr-FR" altLang="fr-FR" sz="2400" dirty="0"/>
              <a:t>Ayant purifié vos âmes par l'obéissance à la vérité,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pour avoir une affection fraternelle sans hypocrisie, aimez-vous l'un l'autre ardemment, d'un cœur pur</a:t>
            </a:r>
          </a:p>
        </p:txBody>
      </p:sp>
    </p:spTree>
    <p:extLst>
      <p:ext uri="{BB962C8B-B14F-4D97-AF65-F5344CB8AC3E}">
        <p14:creationId xmlns:p14="http://schemas.microsoft.com/office/powerpoint/2010/main" val="1261086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Espace réservé du numéro de diapositive 3">
            <a:extLst>
              <a:ext uri="{FF2B5EF4-FFF2-40B4-BE49-F238E27FC236}">
                <a16:creationId xmlns:a16="http://schemas.microsoft.com/office/drawing/2014/main" id="{7C391BF4-1FCB-1741-BBD6-149A61CCA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10600" y="6416675"/>
            <a:ext cx="457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fld id="{499D64C5-CA86-E843-A466-BA3F1F75585B}" type="slidenum">
              <a:rPr lang="fr-FR" altLang="fr-FR">
                <a:solidFill>
                  <a:schemeClr val="tx2"/>
                </a:solidFill>
                <a:latin typeface="Comic Sans MS" panose="030F0902030302020204" pitchFamily="66" charset="0"/>
              </a:rPr>
              <a:pPr/>
              <a:t>9</a:t>
            </a:fld>
            <a:endParaRPr lang="fr-FR" altLang="fr-FR">
              <a:solidFill>
                <a:schemeClr val="tx2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24F80F51-75A3-8343-9664-80475EF1485B}"/>
              </a:ext>
            </a:extLst>
          </p:cNvPr>
          <p:cNvSpPr txBox="1">
            <a:spLocks/>
          </p:cNvSpPr>
          <p:nvPr/>
        </p:nvSpPr>
        <p:spPr bwMode="auto">
          <a:xfrm>
            <a:off x="400050" y="1395852"/>
            <a:ext cx="8439150" cy="459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8263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  <a:defRPr sz="3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1pPr>
            <a:lvl2pPr marL="739775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"/>
              <a:defRPr sz="26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marL="995363" indent="-228600">
              <a:spcBef>
                <a:spcPct val="20000"/>
              </a:spcBef>
              <a:buClr>
                <a:schemeClr val="accent2"/>
              </a:buClr>
              <a:buFont typeface="Wingdings 2" pitchFamily="2" charset="2"/>
              <a:buChar char="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marL="1260475" indent="-228600">
              <a:spcBef>
                <a:spcPct val="20000"/>
              </a:spcBef>
              <a:buClr>
                <a:srgbClr val="FEB80A"/>
              </a:buClr>
              <a:buFont typeface="Wingdings 3" pitchFamily="2" charset="2"/>
              <a:buChar char=""/>
              <a:defRPr sz="22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marL="1481138" indent="-209550">
              <a:spcBef>
                <a:spcPct val="20000"/>
              </a:spcBef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19383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6pPr>
            <a:lvl7pPr marL="23955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7pPr>
            <a:lvl8pPr marL="28527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8pPr>
            <a:lvl9pPr marL="330993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9pPr>
          </a:lstStyle>
          <a:p>
            <a:pPr defTabSz="914400" eaLnBrk="1" hangingPunct="1">
              <a:buNone/>
            </a:pPr>
            <a:r>
              <a:rPr lang="fr-FR" altLang="fr-FR" sz="2400" dirty="0"/>
              <a:t>Mais nous devons, nous, les forts,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porter les infirmités des faibles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et non pas nous plaire à nous-mêmes.</a:t>
            </a:r>
          </a:p>
          <a:p>
            <a:pPr defTabSz="914400" eaLnBrk="1" hangingPunct="1">
              <a:buNone/>
            </a:pPr>
            <a:r>
              <a:rPr lang="fr-FR" altLang="fr-FR" sz="2400" dirty="0"/>
              <a:t>Que chacun de nous cherche à plaire à son prochain,</a:t>
            </a:r>
          </a:p>
          <a:p>
            <a:pPr algn="r" defTabSz="914400" eaLnBrk="1" hangingPunct="1">
              <a:buNone/>
            </a:pPr>
            <a:r>
              <a:rPr lang="fr-FR" altLang="fr-FR" sz="2400" dirty="0"/>
              <a:t>en vue du bien, pour l'édification.</a:t>
            </a:r>
          </a:p>
          <a:p>
            <a:pPr defTabSz="914400" eaLnBrk="1" hangingPunct="1">
              <a:buNone/>
            </a:pPr>
            <a:endParaRPr lang="fr-FR" altLang="fr-FR" sz="2400" dirty="0"/>
          </a:p>
          <a:p>
            <a:pPr defTabSz="914400" eaLnBrk="1" hangingPunct="1">
              <a:buNone/>
            </a:pPr>
            <a:r>
              <a:rPr lang="fr-FR" altLang="fr-FR" sz="2400" dirty="0"/>
              <a:t>En effet, le Christ n'a pas cherché à plaire à lui-même,</a:t>
            </a:r>
          </a:p>
          <a:p>
            <a:pPr algn="ctr" defTabSz="914400" eaLnBrk="1" hangingPunct="1">
              <a:buNone/>
            </a:pPr>
            <a:r>
              <a:rPr lang="fr-FR" altLang="fr-FR" sz="2400" dirty="0"/>
              <a:t>mais comme il est écrit :</a:t>
            </a:r>
          </a:p>
          <a:p>
            <a:pPr algn="ctr" defTabSz="914400" eaLnBrk="1" hangingPunct="1">
              <a:buNone/>
            </a:pPr>
            <a:r>
              <a:rPr lang="fr-FR" altLang="fr-FR" sz="2400" dirty="0"/>
              <a:t>Les outrages de ceux qui t'outragent</a:t>
            </a:r>
          </a:p>
          <a:p>
            <a:pPr algn="ctr" defTabSz="914400" eaLnBrk="1" hangingPunct="1">
              <a:buNone/>
            </a:pPr>
            <a:r>
              <a:rPr lang="fr-FR" altLang="fr-FR" sz="2400" dirty="0"/>
              <a:t>sont tombés sur moi.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8FE1991-4AD2-B647-AD6E-4A7BFC235CCF}"/>
              </a:ext>
            </a:extLst>
          </p:cNvPr>
          <p:cNvSpPr txBox="1">
            <a:spLocks/>
          </p:cNvSpPr>
          <p:nvPr/>
        </p:nvSpPr>
        <p:spPr>
          <a:xfrm>
            <a:off x="6400800" y="322263"/>
            <a:ext cx="2438400" cy="369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kern="1200" spc="-100">
                <a:solidFill>
                  <a:srgbClr val="C1EEFF"/>
                </a:solidFill>
                <a:latin typeface="Comic Sans MS"/>
                <a:ea typeface="ヒラギノ角ゴ Pro W3" panose="020B0300000000000000" pitchFamily="34" charset="-128"/>
                <a:cs typeface="Comic Sans M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  <a:cs typeface="Comic Sans MS" panose="030F0902030302020204" pitchFamily="66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C1EEFF"/>
                </a:solidFill>
                <a:latin typeface="Comic Sans MS" panose="030F0902030302020204" pitchFamily="66" charset="0"/>
                <a:ea typeface="ヒラギノ角ゴ Pro W3" panose="020B0300000000000000" pitchFamily="34" charset="-128"/>
              </a:defRPr>
            </a:lvl9pPr>
          </a:lstStyle>
          <a:p>
            <a:pPr algn="r" defTabSz="914400">
              <a:defRPr/>
            </a:pPr>
            <a:r>
              <a:rPr lang="fr-FR" altLang="fr-FR" sz="1800" dirty="0">
                <a:latin typeface="Comic Sans MS" panose="030F0902030302020204" pitchFamily="66" charset="0"/>
              </a:rPr>
              <a:t>Romains 15. 1-3</a:t>
            </a:r>
          </a:p>
        </p:txBody>
      </p:sp>
    </p:spTree>
    <p:extLst>
      <p:ext uri="{BB962C8B-B14F-4D97-AF65-F5344CB8AC3E}">
        <p14:creationId xmlns:p14="http://schemas.microsoft.com/office/powerpoint/2010/main" val="201526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 bldLvl="5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́sentation IEB" id="{F45EB540-970C-E842-A361-9C6C06E59F98}" vid="{93EB24E1-E961-2C49-8918-901DF9534D6C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Métro</Template>
  <TotalTime>146</TotalTime>
  <Words>1034</Words>
  <Application>Microsoft Macintosh PowerPoint</Application>
  <PresentationFormat>Affichage à l'écran (4:3)</PresentationFormat>
  <Paragraphs>122</Paragraphs>
  <Slides>10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ヒラギノ角ゴ Pro W3</vt:lpstr>
      <vt:lpstr>Arial</vt:lpstr>
      <vt:lpstr>Calibri</vt:lpstr>
      <vt:lpstr>Comic Sans MS</vt:lpstr>
      <vt:lpstr>Corbel</vt:lpstr>
      <vt:lpstr>Wingdings</vt:lpstr>
      <vt:lpstr>Wingdings 2</vt:lpstr>
      <vt:lpstr>Wingdings 3</vt:lpstr>
      <vt:lpstr>Métro</vt:lpstr>
      <vt:lpstr>IEB 2024-2025 Cours du lundi soir</vt:lpstr>
      <vt:lpstr>Marc 10. 32-34</vt:lpstr>
      <vt:lpstr>Luc 22. 7-13 </vt:lpstr>
      <vt:lpstr>Jean 13. 1-5</vt:lpstr>
      <vt:lpstr>Jean 13. 6-12 </vt:lpstr>
      <vt:lpstr>Jean 13. 6-12 </vt:lpstr>
      <vt:lpstr>Jean 13. 17-20 </vt:lpstr>
      <vt:lpstr>Présentation PowerPoint</vt:lpstr>
      <vt:lpstr>Présentation PowerPoint</vt:lpstr>
      <vt:lpstr>Romains 15. 4-7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IEB 2024-2025 Cours du lundi soir</dc:title>
  <dc:creator>François Audéoud</dc:creator>
  <cp:lastModifiedBy>François Audéoud</cp:lastModifiedBy>
  <cp:revision>13</cp:revision>
  <cp:lastPrinted>2025-04-21T15:34:58Z</cp:lastPrinted>
  <dcterms:created xsi:type="dcterms:W3CDTF">2025-04-21T09:07:03Z</dcterms:created>
  <dcterms:modified xsi:type="dcterms:W3CDTF">2025-04-21T16:34:18Z</dcterms:modified>
</cp:coreProperties>
</file>