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56" r:id="rId1"/>
  </p:sldMasterIdLst>
  <p:notesMasterIdLst>
    <p:notesMasterId r:id="rId23"/>
  </p:notesMasterIdLst>
  <p:handoutMasterIdLst>
    <p:handoutMasterId r:id="rId24"/>
  </p:handoutMasterIdLst>
  <p:sldIdLst>
    <p:sldId id="297" r:id="rId2"/>
    <p:sldId id="342" r:id="rId3"/>
    <p:sldId id="422" r:id="rId4"/>
    <p:sldId id="423" r:id="rId5"/>
    <p:sldId id="424" r:id="rId6"/>
    <p:sldId id="425" r:id="rId7"/>
    <p:sldId id="426" r:id="rId8"/>
    <p:sldId id="427" r:id="rId9"/>
    <p:sldId id="428" r:id="rId10"/>
    <p:sldId id="429" r:id="rId11"/>
    <p:sldId id="441" r:id="rId12"/>
    <p:sldId id="430" r:id="rId13"/>
    <p:sldId id="431" r:id="rId14"/>
    <p:sldId id="432" r:id="rId15"/>
    <p:sldId id="433" r:id="rId16"/>
    <p:sldId id="434" r:id="rId17"/>
    <p:sldId id="435" r:id="rId18"/>
    <p:sldId id="436" r:id="rId19"/>
    <p:sldId id="437" r:id="rId20"/>
    <p:sldId id="438" r:id="rId21"/>
    <p:sldId id="439" r:id="rId2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5pPr>
    <a:lvl6pPr marL="2286000" algn="l" defTabSz="914400" rtl="0" eaLnBrk="1" latinLnBrk="0" hangingPunct="1">
      <a:defRPr sz="2400" kern="1200">
        <a:solidFill>
          <a:schemeClr val="tx1"/>
        </a:solidFill>
        <a:latin typeface="Times New Roman" charset="0"/>
        <a:ea typeface="ＭＳ Ｐゴシック" charset="-128"/>
        <a:cs typeface="+mn-cs"/>
      </a:defRPr>
    </a:lvl6pPr>
    <a:lvl7pPr marL="2743200" algn="l" defTabSz="914400" rtl="0" eaLnBrk="1" latinLnBrk="0" hangingPunct="1">
      <a:defRPr sz="2400" kern="1200">
        <a:solidFill>
          <a:schemeClr val="tx1"/>
        </a:solidFill>
        <a:latin typeface="Times New Roman" charset="0"/>
        <a:ea typeface="ＭＳ Ｐゴシック" charset="-128"/>
        <a:cs typeface="+mn-cs"/>
      </a:defRPr>
    </a:lvl7pPr>
    <a:lvl8pPr marL="3200400" algn="l" defTabSz="914400" rtl="0" eaLnBrk="1" latinLnBrk="0" hangingPunct="1">
      <a:defRPr sz="2400" kern="1200">
        <a:solidFill>
          <a:schemeClr val="tx1"/>
        </a:solidFill>
        <a:latin typeface="Times New Roman" charset="0"/>
        <a:ea typeface="ＭＳ Ｐゴシック" charset="-128"/>
        <a:cs typeface="+mn-cs"/>
      </a:defRPr>
    </a:lvl8pPr>
    <a:lvl9pPr marL="3657600" algn="l" defTabSz="914400" rtl="0" eaLnBrk="1" latinLnBrk="0" hangingPunct="1">
      <a:defRPr sz="2400" kern="1200">
        <a:solidFill>
          <a:schemeClr val="tx1"/>
        </a:solidFill>
        <a:latin typeface="Times New Roman" charset="0"/>
        <a:ea typeface="ＭＳ Ｐゴシック"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DEDE"/>
    <a:srgbClr val="A50021"/>
    <a:srgbClr val="FFFFCC"/>
    <a:srgbClr val="C9E7A7"/>
    <a:srgbClr val="FFFF99"/>
    <a:srgbClr val="ADBEBE"/>
    <a:srgbClr val="003366"/>
    <a:srgbClr val="006699"/>
    <a:srgbClr val="FF9966"/>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03" autoAdjust="0"/>
    <p:restoredTop sz="93758"/>
  </p:normalViewPr>
  <p:slideViewPr>
    <p:cSldViewPr>
      <p:cViewPr varScale="1">
        <p:scale>
          <a:sx n="77" d="100"/>
          <a:sy n="77" d="100"/>
        </p:scale>
        <p:origin x="1512" y="72"/>
      </p:cViewPr>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Times" charset="0"/>
              </a:defRPr>
            </a:lvl1pPr>
          </a:lstStyle>
          <a:p>
            <a:pPr>
              <a:defRPr/>
            </a:pPr>
            <a:endParaRPr lang="fr-FR" altLang="fr-FR"/>
          </a:p>
        </p:txBody>
      </p:sp>
      <p:sp>
        <p:nvSpPr>
          <p:cNvPr id="2662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Times" charset="0"/>
              </a:defRPr>
            </a:lvl1pPr>
          </a:lstStyle>
          <a:p>
            <a:pPr>
              <a:defRPr/>
            </a:pPr>
            <a:endParaRPr lang="fr-FR" altLang="fr-FR"/>
          </a:p>
        </p:txBody>
      </p:sp>
      <p:sp>
        <p:nvSpPr>
          <p:cNvPr id="2662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Times" charset="0"/>
              </a:defRPr>
            </a:lvl1pPr>
          </a:lstStyle>
          <a:p>
            <a:pPr>
              <a:defRPr/>
            </a:pPr>
            <a:endParaRPr lang="fr-FR" altLang="fr-FR"/>
          </a:p>
        </p:txBody>
      </p:sp>
      <p:sp>
        <p:nvSpPr>
          <p:cNvPr id="2662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Times" charset="0"/>
              </a:defRPr>
            </a:lvl1pPr>
          </a:lstStyle>
          <a:p>
            <a:pPr>
              <a:defRPr/>
            </a:pPr>
            <a:fld id="{52FB1B88-C635-6C49-AA9F-332374398D6D}" type="slidenum">
              <a:rPr lang="fr-FR" altLang="fr-FR"/>
              <a:pPr>
                <a:defRPr/>
              </a:pPr>
              <a:t>‹N°›</a:t>
            </a:fld>
            <a:endParaRPr lang="fr-FR" alt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fr-FR" altLang="fr-FR"/>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fr-FR" altLang="fr-FR"/>
          </a:p>
        </p:txBody>
      </p:sp>
      <p:sp>
        <p:nvSpPr>
          <p:cNvPr id="122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altLang="fr-FR" noProof="0"/>
              <a:t>Cliquez pour modifier les styles du texte du masque</a:t>
            </a:r>
          </a:p>
          <a:p>
            <a:pPr lvl="1"/>
            <a:r>
              <a:rPr lang="fr-FR" altLang="fr-FR" noProof="0"/>
              <a:t>Deuxième niveau</a:t>
            </a:r>
          </a:p>
          <a:p>
            <a:pPr lvl="2"/>
            <a:r>
              <a:rPr lang="fr-FR" altLang="fr-FR" noProof="0"/>
              <a:t>Troisième niveau</a:t>
            </a:r>
          </a:p>
          <a:p>
            <a:pPr lvl="3"/>
            <a:r>
              <a:rPr lang="fr-FR" altLang="fr-FR" noProof="0"/>
              <a:t>Quatrième niveau</a:t>
            </a:r>
          </a:p>
          <a:p>
            <a:pPr lvl="4"/>
            <a:r>
              <a:rPr lang="fr-FR" altLang="fr-FR" noProof="0"/>
              <a:t>Cinquième niveau</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fr-FR" altLang="fr-FR"/>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3DA03077-A7DC-AB49-ABEF-20F0406B6820}"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12" charset="0"/>
        <a:ea typeface="ＭＳ Ｐゴシック" pitchFamily="32" charset="-128"/>
        <a:cs typeface="ＭＳ Ｐゴシック" pitchFamily="32" charset="-128"/>
      </a:defRPr>
    </a:lvl1pPr>
    <a:lvl2pPr marL="4572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fld id="{0A0D6C27-F952-DC40-9032-221C5BCBDFD4}" type="slidenum">
              <a:rPr lang="fr-FR" altLang="fr-FR" sz="1200"/>
              <a:pPr/>
              <a:t>0</a:t>
            </a:fld>
            <a:endParaRPr lang="fr-FR" altLang="fr-FR" sz="1200"/>
          </a:p>
        </p:txBody>
      </p:sp>
      <p:sp>
        <p:nvSpPr>
          <p:cNvPr id="15362" name="Rectangle 1026"/>
          <p:cNvSpPr>
            <a:spLocks noGrp="1" noRot="1" noChangeAspect="1" noChangeArrowheads="1" noTextEdit="1"/>
          </p:cNvSpPr>
          <p:nvPr>
            <p:ph type="sldImg"/>
          </p:nvPr>
        </p:nvSpPr>
        <p:spPr>
          <a:ln/>
        </p:spPr>
      </p:sp>
      <p:sp>
        <p:nvSpPr>
          <p:cNvPr id="15363"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fr-FR" altLang="fr-FR">
              <a:latin typeface="Times New Roman" charset="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Rectangle 3"/>
          <p:cNvSpPr/>
          <p:nvPr/>
        </p:nvSpPr>
        <p:spPr bwMode="auto">
          <a:xfrm>
            <a:off x="7019925" y="152400"/>
            <a:ext cx="1666875" cy="3810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endParaRPr lang="fr-FR" altLang="fr-FR"/>
          </a:p>
        </p:txBody>
      </p:sp>
      <p:sp>
        <p:nvSpPr>
          <p:cNvPr id="5" name="Rectangle 4"/>
          <p:cNvSpPr/>
          <p:nvPr/>
        </p:nvSpPr>
        <p:spPr bwMode="auto">
          <a:xfrm>
            <a:off x="0" y="6477000"/>
            <a:ext cx="5004048" cy="3810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endParaRPr lang="fr-FR" altLang="fr-FR"/>
          </a:p>
        </p:txBody>
      </p:sp>
      <p:sp>
        <p:nvSpPr>
          <p:cNvPr id="194562" name="Rectangle 2"/>
          <p:cNvSpPr>
            <a:spLocks noGrp="1" noChangeArrowheads="1"/>
          </p:cNvSpPr>
          <p:nvPr>
            <p:ph type="ctrTitle" sz="quarter"/>
          </p:nvPr>
        </p:nvSpPr>
        <p:spPr>
          <a:xfrm>
            <a:off x="685800" y="1676400"/>
            <a:ext cx="7772400" cy="1828800"/>
          </a:xfrm>
        </p:spPr>
        <p:txBody>
          <a:bodyPr anchor="ctr"/>
          <a:lstStyle>
            <a:lvl1pPr algn="ctr">
              <a:defRPr/>
            </a:lvl1pPr>
          </a:lstStyle>
          <a:p>
            <a:r>
              <a:rPr lang="de-DE" dirty="0" err="1"/>
              <a:t>Cliquez</a:t>
            </a:r>
            <a:r>
              <a:rPr lang="de-DE" dirty="0"/>
              <a:t> et </a:t>
            </a:r>
            <a:r>
              <a:rPr lang="de-DE" dirty="0" err="1"/>
              <a:t>modifiez</a:t>
            </a:r>
            <a:r>
              <a:rPr lang="de-DE" dirty="0"/>
              <a:t> le </a:t>
            </a:r>
            <a:r>
              <a:rPr lang="de-DE" dirty="0" err="1"/>
              <a:t>titre</a:t>
            </a:r>
            <a:endParaRPr lang="de-DE" dirty="0"/>
          </a:p>
        </p:txBody>
      </p:sp>
      <p:sp>
        <p:nvSpPr>
          <p:cNvPr id="19456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112" charset="2"/>
              <a:buNone/>
              <a:defRPr/>
            </a:lvl1pPr>
          </a:lstStyle>
          <a:p>
            <a:r>
              <a:rPr lang="de-DE"/>
              <a:t>Cliquez pour modifier le style des sous-titres du masque</a:t>
            </a:r>
          </a:p>
        </p:txBody>
      </p:sp>
    </p:spTree>
    <p:extLst>
      <p:ext uri="{BB962C8B-B14F-4D97-AF65-F5344CB8AC3E}">
        <p14:creationId xmlns:p14="http://schemas.microsoft.com/office/powerpoint/2010/main" val="2028519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6"/>
          <p:cNvSpPr>
            <a:spLocks noGrp="1" noChangeArrowheads="1"/>
          </p:cNvSpPr>
          <p:nvPr>
            <p:ph type="sldNum" sz="quarter" idx="10"/>
          </p:nvPr>
        </p:nvSpPr>
        <p:spPr>
          <a:ln/>
        </p:spPr>
        <p:txBody>
          <a:bodyPr/>
          <a:lstStyle>
            <a:lvl1pPr>
              <a:defRPr/>
            </a:lvl1pPr>
          </a:lstStyle>
          <a:p>
            <a:pPr>
              <a:defRPr/>
            </a:pPr>
            <a:fld id="{114A87B4-D100-644B-BB1F-6475552628E2}" type="slidenum">
              <a:rPr lang="fr-FR" altLang="fr-FR"/>
              <a:pPr>
                <a:defRPr/>
              </a:pPr>
              <a:t>‹N°›</a:t>
            </a:fld>
            <a:endParaRPr lang="fr-FR" altLang="fr-FR"/>
          </a:p>
        </p:txBody>
      </p:sp>
    </p:spTree>
    <p:extLst>
      <p:ext uri="{BB962C8B-B14F-4D97-AF65-F5344CB8AC3E}">
        <p14:creationId xmlns:p14="http://schemas.microsoft.com/office/powerpoint/2010/main" val="1735896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33400"/>
            <a:ext cx="2057400" cy="5562600"/>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533400"/>
            <a:ext cx="6019800" cy="55626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6"/>
          <p:cNvSpPr>
            <a:spLocks noGrp="1" noChangeArrowheads="1"/>
          </p:cNvSpPr>
          <p:nvPr>
            <p:ph type="sldNum" sz="quarter" idx="10"/>
          </p:nvPr>
        </p:nvSpPr>
        <p:spPr>
          <a:ln/>
        </p:spPr>
        <p:txBody>
          <a:bodyPr/>
          <a:lstStyle>
            <a:lvl1pPr>
              <a:defRPr/>
            </a:lvl1pPr>
          </a:lstStyle>
          <a:p>
            <a:pPr>
              <a:defRPr/>
            </a:pPr>
            <a:fld id="{D4EAD9C0-B4E7-2343-8D74-AAAEA766B54D}" type="slidenum">
              <a:rPr lang="fr-FR" altLang="fr-FR"/>
              <a:pPr>
                <a:defRPr/>
              </a:pPr>
              <a:t>‹N°›</a:t>
            </a:fld>
            <a:endParaRPr lang="fr-FR" altLang="fr-FR"/>
          </a:p>
        </p:txBody>
      </p:sp>
    </p:spTree>
    <p:extLst>
      <p:ext uri="{BB962C8B-B14F-4D97-AF65-F5344CB8AC3E}">
        <p14:creationId xmlns:p14="http://schemas.microsoft.com/office/powerpoint/2010/main" val="1649416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4" name="ZoneTexte 6"/>
          <p:cNvSpPr txBox="1">
            <a:spLocks noChangeArrowheads="1"/>
          </p:cNvSpPr>
          <p:nvPr/>
        </p:nvSpPr>
        <p:spPr bwMode="auto">
          <a:xfrm>
            <a:off x="8027988" y="6434138"/>
            <a:ext cx="6588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algn="r"/>
            <a:fld id="{7A8C74B5-0785-454F-AC6E-383B91092564}" type="slidenum">
              <a:rPr lang="fr-FR" altLang="x-none" sz="1400" b="1">
                <a:solidFill>
                  <a:schemeClr val="bg1"/>
                </a:solidFill>
                <a:latin typeface="Arial" charset="0"/>
              </a:rPr>
              <a:pPr algn="r"/>
              <a:t>‹N°›</a:t>
            </a:fld>
            <a:endParaRPr lang="fr-FR" altLang="x-none" b="1">
              <a:solidFill>
                <a:schemeClr val="bg1"/>
              </a:solidFill>
              <a:latin typeface="Arial" charset="0"/>
            </a:endParaRPr>
          </a:p>
        </p:txBody>
      </p:sp>
      <p:sp>
        <p:nvSpPr>
          <p:cNvPr id="2" name="Titre 1"/>
          <p:cNvSpPr>
            <a:spLocks noGrp="1"/>
          </p:cNvSpPr>
          <p:nvPr>
            <p:ph type="title"/>
          </p:nvPr>
        </p:nvSpPr>
        <p:spPr/>
        <p:txBody>
          <a:bodyPr/>
          <a:lstStyle/>
          <a:p>
            <a:r>
              <a:rPr lang="fr-FR" dirty="0"/>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6"/>
          <p:cNvSpPr>
            <a:spLocks noGrp="1" noChangeArrowheads="1"/>
          </p:cNvSpPr>
          <p:nvPr>
            <p:ph type="sldNum" sz="quarter" idx="10"/>
          </p:nvPr>
        </p:nvSpPr>
        <p:spPr/>
        <p:txBody>
          <a:bodyPr/>
          <a:lstStyle>
            <a:lvl1pPr>
              <a:defRPr smtClean="0"/>
            </a:lvl1pPr>
          </a:lstStyle>
          <a:p>
            <a:pPr>
              <a:defRPr/>
            </a:pPr>
            <a:fld id="{8DA7B68D-BE3B-F34E-8FCA-F4B6A94E9654}" type="slidenum">
              <a:rPr lang="fr-FR" altLang="fr-FR"/>
              <a:pPr>
                <a:defRPr/>
              </a:pPr>
              <a:t>‹N°›</a:t>
            </a:fld>
            <a:endParaRPr lang="fr-FR" altLang="fr-FR"/>
          </a:p>
        </p:txBody>
      </p:sp>
    </p:spTree>
    <p:extLst>
      <p:ext uri="{BB962C8B-B14F-4D97-AF65-F5344CB8AC3E}">
        <p14:creationId xmlns:p14="http://schemas.microsoft.com/office/powerpoint/2010/main" val="2023046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extLst>
      <p:ext uri="{BB962C8B-B14F-4D97-AF65-F5344CB8AC3E}">
        <p14:creationId xmlns:p14="http://schemas.microsoft.com/office/powerpoint/2010/main" val="229505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ZoneTexte 6"/>
          <p:cNvSpPr txBox="1">
            <a:spLocks noChangeArrowheads="1"/>
          </p:cNvSpPr>
          <p:nvPr/>
        </p:nvSpPr>
        <p:spPr bwMode="auto">
          <a:xfrm>
            <a:off x="8027988" y="6434138"/>
            <a:ext cx="6588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algn="r"/>
            <a:fld id="{E0C14D03-445B-EE41-B76D-800AA8446184}" type="slidenum">
              <a:rPr lang="fr-FR" altLang="x-none" sz="1400" b="1">
                <a:solidFill>
                  <a:schemeClr val="bg1"/>
                </a:solidFill>
                <a:latin typeface="Arial" charset="0"/>
              </a:rPr>
              <a:pPr algn="r"/>
              <a:t>‹N°›</a:t>
            </a:fld>
            <a:endParaRPr lang="fr-FR" altLang="x-none" b="1">
              <a:solidFill>
                <a:schemeClr val="bg1"/>
              </a:solidFill>
              <a:latin typeface="Arial" charset="0"/>
            </a:endParaRPr>
          </a:p>
        </p:txBody>
      </p:sp>
      <p:sp>
        <p:nvSpPr>
          <p:cNvPr id="2" name="Titre 1"/>
          <p:cNvSpPr>
            <a:spLocks noGrp="1"/>
          </p:cNvSpPr>
          <p:nvPr>
            <p:ph type="title"/>
          </p:nvPr>
        </p:nvSpPr>
        <p:spPr/>
        <p:txBody>
          <a:bodyPr/>
          <a:lstStyle/>
          <a:p>
            <a:r>
              <a:rPr lang="fr-FR" dirty="0"/>
              <a:t>Cliquez et modifiez le titre</a:t>
            </a:r>
          </a:p>
        </p:txBody>
      </p:sp>
      <p:sp>
        <p:nvSpPr>
          <p:cNvPr id="3" name="Espace réservé du contenu 2"/>
          <p:cNvSpPr>
            <a:spLocks noGrp="1"/>
          </p:cNvSpPr>
          <p:nvPr>
            <p:ph sz="half" idx="1"/>
          </p:nvPr>
        </p:nvSpPr>
        <p:spPr>
          <a:xfrm>
            <a:off x="457200" y="1600200"/>
            <a:ext cx="4038600" cy="4495800"/>
          </a:xfrm>
        </p:spPr>
        <p:txBody>
          <a:bodyPr/>
          <a:lstStyle>
            <a:lvl1pPr>
              <a:defRPr sz="2000"/>
            </a:lvl1pPr>
            <a:lvl2pPr>
              <a:defRPr sz="1800"/>
            </a:lvl2pPr>
            <a:lvl3pPr>
              <a:defRPr sz="1600"/>
            </a:lvl3pPr>
            <a:lvl4pPr>
              <a:defRPr sz="1400"/>
            </a:lvl4pPr>
            <a:lvl5pPr>
              <a:defRPr sz="1000"/>
            </a:lvl5pPr>
            <a:lvl6pPr>
              <a:defRPr sz="1800"/>
            </a:lvl6pPr>
            <a:lvl7pPr>
              <a:defRPr sz="1800"/>
            </a:lvl7pPr>
            <a:lvl8pPr>
              <a:defRPr sz="1800"/>
            </a:lvl8pPr>
            <a:lvl9pPr>
              <a:defRPr sz="18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4648200" y="1600200"/>
            <a:ext cx="4038600" cy="4495800"/>
          </a:xfrm>
        </p:spPr>
        <p:txBody>
          <a:bodyPr/>
          <a:lstStyle>
            <a:lvl1pPr>
              <a:defRPr sz="2000"/>
            </a:lvl1pPr>
            <a:lvl2pPr>
              <a:defRPr sz="1800"/>
            </a:lvl2pPr>
            <a:lvl3pPr>
              <a:defRPr sz="1600"/>
            </a:lvl3pPr>
            <a:lvl4pPr>
              <a:defRPr sz="1400"/>
            </a:lvl4pPr>
            <a:lvl5pPr>
              <a:defRPr sz="1000"/>
            </a:lvl5pPr>
            <a:lvl6pPr>
              <a:defRPr sz="1800"/>
            </a:lvl6pPr>
            <a:lvl7pPr>
              <a:defRPr sz="1800"/>
            </a:lvl7pPr>
            <a:lvl8pPr>
              <a:defRPr sz="1800"/>
            </a:lvl8pPr>
            <a:lvl9pPr>
              <a:defRPr sz="18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Rectangle 6"/>
          <p:cNvSpPr>
            <a:spLocks noGrp="1" noChangeArrowheads="1"/>
          </p:cNvSpPr>
          <p:nvPr>
            <p:ph type="sldNum" sz="quarter" idx="10"/>
          </p:nvPr>
        </p:nvSpPr>
        <p:spPr/>
        <p:txBody>
          <a:bodyPr/>
          <a:lstStyle>
            <a:lvl1pPr>
              <a:defRPr smtClean="0"/>
            </a:lvl1pPr>
          </a:lstStyle>
          <a:p>
            <a:pPr>
              <a:defRPr/>
            </a:pPr>
            <a:fld id="{69580C91-C212-0848-A3E6-E52351FAC322}" type="slidenum">
              <a:rPr lang="fr-FR" altLang="fr-FR"/>
              <a:pPr>
                <a:defRPr/>
              </a:pPr>
              <a:t>‹N°›</a:t>
            </a:fld>
            <a:endParaRPr lang="fr-FR" altLang="fr-FR"/>
          </a:p>
        </p:txBody>
      </p:sp>
    </p:spTree>
    <p:extLst>
      <p:ext uri="{BB962C8B-B14F-4D97-AF65-F5344CB8AC3E}">
        <p14:creationId xmlns:p14="http://schemas.microsoft.com/office/powerpoint/2010/main" val="418325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33400"/>
            <a:ext cx="8229600" cy="884238"/>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1800"/>
            </a:lvl1pPr>
            <a:lvl2pPr>
              <a:defRPr sz="1600"/>
            </a:lvl2pPr>
            <a:lvl3pPr>
              <a:defRPr sz="1400"/>
            </a:lvl3pPr>
            <a:lvl4pPr>
              <a:defRPr sz="1200"/>
            </a:lvl4pPr>
            <a:lvl5pPr>
              <a:defRPr sz="900"/>
            </a:lvl5pPr>
            <a:lvl6pPr>
              <a:defRPr sz="1600"/>
            </a:lvl6pPr>
            <a:lvl7pPr>
              <a:defRPr sz="1600"/>
            </a:lvl7pPr>
            <a:lvl8pPr>
              <a:defRPr sz="1600"/>
            </a:lvl8pPr>
            <a:lvl9pPr>
              <a:defRPr sz="16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1800"/>
            </a:lvl1pPr>
            <a:lvl2pPr>
              <a:defRPr sz="1600"/>
            </a:lvl2pPr>
            <a:lvl3pPr>
              <a:defRPr sz="1400"/>
            </a:lvl3pPr>
            <a:lvl4pPr>
              <a:defRPr sz="1200"/>
            </a:lvl4pPr>
            <a:lvl5pPr>
              <a:defRPr sz="900"/>
            </a:lvl5pPr>
            <a:lvl6pPr>
              <a:defRPr sz="1600"/>
            </a:lvl6pPr>
            <a:lvl7pPr>
              <a:defRPr sz="1600"/>
            </a:lvl7pPr>
            <a:lvl8pPr>
              <a:defRPr sz="1600"/>
            </a:lvl8pPr>
            <a:lvl9pPr>
              <a:defRPr sz="16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Rectangle 6"/>
          <p:cNvSpPr>
            <a:spLocks noGrp="1" noChangeArrowheads="1"/>
          </p:cNvSpPr>
          <p:nvPr>
            <p:ph type="sldNum" sz="quarter" idx="10"/>
          </p:nvPr>
        </p:nvSpPr>
        <p:spPr>
          <a:ln/>
        </p:spPr>
        <p:txBody>
          <a:bodyPr/>
          <a:lstStyle>
            <a:lvl1pPr>
              <a:defRPr/>
            </a:lvl1pPr>
          </a:lstStyle>
          <a:p>
            <a:pPr>
              <a:defRPr/>
            </a:pPr>
            <a:fld id="{EF9EEFF6-8C7B-4144-BC3A-3313D19AE543}" type="slidenum">
              <a:rPr lang="fr-FR" altLang="fr-FR"/>
              <a:pPr>
                <a:defRPr/>
              </a:pPr>
              <a:t>‹N°›</a:t>
            </a:fld>
            <a:endParaRPr lang="fr-FR" altLang="fr-FR"/>
          </a:p>
        </p:txBody>
      </p:sp>
    </p:spTree>
    <p:extLst>
      <p:ext uri="{BB962C8B-B14F-4D97-AF65-F5344CB8AC3E}">
        <p14:creationId xmlns:p14="http://schemas.microsoft.com/office/powerpoint/2010/main" val="1821225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Rectangle 6"/>
          <p:cNvSpPr>
            <a:spLocks noGrp="1" noChangeArrowheads="1"/>
          </p:cNvSpPr>
          <p:nvPr>
            <p:ph type="sldNum" sz="quarter" idx="10"/>
          </p:nvPr>
        </p:nvSpPr>
        <p:spPr>
          <a:ln/>
        </p:spPr>
        <p:txBody>
          <a:bodyPr/>
          <a:lstStyle>
            <a:lvl1pPr>
              <a:defRPr/>
            </a:lvl1pPr>
          </a:lstStyle>
          <a:p>
            <a:pPr>
              <a:defRPr/>
            </a:pPr>
            <a:fld id="{E84806E1-9681-2245-88C2-512D00E094C9}" type="slidenum">
              <a:rPr lang="fr-FR" altLang="fr-FR"/>
              <a:pPr>
                <a:defRPr/>
              </a:pPr>
              <a:t>‹N°›</a:t>
            </a:fld>
            <a:endParaRPr lang="fr-FR" altLang="fr-FR"/>
          </a:p>
        </p:txBody>
      </p:sp>
    </p:spTree>
    <p:extLst>
      <p:ext uri="{BB962C8B-B14F-4D97-AF65-F5344CB8AC3E}">
        <p14:creationId xmlns:p14="http://schemas.microsoft.com/office/powerpoint/2010/main" val="1257650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921D570A-A3A0-DD41-9229-57CA1F9AE735}" type="slidenum">
              <a:rPr lang="fr-FR" altLang="fr-FR"/>
              <a:pPr>
                <a:defRPr/>
              </a:pPr>
              <a:t>‹N°›</a:t>
            </a:fld>
            <a:endParaRPr lang="fr-FR" altLang="fr-FR"/>
          </a:p>
        </p:txBody>
      </p:sp>
    </p:spTree>
    <p:extLst>
      <p:ext uri="{BB962C8B-B14F-4D97-AF65-F5344CB8AC3E}">
        <p14:creationId xmlns:p14="http://schemas.microsoft.com/office/powerpoint/2010/main" val="1795042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5" name="Image 8" descr="logo formabible.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7675" y="6076950"/>
            <a:ext cx="1381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bwMode="auto">
          <a:xfrm>
            <a:off x="7239000" y="152400"/>
            <a:ext cx="1447800" cy="3048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endParaRPr lang="fr-FR" altLang="fr-FR"/>
          </a:p>
        </p:txBody>
      </p:sp>
      <p:sp>
        <p:nvSpPr>
          <p:cNvPr id="2" name="Titre 1"/>
          <p:cNvSpPr>
            <a:spLocks noGrp="1"/>
          </p:cNvSpPr>
          <p:nvPr>
            <p:ph type="title"/>
          </p:nvPr>
        </p:nvSpPr>
        <p:spPr>
          <a:xfrm>
            <a:off x="457200" y="273050"/>
            <a:ext cx="3008313" cy="1162050"/>
          </a:xfrm>
        </p:spPr>
        <p:txBody>
          <a:bodyPr anchor="b"/>
          <a:lstStyle>
            <a:lvl1pPr algn="l">
              <a:defRPr sz="2800" b="1"/>
            </a:lvl1pPr>
          </a:lstStyle>
          <a:p>
            <a:r>
              <a:rPr lang="fr-FR" dirty="0"/>
              <a:t>Cliquez et modifiez le titre</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Espace réservé du contenu 2"/>
          <p:cNvSpPr>
            <a:spLocks noGrp="1"/>
          </p:cNvSpPr>
          <p:nvPr>
            <p:ph idx="1"/>
          </p:nvPr>
        </p:nvSpPr>
        <p:spPr>
          <a:xfrm>
            <a:off x="3575050" y="273050"/>
            <a:ext cx="5111750" cy="5853113"/>
          </a:xfrm>
        </p:spPr>
        <p:txBody>
          <a:bodyPr/>
          <a:lstStyle>
            <a:lvl1pPr>
              <a:defRPr sz="2000"/>
            </a:lvl1pPr>
            <a:lvl2pPr>
              <a:defRPr sz="1800"/>
            </a:lvl2pPr>
            <a:lvl3pPr>
              <a:defRPr sz="1600"/>
            </a:lvl3pPr>
            <a:lvl4pPr>
              <a:defRPr sz="1400"/>
            </a:lvl4pPr>
            <a:lvl5pPr>
              <a:defRPr sz="1000"/>
            </a:lvl5pPr>
            <a:lvl6pPr>
              <a:defRPr sz="2000"/>
            </a:lvl6pPr>
            <a:lvl7pPr>
              <a:defRPr sz="2000"/>
            </a:lvl7pPr>
            <a:lvl8pPr>
              <a:defRPr sz="2000"/>
            </a:lvl8pPr>
            <a:lvl9pPr>
              <a:defRPr sz="20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Rectangle 6"/>
          <p:cNvSpPr>
            <a:spLocks noGrp="1" noChangeArrowheads="1"/>
          </p:cNvSpPr>
          <p:nvPr>
            <p:ph type="sldNum" sz="quarter" idx="10"/>
          </p:nvPr>
        </p:nvSpPr>
        <p:spPr/>
        <p:txBody>
          <a:bodyPr/>
          <a:lstStyle>
            <a:lvl1pPr>
              <a:defRPr smtClean="0"/>
            </a:lvl1pPr>
          </a:lstStyle>
          <a:p>
            <a:pPr>
              <a:defRPr/>
            </a:pPr>
            <a:fld id="{573C16B7-FBF5-0B42-8520-11316E4C4611}" type="slidenum">
              <a:rPr lang="fr-FR" altLang="fr-FR"/>
              <a:pPr>
                <a:defRPr/>
              </a:pPr>
              <a:t>‹N°›</a:t>
            </a:fld>
            <a:endParaRPr lang="fr-FR" altLang="fr-FR"/>
          </a:p>
        </p:txBody>
      </p:sp>
    </p:spTree>
    <p:extLst>
      <p:ext uri="{BB962C8B-B14F-4D97-AF65-F5344CB8AC3E}">
        <p14:creationId xmlns:p14="http://schemas.microsoft.com/office/powerpoint/2010/main" val="2079256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6"/>
          <p:cNvSpPr>
            <a:spLocks noGrp="1" noChangeArrowheads="1"/>
          </p:cNvSpPr>
          <p:nvPr>
            <p:ph type="sldNum" sz="quarter" idx="10"/>
          </p:nvPr>
        </p:nvSpPr>
        <p:spPr>
          <a:ln/>
        </p:spPr>
        <p:txBody>
          <a:bodyPr/>
          <a:lstStyle>
            <a:lvl1pPr>
              <a:defRPr/>
            </a:lvl1pPr>
          </a:lstStyle>
          <a:p>
            <a:pPr>
              <a:defRPr/>
            </a:pPr>
            <a:fld id="{5663A8B0-B62A-B34C-9B96-C14201DA39EE}" type="slidenum">
              <a:rPr lang="fr-FR" altLang="fr-FR"/>
              <a:pPr>
                <a:defRPr/>
              </a:pPr>
              <a:t>‹N°›</a:t>
            </a:fld>
            <a:endParaRPr lang="fr-FR" altLang="fr-FR"/>
          </a:p>
        </p:txBody>
      </p:sp>
    </p:spTree>
    <p:extLst>
      <p:ext uri="{BB962C8B-B14F-4D97-AF65-F5344CB8AC3E}">
        <p14:creationId xmlns:p14="http://schemas.microsoft.com/office/powerpoint/2010/main" val="1429629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334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fr-FR" altLang="fr-FR"/>
              <a:t>Cliquez et modifiez le titre</a:t>
            </a:r>
          </a:p>
        </p:txBody>
      </p:sp>
      <p:sp>
        <p:nvSpPr>
          <p:cNvPr id="1027" name="Rectangle 3"/>
          <p:cNvSpPr>
            <a:spLocks noGrp="1" noChangeArrowheads="1"/>
          </p:cNvSpPr>
          <p:nvPr>
            <p:ph type="body" idx="1"/>
          </p:nvPr>
        </p:nvSpPr>
        <p:spPr bwMode="auto">
          <a:xfrm>
            <a:off x="457200" y="1600200"/>
            <a:ext cx="8229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19354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smtClean="0">
                <a:effectLst>
                  <a:outerShdw blurRad="38100" dist="38100" dir="2700000" algn="tl">
                    <a:srgbClr val="C0C0C0"/>
                  </a:outerShdw>
                </a:effectLst>
                <a:latin typeface="Arial" charset="0"/>
              </a:defRPr>
            </a:lvl1pPr>
          </a:lstStyle>
          <a:p>
            <a:pPr>
              <a:defRPr/>
            </a:pPr>
            <a:fld id="{55F1C163-A3D6-2246-9E38-BF4888E49506}" type="slidenum">
              <a:rPr lang="fr-FR" altLang="fr-FR"/>
              <a:pPr>
                <a:defRPr/>
              </a:pPr>
              <a:t>‹N°›</a:t>
            </a:fld>
            <a:endParaRPr lang="fr-FR" altLang="fr-FR"/>
          </a:p>
        </p:txBody>
      </p:sp>
      <p:sp>
        <p:nvSpPr>
          <p:cNvPr id="8" name="Text Box 7"/>
          <p:cNvSpPr txBox="1">
            <a:spLocks noChangeArrowheads="1"/>
          </p:cNvSpPr>
          <p:nvPr/>
        </p:nvSpPr>
        <p:spPr bwMode="auto">
          <a:xfrm>
            <a:off x="1588" y="6629400"/>
            <a:ext cx="5408612" cy="215444"/>
          </a:xfrm>
          <a:prstGeom prst="rect">
            <a:avLst/>
          </a:prstGeom>
          <a:noFill/>
          <a:ln w="9525">
            <a:noFill/>
            <a:miter lim="800000"/>
            <a:headEnd/>
            <a:tailEnd/>
          </a:ln>
          <a:effectLst/>
        </p:spPr>
        <p:txBody>
          <a:bodyPr>
            <a:spAutoFit/>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spcBef>
                <a:spcPct val="50000"/>
              </a:spcBef>
              <a:defRPr/>
            </a:pPr>
            <a:r>
              <a:rPr lang="fr-FR" altLang="fr-FR" sz="800" dirty="0">
                <a:solidFill>
                  <a:schemeClr val="accent2"/>
                </a:solidFill>
                <a:latin typeface="Arial" charset="0"/>
              </a:rPr>
              <a:t>La prière– 27.01.2025 – Eli Coquerel – À ne pas dissocier de la présentation orale</a:t>
            </a:r>
          </a:p>
        </p:txBody>
      </p:sp>
    </p:spTree>
  </p:cSld>
  <p:clrMap bg1="dk2" tx1="lt1" bg2="dk1"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63" r:id="rId5"/>
    <p:sldLayoutId id="2147483764" r:id="rId6"/>
    <p:sldLayoutId id="2147483765" r:id="rId7"/>
    <p:sldLayoutId id="2147483773" r:id="rId8"/>
    <p:sldLayoutId id="2147483766" r:id="rId9"/>
    <p:sldLayoutId id="2147483767" r:id="rId10"/>
    <p:sldLayoutId id="2147483768" r:id="rId11"/>
  </p:sldLayoutIdLst>
  <p:hf hdr="0" dt="0"/>
  <p:txStyles>
    <p:titleStyle>
      <a:lvl1pPr algn="l" rtl="0" eaLnBrk="0" fontAlgn="base" hangingPunct="0">
        <a:spcBef>
          <a:spcPct val="0"/>
        </a:spcBef>
        <a:spcAft>
          <a:spcPct val="0"/>
        </a:spcAft>
        <a:defRPr sz="2800" b="1">
          <a:solidFill>
            <a:schemeClr val="bg2"/>
          </a:solidFill>
          <a:latin typeface="+mj-lt"/>
          <a:ea typeface="ＭＳ Ｐゴシック" pitchFamily="32" charset="-128"/>
          <a:cs typeface="ＭＳ Ｐゴシック" pitchFamily="32" charset="-128"/>
        </a:defRPr>
      </a:lvl1pPr>
      <a:lvl2pPr algn="l" rtl="0" eaLnBrk="0" fontAlgn="base" hangingPunct="0">
        <a:spcBef>
          <a:spcPct val="0"/>
        </a:spcBef>
        <a:spcAft>
          <a:spcPct val="0"/>
        </a:spcAft>
        <a:defRPr sz="2800" b="1">
          <a:solidFill>
            <a:schemeClr val="bg2"/>
          </a:solidFill>
          <a:effectLst>
            <a:outerShdw blurRad="38100" dist="38100" dir="2700000" algn="tl">
              <a:srgbClr val="000000"/>
            </a:outerShdw>
          </a:effectLst>
          <a:latin typeface="Arial" pitchFamily="-112" charset="0"/>
          <a:ea typeface="ＭＳ Ｐゴシック" pitchFamily="32" charset="-128"/>
          <a:cs typeface="ＭＳ Ｐゴシック" pitchFamily="32" charset="-128"/>
        </a:defRPr>
      </a:lvl2pPr>
      <a:lvl3pPr algn="l" rtl="0" eaLnBrk="0" fontAlgn="base" hangingPunct="0">
        <a:spcBef>
          <a:spcPct val="0"/>
        </a:spcBef>
        <a:spcAft>
          <a:spcPct val="0"/>
        </a:spcAft>
        <a:defRPr sz="2800" b="1">
          <a:solidFill>
            <a:schemeClr val="bg2"/>
          </a:solidFill>
          <a:effectLst>
            <a:outerShdw blurRad="38100" dist="38100" dir="2700000" algn="tl">
              <a:srgbClr val="000000"/>
            </a:outerShdw>
          </a:effectLst>
          <a:latin typeface="Arial" pitchFamily="-112" charset="0"/>
          <a:ea typeface="ＭＳ Ｐゴシック" pitchFamily="32" charset="-128"/>
          <a:cs typeface="ＭＳ Ｐゴシック" pitchFamily="32" charset="-128"/>
        </a:defRPr>
      </a:lvl3pPr>
      <a:lvl4pPr algn="l" rtl="0" eaLnBrk="0" fontAlgn="base" hangingPunct="0">
        <a:spcBef>
          <a:spcPct val="0"/>
        </a:spcBef>
        <a:spcAft>
          <a:spcPct val="0"/>
        </a:spcAft>
        <a:defRPr sz="2800" b="1">
          <a:solidFill>
            <a:schemeClr val="bg2"/>
          </a:solidFill>
          <a:effectLst>
            <a:outerShdw blurRad="38100" dist="38100" dir="2700000" algn="tl">
              <a:srgbClr val="000000"/>
            </a:outerShdw>
          </a:effectLst>
          <a:latin typeface="Arial" pitchFamily="-112" charset="0"/>
          <a:ea typeface="ＭＳ Ｐゴシック" pitchFamily="32" charset="-128"/>
          <a:cs typeface="ＭＳ Ｐゴシック" pitchFamily="32" charset="-128"/>
        </a:defRPr>
      </a:lvl4pPr>
      <a:lvl5pPr algn="l" rtl="0" eaLnBrk="0" fontAlgn="base" hangingPunct="0">
        <a:spcBef>
          <a:spcPct val="0"/>
        </a:spcBef>
        <a:spcAft>
          <a:spcPct val="0"/>
        </a:spcAft>
        <a:defRPr sz="2800" b="1">
          <a:solidFill>
            <a:schemeClr val="bg2"/>
          </a:solidFill>
          <a:effectLst>
            <a:outerShdw blurRad="38100" dist="38100" dir="2700000" algn="tl">
              <a:srgbClr val="000000"/>
            </a:outerShdw>
          </a:effectLst>
          <a:latin typeface="Arial" pitchFamily="-112" charset="0"/>
          <a:ea typeface="ＭＳ Ｐゴシック" pitchFamily="32" charset="-128"/>
          <a:cs typeface="ＭＳ Ｐゴシック" pitchFamily="32" charset="-128"/>
        </a:defRPr>
      </a:lvl5pPr>
      <a:lvl6pPr marL="457200" algn="l" rtl="0" fontAlgn="base">
        <a:spcBef>
          <a:spcPct val="0"/>
        </a:spcBef>
        <a:spcAft>
          <a:spcPct val="0"/>
        </a:spcAft>
        <a:defRPr sz="2800" b="1">
          <a:solidFill>
            <a:srgbClr val="FFFF00"/>
          </a:solidFill>
          <a:effectLst>
            <a:outerShdw blurRad="38100" dist="38100" dir="2700000" algn="tl">
              <a:srgbClr val="000000"/>
            </a:outerShdw>
          </a:effectLst>
          <a:latin typeface="Arial" pitchFamily="-112" charset="0"/>
        </a:defRPr>
      </a:lvl6pPr>
      <a:lvl7pPr marL="914400" algn="l" rtl="0" fontAlgn="base">
        <a:spcBef>
          <a:spcPct val="0"/>
        </a:spcBef>
        <a:spcAft>
          <a:spcPct val="0"/>
        </a:spcAft>
        <a:defRPr sz="2800" b="1">
          <a:solidFill>
            <a:srgbClr val="FFFF00"/>
          </a:solidFill>
          <a:effectLst>
            <a:outerShdw blurRad="38100" dist="38100" dir="2700000" algn="tl">
              <a:srgbClr val="000000"/>
            </a:outerShdw>
          </a:effectLst>
          <a:latin typeface="Arial" pitchFamily="-112" charset="0"/>
        </a:defRPr>
      </a:lvl7pPr>
      <a:lvl8pPr marL="1371600" algn="l" rtl="0" fontAlgn="base">
        <a:spcBef>
          <a:spcPct val="0"/>
        </a:spcBef>
        <a:spcAft>
          <a:spcPct val="0"/>
        </a:spcAft>
        <a:defRPr sz="2800" b="1">
          <a:solidFill>
            <a:srgbClr val="FFFF00"/>
          </a:solidFill>
          <a:effectLst>
            <a:outerShdw blurRad="38100" dist="38100" dir="2700000" algn="tl">
              <a:srgbClr val="000000"/>
            </a:outerShdw>
          </a:effectLst>
          <a:latin typeface="Arial" pitchFamily="-112" charset="0"/>
        </a:defRPr>
      </a:lvl8pPr>
      <a:lvl9pPr marL="1828800" algn="l" rtl="0" fontAlgn="base">
        <a:spcBef>
          <a:spcPct val="0"/>
        </a:spcBef>
        <a:spcAft>
          <a:spcPct val="0"/>
        </a:spcAft>
        <a:defRPr sz="2800" b="1">
          <a:solidFill>
            <a:srgbClr val="FFFF00"/>
          </a:solidFill>
          <a:effectLst>
            <a:outerShdw blurRad="38100" dist="38100" dir="2700000" algn="tl">
              <a:srgbClr val="000000"/>
            </a:outerShdw>
          </a:effectLst>
          <a:latin typeface="Arial" pitchFamily="-112" charset="0"/>
        </a:defRPr>
      </a:lvl9pPr>
    </p:titleStyle>
    <p:bodyStyle>
      <a:lvl1pPr marL="342900" indent="-342900" algn="l" rtl="0" eaLnBrk="0" fontAlgn="base" hangingPunct="0">
        <a:spcBef>
          <a:spcPct val="20000"/>
        </a:spcBef>
        <a:spcAft>
          <a:spcPct val="0"/>
        </a:spcAft>
        <a:buSzPct val="65000"/>
        <a:buFont typeface="Wingdings" charset="2"/>
        <a:buChar char="n"/>
        <a:defRPr sz="2000" b="1">
          <a:solidFill>
            <a:schemeClr val="bg2"/>
          </a:solidFill>
          <a:latin typeface="+mn-lt"/>
          <a:ea typeface="ＭＳ Ｐゴシック" pitchFamily="32" charset="-128"/>
          <a:cs typeface="ＭＳ Ｐゴシック" pitchFamily="32" charset="-128"/>
        </a:defRPr>
      </a:lvl1pPr>
      <a:lvl2pPr marL="742950" indent="-285750" algn="l" rtl="0" eaLnBrk="0" fontAlgn="base" hangingPunct="0">
        <a:spcBef>
          <a:spcPct val="20000"/>
        </a:spcBef>
        <a:spcAft>
          <a:spcPct val="0"/>
        </a:spcAft>
        <a:buClr>
          <a:schemeClr val="hlink"/>
        </a:buClr>
        <a:buSzPct val="65000"/>
        <a:buFont typeface="Wingdings" charset="2"/>
        <a:buChar char="l"/>
        <a:defRPr b="1">
          <a:solidFill>
            <a:schemeClr val="accent2"/>
          </a:solidFill>
          <a:latin typeface="+mn-lt"/>
          <a:ea typeface="ＭＳ Ｐゴシック" pitchFamily="-112" charset="-128"/>
        </a:defRPr>
      </a:lvl2pPr>
      <a:lvl3pPr marL="1143000" indent="-228600" algn="l" rtl="0" eaLnBrk="0" fontAlgn="base" hangingPunct="0">
        <a:spcBef>
          <a:spcPct val="20000"/>
        </a:spcBef>
        <a:spcAft>
          <a:spcPct val="0"/>
        </a:spcAft>
        <a:buClr>
          <a:schemeClr val="hlink"/>
        </a:buClr>
        <a:buSzPct val="65000"/>
        <a:defRPr sz="1600" i="1">
          <a:solidFill>
            <a:schemeClr val="bg2"/>
          </a:solidFill>
          <a:latin typeface="+mn-lt"/>
          <a:ea typeface="ＭＳ Ｐゴシック" pitchFamily="-112" charset="-128"/>
        </a:defRPr>
      </a:lvl3pPr>
      <a:lvl4pPr marL="1600200" indent="-228600" algn="l" rtl="0" eaLnBrk="0" fontAlgn="base" hangingPunct="0">
        <a:spcBef>
          <a:spcPct val="20000"/>
        </a:spcBef>
        <a:spcAft>
          <a:spcPct val="0"/>
        </a:spcAft>
        <a:buSzPct val="65000"/>
        <a:buChar char="o"/>
        <a:defRPr sz="1400">
          <a:solidFill>
            <a:srgbClr val="2D5C8A"/>
          </a:solidFill>
          <a:latin typeface="+mn-lt"/>
          <a:ea typeface="ＭＳ Ｐゴシック" pitchFamily="-112" charset="-128"/>
        </a:defRPr>
      </a:lvl4pPr>
      <a:lvl5pPr marL="2057400" indent="-228600" algn="l" rtl="0" eaLnBrk="0" fontAlgn="base" hangingPunct="0">
        <a:spcBef>
          <a:spcPct val="20000"/>
        </a:spcBef>
        <a:spcAft>
          <a:spcPct val="0"/>
        </a:spcAft>
        <a:buClr>
          <a:schemeClr val="hlink"/>
        </a:buClr>
        <a:buSzPct val="65000"/>
        <a:buFont typeface="Wingdings" charset="2"/>
        <a:buChar char="ü"/>
        <a:defRPr sz="1000">
          <a:solidFill>
            <a:srgbClr val="2D5C8A"/>
          </a:solidFill>
          <a:latin typeface="+mn-lt"/>
          <a:ea typeface="ＭＳ Ｐゴシック" pitchFamily="-112" charset="-128"/>
        </a:defRPr>
      </a:lvl5pPr>
      <a:lvl6pPr marL="2514600" indent="-228600" algn="l" rtl="0" fontAlgn="base">
        <a:spcBef>
          <a:spcPct val="20000"/>
        </a:spcBef>
        <a:spcAft>
          <a:spcPct val="0"/>
        </a:spcAft>
        <a:buClr>
          <a:schemeClr val="hlink"/>
        </a:buClr>
        <a:buSzPct val="65000"/>
        <a:buFont typeface="Wingdings" pitchFamily="-112" charset="2"/>
        <a:buChar char="ü"/>
        <a:defRPr sz="1000">
          <a:solidFill>
            <a:schemeClr val="tx1"/>
          </a:solidFill>
          <a:latin typeface="+mn-lt"/>
          <a:ea typeface="ＭＳ Ｐゴシック" pitchFamily="-112" charset="-128"/>
        </a:defRPr>
      </a:lvl6pPr>
      <a:lvl7pPr marL="2971800" indent="-228600" algn="l" rtl="0" fontAlgn="base">
        <a:spcBef>
          <a:spcPct val="20000"/>
        </a:spcBef>
        <a:spcAft>
          <a:spcPct val="0"/>
        </a:spcAft>
        <a:buClr>
          <a:schemeClr val="hlink"/>
        </a:buClr>
        <a:buSzPct val="65000"/>
        <a:buFont typeface="Wingdings" pitchFamily="-112" charset="2"/>
        <a:buChar char="ü"/>
        <a:defRPr sz="1000">
          <a:solidFill>
            <a:schemeClr val="tx1"/>
          </a:solidFill>
          <a:latin typeface="+mn-lt"/>
          <a:ea typeface="ＭＳ Ｐゴシック" pitchFamily="-112" charset="-128"/>
        </a:defRPr>
      </a:lvl7pPr>
      <a:lvl8pPr marL="3429000" indent="-228600" algn="l" rtl="0" fontAlgn="base">
        <a:spcBef>
          <a:spcPct val="20000"/>
        </a:spcBef>
        <a:spcAft>
          <a:spcPct val="0"/>
        </a:spcAft>
        <a:buClr>
          <a:schemeClr val="hlink"/>
        </a:buClr>
        <a:buSzPct val="65000"/>
        <a:buFont typeface="Wingdings" pitchFamily="-112" charset="2"/>
        <a:buChar char="ü"/>
        <a:defRPr sz="1000">
          <a:solidFill>
            <a:schemeClr val="tx1"/>
          </a:solidFill>
          <a:latin typeface="+mn-lt"/>
          <a:ea typeface="ＭＳ Ｐゴシック" pitchFamily="-112" charset="-128"/>
        </a:defRPr>
      </a:lvl8pPr>
      <a:lvl9pPr marL="3886200" indent="-228600" algn="l" rtl="0" fontAlgn="base">
        <a:spcBef>
          <a:spcPct val="20000"/>
        </a:spcBef>
        <a:spcAft>
          <a:spcPct val="0"/>
        </a:spcAft>
        <a:buClr>
          <a:schemeClr val="hlink"/>
        </a:buClr>
        <a:buSzPct val="65000"/>
        <a:buFont typeface="Wingdings" pitchFamily="-112" charset="2"/>
        <a:buChar char="ü"/>
        <a:defRPr sz="1000">
          <a:solidFill>
            <a:schemeClr val="tx1"/>
          </a:solidFill>
          <a:latin typeface="+mn-lt"/>
          <a:ea typeface="ＭＳ Ｐゴシック" pitchFamily="-112" charset="-128"/>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ctrTitle"/>
          </p:nvPr>
        </p:nvSpPr>
        <p:spPr>
          <a:xfrm>
            <a:off x="685800" y="1960240"/>
            <a:ext cx="7772400" cy="1828800"/>
          </a:xfrm>
        </p:spPr>
        <p:txBody>
          <a:bodyPr/>
          <a:lstStyle/>
          <a:p>
            <a:pPr eaLnBrk="1" hangingPunct="1">
              <a:spcBef>
                <a:spcPts val="1200"/>
              </a:spcBef>
              <a:spcAft>
                <a:spcPts val="1200"/>
              </a:spcAft>
              <a:defRPr/>
            </a:pPr>
            <a:r>
              <a:rPr lang="fr-FR" altLang="fr-FR" sz="3200" cap="all" dirty="0">
                <a:effectLst>
                  <a:outerShdw blurRad="38100" dist="38100" dir="2700000" algn="tl">
                    <a:srgbClr val="C0C0C0"/>
                  </a:outerShdw>
                </a:effectLst>
                <a:ea typeface="ＭＳ Ｐゴシック" charset="-128"/>
              </a:rPr>
              <a:t>La prière</a:t>
            </a:r>
            <a:endParaRPr lang="fr-FR" altLang="fr-FR" sz="2400" i="1" dirty="0">
              <a:effectLst>
                <a:outerShdw blurRad="38100" dist="38100" dir="2700000" algn="tl">
                  <a:srgbClr val="C0C0C0"/>
                </a:outerShdw>
              </a:effectLst>
              <a:ea typeface="ＭＳ Ｐゴシック" charset="-128"/>
            </a:endParaRPr>
          </a:p>
        </p:txBody>
      </p:sp>
      <p:sp>
        <p:nvSpPr>
          <p:cNvPr id="14338" name="Rectangle 3"/>
          <p:cNvSpPr>
            <a:spLocks noGrp="1" noChangeArrowheads="1"/>
          </p:cNvSpPr>
          <p:nvPr>
            <p:ph type="subTitle" idx="1"/>
          </p:nvPr>
        </p:nvSpPr>
        <p:spPr>
          <a:xfrm>
            <a:off x="827584" y="3980656"/>
            <a:ext cx="7488832" cy="1752600"/>
          </a:xfrm>
        </p:spPr>
        <p:txBody>
          <a:bodyPr/>
          <a:lstStyle/>
          <a:p>
            <a:pPr eaLnBrk="1" hangingPunct="1">
              <a:buFont typeface="Wingdings" charset="2"/>
              <a:buNone/>
            </a:pPr>
            <a:endParaRPr lang="fr-FR" altLang="fr-FR" sz="1400" dirty="0">
              <a:ea typeface="ＭＳ Ｐゴシック" charset="-128"/>
            </a:endParaRPr>
          </a:p>
          <a:p>
            <a:pPr eaLnBrk="1" hangingPunct="1">
              <a:buFont typeface="Wingdings" charset="2"/>
              <a:buNone/>
            </a:pPr>
            <a:r>
              <a:rPr lang="fr-FR" altLang="fr-FR" sz="1400" dirty="0">
                <a:ea typeface="ＭＳ Ｐゴシック" charset="-128"/>
              </a:rPr>
              <a:t>IEB </a:t>
            </a:r>
          </a:p>
          <a:p>
            <a:pPr eaLnBrk="1" hangingPunct="1">
              <a:buFont typeface="Wingdings" charset="2"/>
              <a:buNone/>
            </a:pPr>
            <a:r>
              <a:rPr lang="fr-FR" altLang="fr-FR" sz="1400" dirty="0">
                <a:ea typeface="ＭＳ Ｐゴシック" charset="-128"/>
              </a:rPr>
              <a:t>27 janvier 2025</a:t>
            </a:r>
            <a:r>
              <a:rPr lang="fr-FR" altLang="fr-FR" dirty="0">
                <a:ea typeface="ＭＳ Ｐゴシック" charset="-128"/>
              </a:rPr>
              <a:t> – </a:t>
            </a:r>
            <a:r>
              <a:rPr lang="fr-FR" altLang="fr-FR" sz="1400" dirty="0">
                <a:ea typeface="ＭＳ Ｐゴシック" charset="-128"/>
              </a:rPr>
              <a:t>Eli Coquerel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68B1A8-87A4-55AB-2257-9654067A816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C9E1CF7-4982-0AF4-314C-7653ACF00AC0}"/>
              </a:ext>
            </a:extLst>
          </p:cNvPr>
          <p:cNvSpPr>
            <a:spLocks noGrp="1"/>
          </p:cNvSpPr>
          <p:nvPr>
            <p:ph type="title"/>
          </p:nvPr>
        </p:nvSpPr>
        <p:spPr>
          <a:xfrm>
            <a:off x="457200" y="533400"/>
            <a:ext cx="8579296" cy="762000"/>
          </a:xfrm>
        </p:spPr>
        <p:txBody>
          <a:bodyPr/>
          <a:lstStyle/>
          <a:p>
            <a:pPr>
              <a:defRPr/>
            </a:pPr>
            <a:r>
              <a:rPr lang="fr-FR" altLang="fr-FR" dirty="0">
                <a:effectLst>
                  <a:outerShdw blurRad="38100" dist="38100" dir="2700000" algn="tl">
                    <a:srgbClr val="C0C0C0"/>
                  </a:outerShdw>
                </a:effectLst>
                <a:ea typeface="ＭＳ Ｐゴシック" charset="-128"/>
              </a:rPr>
              <a:t>2. Pourquoi prier ? </a:t>
            </a:r>
            <a:r>
              <a:rPr lang="fr-FR" altLang="fr-FR" sz="2400" dirty="0">
                <a:effectLst>
                  <a:outerShdw blurRad="38100" dist="38100" dir="2700000" algn="tl">
                    <a:srgbClr val="C0C0C0"/>
                  </a:outerShdw>
                </a:effectLst>
                <a:ea typeface="ＭＳ Ｐゴシック" charset="-128"/>
              </a:rPr>
              <a:t>(4/4)</a:t>
            </a:r>
            <a:endParaRPr lang="fr-FR" altLang="fr-FR" dirty="0">
              <a:effectLst>
                <a:outerShdw blurRad="38100" dist="38100" dir="2700000" algn="tl">
                  <a:srgbClr val="C0C0C0"/>
                </a:outerShdw>
              </a:effectLst>
              <a:ea typeface="ＭＳ Ｐゴシック" charset="-128"/>
            </a:endParaRPr>
          </a:p>
        </p:txBody>
      </p:sp>
      <p:sp>
        <p:nvSpPr>
          <p:cNvPr id="4" name="Espace réservé du numéro de diapositive 3">
            <a:extLst>
              <a:ext uri="{FF2B5EF4-FFF2-40B4-BE49-F238E27FC236}">
                <a16:creationId xmlns:a16="http://schemas.microsoft.com/office/drawing/2014/main" id="{31A315D8-D525-038F-3827-A2CA0AA6DEDC}"/>
              </a:ext>
            </a:extLst>
          </p:cNvPr>
          <p:cNvSpPr>
            <a:spLocks noGrp="1"/>
          </p:cNvSpPr>
          <p:nvPr>
            <p:ph type="sldNum" sz="quarter" idx="10"/>
          </p:nvPr>
        </p:nvSpPr>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fld id="{5F0E7A72-7CFD-B240-AB79-9AA1D4D3BBAD}" type="slidenum">
              <a:rPr lang="fr-FR" altLang="fr-FR" sz="1400" smtClean="0">
                <a:latin typeface="Arial" charset="0"/>
              </a:rPr>
              <a:pPr>
                <a:defRPr/>
              </a:pPr>
              <a:t>9</a:t>
            </a:fld>
            <a:endParaRPr lang="fr-FR" altLang="fr-FR" sz="1400">
              <a:latin typeface="Arial" charset="0"/>
            </a:endParaRPr>
          </a:p>
        </p:txBody>
      </p:sp>
      <p:sp>
        <p:nvSpPr>
          <p:cNvPr id="6" name="Espace réservé du contenu 5">
            <a:extLst>
              <a:ext uri="{FF2B5EF4-FFF2-40B4-BE49-F238E27FC236}">
                <a16:creationId xmlns:a16="http://schemas.microsoft.com/office/drawing/2014/main" id="{BB26CF4F-A6D4-A324-5276-6399D7720E4C}"/>
              </a:ext>
            </a:extLst>
          </p:cNvPr>
          <p:cNvSpPr>
            <a:spLocks noGrp="1"/>
          </p:cNvSpPr>
          <p:nvPr>
            <p:ph idx="1"/>
          </p:nvPr>
        </p:nvSpPr>
        <p:spPr>
          <a:xfrm>
            <a:off x="457200" y="1484784"/>
            <a:ext cx="8363272" cy="5112568"/>
          </a:xfrm>
        </p:spPr>
        <p:txBody>
          <a:bodyPr/>
          <a:lstStyle/>
          <a:p>
            <a:r>
              <a:rPr lang="fr-FR" dirty="0"/>
              <a:t>Parce que nous sommes engagés dans un combat spirituel </a:t>
            </a:r>
          </a:p>
          <a:p>
            <a:pPr lvl="2"/>
            <a:r>
              <a:rPr lang="fr-FR" dirty="0" err="1"/>
              <a:t>Eph</a:t>
            </a:r>
            <a:r>
              <a:rPr lang="fr-FR" dirty="0"/>
              <a:t> 6,10 -13 : Au reste, fortifiez-vous dans le Seigneur, et par sa force toute-puissante. 11 Revêtez-vous de toutes les armes de Dieu, afin de pouvoir tenir ferme contre les ruses du diable. 12 Car nous n’avons pas à lutter contre la chair et le sang, mais contre les dominations, contre les autorités, contre les princes de ce monde de ténèbres, contre les esprits méchants dans les lieux célestes. 13 C’est pourquoi, prenez toutes les armes de Dieu, afin de pouvoir résister dans le mauvais jour, et tenir ferme après avoir tout surmonté. …</a:t>
            </a:r>
          </a:p>
          <a:p>
            <a:pPr lvl="2"/>
            <a:r>
              <a:rPr lang="fr-FR" dirty="0"/>
              <a:t>Luc 22,31-32 : Le Seigneur dit : Simon, Simon, Satan vous a réclamés, pour vous cribler comme le froment. 32  Mais j’ai prié pour toi, …</a:t>
            </a:r>
          </a:p>
          <a:p>
            <a:pPr lvl="4"/>
            <a:endParaRPr lang="fr-FR" dirty="0"/>
          </a:p>
          <a:p>
            <a:pPr lvl="1"/>
            <a:r>
              <a:rPr lang="fr-FR" dirty="0"/>
              <a:t>Prier est le moyen donné pour veiller </a:t>
            </a:r>
            <a:r>
              <a:rPr lang="fr-FR" sz="1600" dirty="0"/>
              <a:t>(ne pas sans s’endormir)</a:t>
            </a:r>
            <a:endParaRPr lang="fr-FR" dirty="0"/>
          </a:p>
          <a:p>
            <a:pPr lvl="2"/>
            <a:r>
              <a:rPr lang="fr-FR" dirty="0"/>
              <a:t>Mat 26,41  Veillez et priez, afin que vous ne tombiez pas dans la tentation ; l’esprit est bien disposé, mais la chair est faible.</a:t>
            </a:r>
          </a:p>
          <a:p>
            <a:pPr lvl="1"/>
            <a:r>
              <a:rPr lang="fr-FR" dirty="0"/>
              <a:t>Prier est le moyen donné pour résister aux artifices de l’ennemi</a:t>
            </a:r>
          </a:p>
          <a:p>
            <a:pPr lvl="1"/>
            <a:r>
              <a:rPr lang="fr-FR" dirty="0"/>
              <a:t>Prier est le moyen donné pour mener le combat et être victorieux</a:t>
            </a:r>
          </a:p>
          <a:p>
            <a:pPr lvl="2"/>
            <a:r>
              <a:rPr lang="fr-FR" dirty="0"/>
              <a:t>Cf Le Seigneur dans le ciel (Rom. 8.33-34)</a:t>
            </a:r>
          </a:p>
          <a:p>
            <a:pPr lvl="2"/>
            <a:r>
              <a:rPr lang="fr-FR" dirty="0"/>
              <a:t>Cf Moïse sur la montagne pendant la bataille contre </a:t>
            </a:r>
            <a:r>
              <a:rPr lang="fr-FR" dirty="0" err="1"/>
              <a:t>Amalek</a:t>
            </a:r>
            <a:r>
              <a:rPr lang="fr-FR" dirty="0"/>
              <a:t> (Ex. 17)</a:t>
            </a:r>
          </a:p>
        </p:txBody>
      </p:sp>
    </p:spTree>
    <p:extLst>
      <p:ext uri="{BB962C8B-B14F-4D97-AF65-F5344CB8AC3E}">
        <p14:creationId xmlns:p14="http://schemas.microsoft.com/office/powerpoint/2010/main" val="604279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113346-66E0-7327-ACC5-0923794E3E5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E423775-5FB2-C979-7C0E-760640199D3B}"/>
              </a:ext>
            </a:extLst>
          </p:cNvPr>
          <p:cNvSpPr>
            <a:spLocks noGrp="1"/>
          </p:cNvSpPr>
          <p:nvPr>
            <p:ph type="title"/>
          </p:nvPr>
        </p:nvSpPr>
        <p:spPr>
          <a:xfrm>
            <a:off x="457200" y="533400"/>
            <a:ext cx="8579296" cy="762000"/>
          </a:xfrm>
        </p:spPr>
        <p:txBody>
          <a:bodyPr/>
          <a:lstStyle/>
          <a:p>
            <a:pPr>
              <a:defRPr/>
            </a:pPr>
            <a:r>
              <a:rPr lang="fr-FR" altLang="fr-FR" dirty="0">
                <a:effectLst>
                  <a:outerShdw blurRad="38100" dist="38100" dir="2700000" algn="tl">
                    <a:srgbClr val="C0C0C0"/>
                  </a:outerShdw>
                </a:effectLst>
                <a:ea typeface="ＭＳ Ｐゴシック" charset="-128"/>
              </a:rPr>
              <a:t>2. Pourquoi prier ? </a:t>
            </a:r>
          </a:p>
        </p:txBody>
      </p:sp>
      <p:sp>
        <p:nvSpPr>
          <p:cNvPr id="4" name="Espace réservé du numéro de diapositive 3">
            <a:extLst>
              <a:ext uri="{FF2B5EF4-FFF2-40B4-BE49-F238E27FC236}">
                <a16:creationId xmlns:a16="http://schemas.microsoft.com/office/drawing/2014/main" id="{6D8A1E3A-040D-8D40-5403-9BCF2ABCD464}"/>
              </a:ext>
            </a:extLst>
          </p:cNvPr>
          <p:cNvSpPr>
            <a:spLocks noGrp="1"/>
          </p:cNvSpPr>
          <p:nvPr>
            <p:ph type="sldNum" sz="quarter" idx="10"/>
          </p:nvPr>
        </p:nvSpPr>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fld id="{5F0E7A72-7CFD-B240-AB79-9AA1D4D3BBAD}" type="slidenum">
              <a:rPr lang="fr-FR" altLang="fr-FR" sz="1400" smtClean="0">
                <a:latin typeface="Arial" charset="0"/>
              </a:rPr>
              <a:pPr>
                <a:defRPr/>
              </a:pPr>
              <a:t>10</a:t>
            </a:fld>
            <a:endParaRPr lang="fr-FR" altLang="fr-FR" sz="1400">
              <a:latin typeface="Arial" charset="0"/>
            </a:endParaRPr>
          </a:p>
        </p:txBody>
      </p:sp>
      <p:sp>
        <p:nvSpPr>
          <p:cNvPr id="6" name="Espace réservé du contenu 5">
            <a:extLst>
              <a:ext uri="{FF2B5EF4-FFF2-40B4-BE49-F238E27FC236}">
                <a16:creationId xmlns:a16="http://schemas.microsoft.com/office/drawing/2014/main" id="{C5EC5B3F-4219-E934-3AA4-6DB7CC3F809F}"/>
              </a:ext>
            </a:extLst>
          </p:cNvPr>
          <p:cNvSpPr>
            <a:spLocks noGrp="1"/>
          </p:cNvSpPr>
          <p:nvPr>
            <p:ph idx="1"/>
          </p:nvPr>
        </p:nvSpPr>
        <p:spPr>
          <a:xfrm>
            <a:off x="457200" y="1700808"/>
            <a:ext cx="8363272" cy="4680520"/>
          </a:xfrm>
        </p:spPr>
        <p:txBody>
          <a:bodyPr/>
          <a:lstStyle/>
          <a:p>
            <a:r>
              <a:rPr lang="fr-FR" dirty="0"/>
              <a:t>Parce que c’est la volonté de Dieu</a:t>
            </a:r>
          </a:p>
          <a:p>
            <a:pPr lvl="1"/>
            <a:endParaRPr lang="fr-FR" dirty="0"/>
          </a:p>
          <a:p>
            <a:r>
              <a:rPr lang="fr-FR" dirty="0"/>
              <a:t>Parce que la Parole nous y exhorte</a:t>
            </a:r>
          </a:p>
          <a:p>
            <a:pPr lvl="2"/>
            <a:endParaRPr lang="fr-FR" dirty="0"/>
          </a:p>
          <a:p>
            <a:r>
              <a:rPr lang="fr-FR" dirty="0"/>
              <a:t>Parce que c’est l’exemple du Seigneur</a:t>
            </a:r>
          </a:p>
          <a:p>
            <a:pPr lvl="2"/>
            <a:endParaRPr lang="fr-FR" dirty="0"/>
          </a:p>
          <a:p>
            <a:r>
              <a:rPr lang="fr-FR" dirty="0"/>
              <a:t>Parce que nous sommes engagés dans un combat spirituel</a:t>
            </a:r>
          </a:p>
          <a:p>
            <a:pPr lvl="3"/>
            <a:endParaRPr lang="fr-FR" dirty="0"/>
          </a:p>
          <a:p>
            <a:endParaRPr lang="fr-FR" dirty="0"/>
          </a:p>
        </p:txBody>
      </p:sp>
      <p:sp>
        <p:nvSpPr>
          <p:cNvPr id="3" name="Rectangle : coins arrondis 2">
            <a:extLst>
              <a:ext uri="{FF2B5EF4-FFF2-40B4-BE49-F238E27FC236}">
                <a16:creationId xmlns:a16="http://schemas.microsoft.com/office/drawing/2014/main" id="{7AB2205C-B877-0249-4D12-4888A9BFD06A}"/>
              </a:ext>
            </a:extLst>
          </p:cNvPr>
          <p:cNvSpPr/>
          <p:nvPr/>
        </p:nvSpPr>
        <p:spPr bwMode="auto">
          <a:xfrm>
            <a:off x="1619672" y="4725144"/>
            <a:ext cx="5904656" cy="648072"/>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a:ln>
                  <a:noFill/>
                </a:ln>
                <a:solidFill>
                  <a:schemeClr val="tx1"/>
                </a:solidFill>
                <a:effectLst/>
                <a:latin typeface="+mn-lt"/>
              </a:rPr>
              <a:t>Pourquoi je ne néglige la prière ?</a:t>
            </a:r>
          </a:p>
        </p:txBody>
      </p:sp>
    </p:spTree>
    <p:extLst>
      <p:ext uri="{BB962C8B-B14F-4D97-AF65-F5344CB8AC3E}">
        <p14:creationId xmlns:p14="http://schemas.microsoft.com/office/powerpoint/2010/main" val="1851304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2CB6AE-ECA9-C711-B13A-43F0537CC4F5}"/>
            </a:ext>
          </a:extLst>
        </p:cNvPr>
        <p:cNvGrpSpPr/>
        <p:nvPr/>
      </p:nvGrpSpPr>
      <p:grpSpPr>
        <a:xfrm>
          <a:off x="0" y="0"/>
          <a:ext cx="0" cy="0"/>
          <a:chOff x="0" y="0"/>
          <a:chExt cx="0" cy="0"/>
        </a:xfrm>
      </p:grpSpPr>
      <p:sp>
        <p:nvSpPr>
          <p:cNvPr id="3" name="Rectangle : coins arrondis 2">
            <a:extLst>
              <a:ext uri="{FF2B5EF4-FFF2-40B4-BE49-F238E27FC236}">
                <a16:creationId xmlns:a16="http://schemas.microsoft.com/office/drawing/2014/main" id="{91B65FE7-F03C-0524-C299-7421D0D1D209}"/>
              </a:ext>
            </a:extLst>
          </p:cNvPr>
          <p:cNvSpPr/>
          <p:nvPr/>
        </p:nvSpPr>
        <p:spPr bwMode="auto">
          <a:xfrm>
            <a:off x="323528" y="3501008"/>
            <a:ext cx="7776864" cy="762000"/>
          </a:xfrm>
          <a:prstGeom prst="roundRect">
            <a:avLst/>
          </a:prstGeom>
          <a:solidFill>
            <a:srgbClr val="CBDEDE"/>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12" charset="0"/>
            </a:endParaRPr>
          </a:p>
        </p:txBody>
      </p:sp>
      <p:sp>
        <p:nvSpPr>
          <p:cNvPr id="2" name="Titre 1">
            <a:extLst>
              <a:ext uri="{FF2B5EF4-FFF2-40B4-BE49-F238E27FC236}">
                <a16:creationId xmlns:a16="http://schemas.microsoft.com/office/drawing/2014/main" id="{BC345E90-BC69-5B4C-A9B1-287D9B741DDB}"/>
              </a:ext>
            </a:extLst>
          </p:cNvPr>
          <p:cNvSpPr>
            <a:spLocks noGrp="1"/>
          </p:cNvSpPr>
          <p:nvPr>
            <p:ph type="title"/>
          </p:nvPr>
        </p:nvSpPr>
        <p:spPr>
          <a:xfrm>
            <a:off x="457200" y="533400"/>
            <a:ext cx="8579296" cy="762000"/>
          </a:xfrm>
        </p:spPr>
        <p:txBody>
          <a:bodyPr/>
          <a:lstStyle/>
          <a:p>
            <a:pPr>
              <a:defRPr/>
            </a:pPr>
            <a:r>
              <a:rPr lang="fr-FR" altLang="fr-FR" dirty="0">
                <a:effectLst>
                  <a:outerShdw blurRad="38100" dist="38100" dir="2700000" algn="tl">
                    <a:srgbClr val="C0C0C0"/>
                  </a:outerShdw>
                </a:effectLst>
                <a:ea typeface="ＭＳ Ｐゴシック" charset="-128"/>
              </a:rPr>
              <a:t>Plan</a:t>
            </a:r>
          </a:p>
        </p:txBody>
      </p:sp>
      <p:sp>
        <p:nvSpPr>
          <p:cNvPr id="4" name="Espace réservé du numéro de diapositive 3">
            <a:extLst>
              <a:ext uri="{FF2B5EF4-FFF2-40B4-BE49-F238E27FC236}">
                <a16:creationId xmlns:a16="http://schemas.microsoft.com/office/drawing/2014/main" id="{13054CA5-400B-9283-7FBE-27F32783AF21}"/>
              </a:ext>
            </a:extLst>
          </p:cNvPr>
          <p:cNvSpPr>
            <a:spLocks noGrp="1"/>
          </p:cNvSpPr>
          <p:nvPr>
            <p:ph type="sldNum" sz="quarter" idx="10"/>
          </p:nvPr>
        </p:nvSpPr>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fld id="{5F0E7A72-7CFD-B240-AB79-9AA1D4D3BBAD}" type="slidenum">
              <a:rPr lang="fr-FR" altLang="fr-FR" sz="1400" smtClean="0">
                <a:latin typeface="Arial" charset="0"/>
              </a:rPr>
              <a:pPr>
                <a:defRPr/>
              </a:pPr>
              <a:t>11</a:t>
            </a:fld>
            <a:endParaRPr lang="fr-FR" altLang="fr-FR" sz="1400">
              <a:latin typeface="Arial" charset="0"/>
            </a:endParaRPr>
          </a:p>
        </p:txBody>
      </p:sp>
      <p:sp>
        <p:nvSpPr>
          <p:cNvPr id="6" name="Espace réservé du contenu 5">
            <a:extLst>
              <a:ext uri="{FF2B5EF4-FFF2-40B4-BE49-F238E27FC236}">
                <a16:creationId xmlns:a16="http://schemas.microsoft.com/office/drawing/2014/main" id="{55631C89-4CB0-6FC6-CB92-4CB22BB0D153}"/>
              </a:ext>
            </a:extLst>
          </p:cNvPr>
          <p:cNvSpPr>
            <a:spLocks noGrp="1"/>
          </p:cNvSpPr>
          <p:nvPr>
            <p:ph idx="1"/>
          </p:nvPr>
        </p:nvSpPr>
        <p:spPr>
          <a:xfrm>
            <a:off x="457200" y="1484784"/>
            <a:ext cx="8363272" cy="4392488"/>
          </a:xfrm>
        </p:spPr>
        <p:txBody>
          <a:bodyPr/>
          <a:lstStyle/>
          <a:p>
            <a:pPr marL="457200" lvl="1" indent="0">
              <a:buNone/>
            </a:pPr>
            <a:endParaRPr lang="fr-FR" sz="2000" dirty="0"/>
          </a:p>
          <a:p>
            <a:pPr marL="457200" indent="-457200">
              <a:buFont typeface="+mj-lt"/>
              <a:buAutoNum type="arabicPeriod"/>
            </a:pPr>
            <a:r>
              <a:rPr lang="fr-FR" sz="2400" dirty="0"/>
              <a:t>Qu’est-ce que « prier » ?</a:t>
            </a:r>
          </a:p>
          <a:p>
            <a:pPr marL="457200" indent="-457200">
              <a:buFont typeface="+mj-lt"/>
              <a:buAutoNum type="arabicPeriod"/>
            </a:pPr>
            <a:endParaRPr lang="fr-FR" sz="2400" dirty="0"/>
          </a:p>
          <a:p>
            <a:pPr marL="457200" indent="-457200">
              <a:buFont typeface="+mj-lt"/>
              <a:buAutoNum type="arabicPeriod"/>
            </a:pPr>
            <a:r>
              <a:rPr lang="fr-FR" sz="2400" dirty="0"/>
              <a:t>Pourquoi prier ?</a:t>
            </a:r>
          </a:p>
          <a:p>
            <a:pPr marL="457200" indent="-457200">
              <a:buFont typeface="+mj-lt"/>
              <a:buAutoNum type="arabicPeriod"/>
            </a:pPr>
            <a:endParaRPr lang="fr-FR" sz="2400" dirty="0"/>
          </a:p>
          <a:p>
            <a:pPr marL="457200" indent="-457200">
              <a:buFont typeface="+mj-lt"/>
              <a:buAutoNum type="arabicPeriod"/>
            </a:pPr>
            <a:r>
              <a:rPr lang="fr-FR" sz="2400" dirty="0"/>
              <a:t>Comment prier ?</a:t>
            </a:r>
          </a:p>
          <a:p>
            <a:endParaRPr lang="fr-FR" sz="2400" dirty="0"/>
          </a:p>
          <a:p>
            <a:endParaRPr lang="fr-FR" sz="2400" dirty="0"/>
          </a:p>
        </p:txBody>
      </p:sp>
    </p:spTree>
    <p:extLst>
      <p:ext uri="{BB962C8B-B14F-4D97-AF65-F5344CB8AC3E}">
        <p14:creationId xmlns:p14="http://schemas.microsoft.com/office/powerpoint/2010/main" val="1185475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E0CE73-F7FF-C7A4-F40D-A9A40030729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F13681C-C029-F9C6-67CC-B3850E817D68}"/>
              </a:ext>
            </a:extLst>
          </p:cNvPr>
          <p:cNvSpPr>
            <a:spLocks noGrp="1"/>
          </p:cNvSpPr>
          <p:nvPr>
            <p:ph type="title"/>
          </p:nvPr>
        </p:nvSpPr>
        <p:spPr>
          <a:xfrm>
            <a:off x="457200" y="533400"/>
            <a:ext cx="8579296" cy="762000"/>
          </a:xfrm>
        </p:spPr>
        <p:txBody>
          <a:bodyPr/>
          <a:lstStyle/>
          <a:p>
            <a:pPr>
              <a:defRPr/>
            </a:pPr>
            <a:r>
              <a:rPr lang="fr-FR" altLang="fr-FR" dirty="0">
                <a:effectLst>
                  <a:outerShdw blurRad="38100" dist="38100" dir="2700000" algn="tl">
                    <a:srgbClr val="C0C0C0"/>
                  </a:outerShdw>
                </a:effectLst>
                <a:ea typeface="ＭＳ Ｐゴシック" charset="-128"/>
              </a:rPr>
              <a:t>3. Comment prier ? </a:t>
            </a:r>
            <a:r>
              <a:rPr lang="fr-FR" altLang="fr-FR" sz="2400" dirty="0">
                <a:effectLst>
                  <a:outerShdw blurRad="38100" dist="38100" dir="2700000" algn="tl">
                    <a:srgbClr val="C0C0C0"/>
                  </a:outerShdw>
                </a:effectLst>
                <a:ea typeface="ＭＳ Ｐゴシック" charset="-128"/>
              </a:rPr>
              <a:t>(1/7)</a:t>
            </a:r>
            <a:endParaRPr lang="fr-FR" altLang="fr-FR" dirty="0">
              <a:effectLst>
                <a:outerShdw blurRad="38100" dist="38100" dir="2700000" algn="tl">
                  <a:srgbClr val="C0C0C0"/>
                </a:outerShdw>
              </a:effectLst>
              <a:ea typeface="ＭＳ Ｐゴシック" charset="-128"/>
            </a:endParaRPr>
          </a:p>
        </p:txBody>
      </p:sp>
      <p:sp>
        <p:nvSpPr>
          <p:cNvPr id="4" name="Espace réservé du numéro de diapositive 3">
            <a:extLst>
              <a:ext uri="{FF2B5EF4-FFF2-40B4-BE49-F238E27FC236}">
                <a16:creationId xmlns:a16="http://schemas.microsoft.com/office/drawing/2014/main" id="{E7AF85EE-4FE5-9224-86F4-35FE5980E344}"/>
              </a:ext>
            </a:extLst>
          </p:cNvPr>
          <p:cNvSpPr>
            <a:spLocks noGrp="1"/>
          </p:cNvSpPr>
          <p:nvPr>
            <p:ph type="sldNum" sz="quarter" idx="10"/>
          </p:nvPr>
        </p:nvSpPr>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fld id="{5F0E7A72-7CFD-B240-AB79-9AA1D4D3BBAD}" type="slidenum">
              <a:rPr lang="fr-FR" altLang="fr-FR" sz="1400" smtClean="0">
                <a:latin typeface="Arial" charset="0"/>
              </a:rPr>
              <a:pPr>
                <a:defRPr/>
              </a:pPr>
              <a:t>12</a:t>
            </a:fld>
            <a:endParaRPr lang="fr-FR" altLang="fr-FR" sz="1400">
              <a:latin typeface="Arial" charset="0"/>
            </a:endParaRPr>
          </a:p>
        </p:txBody>
      </p:sp>
      <p:sp>
        <p:nvSpPr>
          <p:cNvPr id="6" name="Espace réservé du contenu 5">
            <a:extLst>
              <a:ext uri="{FF2B5EF4-FFF2-40B4-BE49-F238E27FC236}">
                <a16:creationId xmlns:a16="http://schemas.microsoft.com/office/drawing/2014/main" id="{2E67565A-0BCB-3A99-4A9C-669774361D1A}"/>
              </a:ext>
            </a:extLst>
          </p:cNvPr>
          <p:cNvSpPr>
            <a:spLocks noGrp="1"/>
          </p:cNvSpPr>
          <p:nvPr>
            <p:ph idx="1"/>
          </p:nvPr>
        </p:nvSpPr>
        <p:spPr>
          <a:xfrm>
            <a:off x="457200" y="1700808"/>
            <a:ext cx="8363272" cy="4680520"/>
          </a:xfrm>
        </p:spPr>
        <p:txBody>
          <a:bodyPr/>
          <a:lstStyle/>
          <a:p>
            <a:r>
              <a:rPr lang="fr-FR" dirty="0"/>
              <a:t>Prier selon la volonté de Dieu</a:t>
            </a:r>
          </a:p>
          <a:p>
            <a:pPr lvl="2"/>
            <a:r>
              <a:rPr lang="fr-FR" dirty="0"/>
              <a:t>1 </a:t>
            </a:r>
            <a:r>
              <a:rPr lang="fr-FR" dirty="0" err="1"/>
              <a:t>Jn</a:t>
            </a:r>
            <a:r>
              <a:rPr lang="fr-FR" dirty="0"/>
              <a:t> 5,14 : Nous avons auprès de lui cette assurance, que si nous demandons quelque chose selon sa volonté, il nous écoute. 15 Et si nous savons qu’il nous écoute, quelque chose que nous demandions, nous savons que nous possédons la chose que nous lui avons demandée.</a:t>
            </a:r>
          </a:p>
          <a:p>
            <a:pPr lvl="4"/>
            <a:endParaRPr lang="fr-FR" dirty="0"/>
          </a:p>
          <a:p>
            <a:pPr lvl="1"/>
            <a:r>
              <a:rPr lang="fr-FR" dirty="0"/>
              <a:t>Prier selon sa volonté révélée dans la Parole</a:t>
            </a:r>
          </a:p>
          <a:p>
            <a:pPr lvl="2"/>
            <a:r>
              <a:rPr lang="fr-FR" dirty="0"/>
              <a:t>Jacq 4,3 : Vous demandez, et vous ne recevez pas, parce que vous demandez mal, dans le but de satisfaire vos passions.</a:t>
            </a:r>
          </a:p>
          <a:p>
            <a:pPr lvl="1"/>
            <a:r>
              <a:rPr lang="fr-FR" dirty="0"/>
              <a:t>Nous sommes ainsi assurés que la chose demandée nous sera accordée.</a:t>
            </a:r>
          </a:p>
          <a:p>
            <a:pPr lvl="2"/>
            <a:r>
              <a:rPr lang="fr-FR" dirty="0"/>
              <a:t>Jean 15, 7 : Si vous demeurez en moi, et que </a:t>
            </a:r>
            <a:r>
              <a:rPr lang="fr-FR" u="sng" dirty="0"/>
              <a:t>mes paroles demeurent en vous</a:t>
            </a:r>
            <a:r>
              <a:rPr lang="fr-FR" dirty="0"/>
              <a:t>, demandez ce que vous voudrez, et </a:t>
            </a:r>
            <a:r>
              <a:rPr lang="fr-FR" u="sng" dirty="0"/>
              <a:t>cela vous sera accordé</a:t>
            </a:r>
            <a:r>
              <a:rPr lang="fr-FR" dirty="0"/>
              <a:t>.</a:t>
            </a:r>
          </a:p>
          <a:p>
            <a:endParaRPr lang="fr-FR" dirty="0"/>
          </a:p>
        </p:txBody>
      </p:sp>
    </p:spTree>
    <p:extLst>
      <p:ext uri="{BB962C8B-B14F-4D97-AF65-F5344CB8AC3E}">
        <p14:creationId xmlns:p14="http://schemas.microsoft.com/office/powerpoint/2010/main" val="4119744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D651DD-F3B7-63B0-C239-EB7F206EC94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94C0023-9E74-2165-93C8-F3E418308630}"/>
              </a:ext>
            </a:extLst>
          </p:cNvPr>
          <p:cNvSpPr>
            <a:spLocks noGrp="1"/>
          </p:cNvSpPr>
          <p:nvPr>
            <p:ph type="title"/>
          </p:nvPr>
        </p:nvSpPr>
        <p:spPr>
          <a:xfrm>
            <a:off x="457200" y="533400"/>
            <a:ext cx="8579296" cy="762000"/>
          </a:xfrm>
        </p:spPr>
        <p:txBody>
          <a:bodyPr/>
          <a:lstStyle/>
          <a:p>
            <a:pPr>
              <a:defRPr/>
            </a:pPr>
            <a:r>
              <a:rPr lang="fr-FR" altLang="fr-FR" dirty="0">
                <a:effectLst>
                  <a:outerShdw blurRad="38100" dist="38100" dir="2700000" algn="tl">
                    <a:srgbClr val="C0C0C0"/>
                  </a:outerShdw>
                </a:effectLst>
                <a:ea typeface="ＭＳ Ｐゴシック" charset="-128"/>
              </a:rPr>
              <a:t>3. Comment prier ? </a:t>
            </a:r>
            <a:r>
              <a:rPr lang="fr-FR" altLang="fr-FR" sz="2400" dirty="0">
                <a:effectLst>
                  <a:outerShdw blurRad="38100" dist="38100" dir="2700000" algn="tl">
                    <a:srgbClr val="C0C0C0"/>
                  </a:outerShdw>
                </a:effectLst>
                <a:ea typeface="ＭＳ Ｐゴシック" charset="-128"/>
              </a:rPr>
              <a:t>(2/7)</a:t>
            </a:r>
            <a:endParaRPr lang="fr-FR" altLang="fr-FR" dirty="0">
              <a:effectLst>
                <a:outerShdw blurRad="38100" dist="38100" dir="2700000" algn="tl">
                  <a:srgbClr val="C0C0C0"/>
                </a:outerShdw>
              </a:effectLst>
              <a:ea typeface="ＭＳ Ｐゴシック" charset="-128"/>
            </a:endParaRPr>
          </a:p>
        </p:txBody>
      </p:sp>
      <p:sp>
        <p:nvSpPr>
          <p:cNvPr id="4" name="Espace réservé du numéro de diapositive 3">
            <a:extLst>
              <a:ext uri="{FF2B5EF4-FFF2-40B4-BE49-F238E27FC236}">
                <a16:creationId xmlns:a16="http://schemas.microsoft.com/office/drawing/2014/main" id="{CADB702D-643E-B896-5BB1-7DC4768BE732}"/>
              </a:ext>
            </a:extLst>
          </p:cNvPr>
          <p:cNvSpPr>
            <a:spLocks noGrp="1"/>
          </p:cNvSpPr>
          <p:nvPr>
            <p:ph type="sldNum" sz="quarter" idx="10"/>
          </p:nvPr>
        </p:nvSpPr>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fld id="{5F0E7A72-7CFD-B240-AB79-9AA1D4D3BBAD}" type="slidenum">
              <a:rPr lang="fr-FR" altLang="fr-FR" sz="1400" smtClean="0">
                <a:latin typeface="Arial" charset="0"/>
              </a:rPr>
              <a:pPr>
                <a:defRPr/>
              </a:pPr>
              <a:t>13</a:t>
            </a:fld>
            <a:endParaRPr lang="fr-FR" altLang="fr-FR" sz="1400">
              <a:latin typeface="Arial" charset="0"/>
            </a:endParaRPr>
          </a:p>
        </p:txBody>
      </p:sp>
      <p:sp>
        <p:nvSpPr>
          <p:cNvPr id="6" name="Espace réservé du contenu 5">
            <a:extLst>
              <a:ext uri="{FF2B5EF4-FFF2-40B4-BE49-F238E27FC236}">
                <a16:creationId xmlns:a16="http://schemas.microsoft.com/office/drawing/2014/main" id="{46D0D850-25E9-B660-9E69-3794F2F687EF}"/>
              </a:ext>
            </a:extLst>
          </p:cNvPr>
          <p:cNvSpPr>
            <a:spLocks noGrp="1"/>
          </p:cNvSpPr>
          <p:nvPr>
            <p:ph idx="1"/>
          </p:nvPr>
        </p:nvSpPr>
        <p:spPr>
          <a:xfrm>
            <a:off x="457200" y="1700808"/>
            <a:ext cx="8363272" cy="4680520"/>
          </a:xfrm>
        </p:spPr>
        <p:txBody>
          <a:bodyPr/>
          <a:lstStyle/>
          <a:p>
            <a:r>
              <a:rPr lang="fr-FR" dirty="0"/>
              <a:t>Prier avec foi </a:t>
            </a:r>
          </a:p>
          <a:p>
            <a:pPr lvl="2"/>
            <a:r>
              <a:rPr lang="fr-FR" dirty="0" err="1"/>
              <a:t>Heb</a:t>
            </a:r>
            <a:r>
              <a:rPr lang="fr-FR" dirty="0"/>
              <a:t> 11,6 : Or sans la foi il est impossible de lui être agréable ; car il faut que celui qui s’approche de Dieu croie que Dieu existe, et qu’il est le rémunérateur de ceux qui le cherchent.</a:t>
            </a:r>
          </a:p>
          <a:p>
            <a:pPr lvl="2"/>
            <a:r>
              <a:rPr lang="fr-FR" dirty="0"/>
              <a:t>Marc 11 22  Jésus prit la parole, et leur dit : Ayez foi en Dieu. 23  Je vous le dis en vérité, si quelqu’un dit à cette montagne: Ote-toi de là et jette-toi dans la mer, et s’il ne doute point en son cœur, mais croit que ce qu’il dit arrive, il le verra s’accomplir. 24  C’est pourquoi je vous dis : </a:t>
            </a:r>
            <a:r>
              <a:rPr lang="fr-FR" u="sng" dirty="0"/>
              <a:t>Tout ce que vous demanderez en priant, croyez que vous l’avez reçu,</a:t>
            </a:r>
            <a:r>
              <a:rPr lang="fr-FR" dirty="0"/>
              <a:t> et vous le verrez s’accomplir.</a:t>
            </a:r>
          </a:p>
          <a:p>
            <a:pPr lvl="6"/>
            <a:endParaRPr lang="fr-FR" dirty="0"/>
          </a:p>
          <a:p>
            <a:pPr lvl="1"/>
            <a:r>
              <a:rPr lang="fr-FR" dirty="0"/>
              <a:t>Prier avec foi ne consiste pas à « forcer la main de Dieu » </a:t>
            </a:r>
          </a:p>
          <a:p>
            <a:pPr lvl="2"/>
            <a:r>
              <a:rPr lang="fr-FR" dirty="0"/>
              <a:t>C’est plutôt le résultat de la communion avec Dieu</a:t>
            </a:r>
          </a:p>
          <a:p>
            <a:pPr lvl="1"/>
            <a:r>
              <a:rPr lang="fr-FR" dirty="0"/>
              <a:t>Prier avec foi nous conduit à persévérer</a:t>
            </a:r>
          </a:p>
        </p:txBody>
      </p:sp>
    </p:spTree>
    <p:extLst>
      <p:ext uri="{BB962C8B-B14F-4D97-AF65-F5344CB8AC3E}">
        <p14:creationId xmlns:p14="http://schemas.microsoft.com/office/powerpoint/2010/main" val="4172841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63C3F2-A728-99DB-50CF-3D2C99FCC83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88FFF48-01CB-3438-AF13-716BB58C2919}"/>
              </a:ext>
            </a:extLst>
          </p:cNvPr>
          <p:cNvSpPr>
            <a:spLocks noGrp="1"/>
          </p:cNvSpPr>
          <p:nvPr>
            <p:ph type="title"/>
          </p:nvPr>
        </p:nvSpPr>
        <p:spPr>
          <a:xfrm>
            <a:off x="457200" y="533400"/>
            <a:ext cx="8579296" cy="762000"/>
          </a:xfrm>
        </p:spPr>
        <p:txBody>
          <a:bodyPr/>
          <a:lstStyle/>
          <a:p>
            <a:pPr>
              <a:defRPr/>
            </a:pPr>
            <a:r>
              <a:rPr lang="fr-FR" altLang="fr-FR" dirty="0">
                <a:effectLst>
                  <a:outerShdw blurRad="38100" dist="38100" dir="2700000" algn="tl">
                    <a:srgbClr val="C0C0C0"/>
                  </a:outerShdw>
                </a:effectLst>
                <a:ea typeface="ＭＳ Ｐゴシック" charset="-128"/>
              </a:rPr>
              <a:t>3. Comment prier ? </a:t>
            </a:r>
            <a:r>
              <a:rPr lang="fr-FR" altLang="fr-FR" sz="2400" dirty="0">
                <a:effectLst>
                  <a:outerShdw blurRad="38100" dist="38100" dir="2700000" algn="tl">
                    <a:srgbClr val="C0C0C0"/>
                  </a:outerShdw>
                </a:effectLst>
                <a:ea typeface="ＭＳ Ｐゴシック" charset="-128"/>
              </a:rPr>
              <a:t>(3/7)</a:t>
            </a:r>
            <a:endParaRPr lang="fr-FR" altLang="fr-FR" dirty="0">
              <a:effectLst>
                <a:outerShdw blurRad="38100" dist="38100" dir="2700000" algn="tl">
                  <a:srgbClr val="C0C0C0"/>
                </a:outerShdw>
              </a:effectLst>
              <a:ea typeface="ＭＳ Ｐゴシック" charset="-128"/>
            </a:endParaRPr>
          </a:p>
        </p:txBody>
      </p:sp>
      <p:sp>
        <p:nvSpPr>
          <p:cNvPr id="4" name="Espace réservé du numéro de diapositive 3">
            <a:extLst>
              <a:ext uri="{FF2B5EF4-FFF2-40B4-BE49-F238E27FC236}">
                <a16:creationId xmlns:a16="http://schemas.microsoft.com/office/drawing/2014/main" id="{524B2D23-4C48-4A67-FF10-6B89C4878A1E}"/>
              </a:ext>
            </a:extLst>
          </p:cNvPr>
          <p:cNvSpPr>
            <a:spLocks noGrp="1"/>
          </p:cNvSpPr>
          <p:nvPr>
            <p:ph type="sldNum" sz="quarter" idx="10"/>
          </p:nvPr>
        </p:nvSpPr>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fld id="{5F0E7A72-7CFD-B240-AB79-9AA1D4D3BBAD}" type="slidenum">
              <a:rPr lang="fr-FR" altLang="fr-FR" sz="1400" smtClean="0">
                <a:latin typeface="Arial" charset="0"/>
              </a:rPr>
              <a:pPr>
                <a:defRPr/>
              </a:pPr>
              <a:t>14</a:t>
            </a:fld>
            <a:endParaRPr lang="fr-FR" altLang="fr-FR" sz="1400">
              <a:latin typeface="Arial" charset="0"/>
            </a:endParaRPr>
          </a:p>
        </p:txBody>
      </p:sp>
      <p:sp>
        <p:nvSpPr>
          <p:cNvPr id="6" name="Espace réservé du contenu 5">
            <a:extLst>
              <a:ext uri="{FF2B5EF4-FFF2-40B4-BE49-F238E27FC236}">
                <a16:creationId xmlns:a16="http://schemas.microsoft.com/office/drawing/2014/main" id="{ACAAB5CE-F5FF-1FC3-C31D-D76700090EF7}"/>
              </a:ext>
            </a:extLst>
          </p:cNvPr>
          <p:cNvSpPr>
            <a:spLocks noGrp="1"/>
          </p:cNvSpPr>
          <p:nvPr>
            <p:ph idx="1"/>
          </p:nvPr>
        </p:nvSpPr>
        <p:spPr>
          <a:xfrm>
            <a:off x="457200" y="1700808"/>
            <a:ext cx="8363272" cy="4680520"/>
          </a:xfrm>
        </p:spPr>
        <p:txBody>
          <a:bodyPr/>
          <a:lstStyle/>
          <a:p>
            <a:r>
              <a:rPr lang="fr-FR" dirty="0"/>
              <a:t>Prier avec une conscience libérée</a:t>
            </a:r>
          </a:p>
          <a:p>
            <a:pPr lvl="2"/>
            <a:r>
              <a:rPr lang="fr-FR" dirty="0"/>
              <a:t>Ps 66, 18 : Si j’avais conçu l’iniquité dans mon cœur, Le Seigneur ne m’aurait pas exaucé. 19  Cependant Dieu m’a écouté ; il a fait attention à la voix de ma prière. 20  Béni soit Dieu, qui n’a point rejeté ma prière, ni retiré d’avec moi sa bonté.</a:t>
            </a:r>
          </a:p>
          <a:p>
            <a:pPr lvl="6"/>
            <a:endParaRPr lang="fr-FR" dirty="0"/>
          </a:p>
          <a:p>
            <a:pPr lvl="1"/>
            <a:r>
              <a:rPr lang="fr-FR" dirty="0"/>
              <a:t>Nécessité de confesser ses péchés à Dieu</a:t>
            </a:r>
          </a:p>
          <a:p>
            <a:pPr lvl="2"/>
            <a:r>
              <a:rPr lang="fr-FR" dirty="0"/>
              <a:t>Mat 6,12 : pardonne-nous nos offenses, comme nous aussi nous pardonnons à ceux qui nous ont offensés ;</a:t>
            </a:r>
          </a:p>
          <a:p>
            <a:pPr lvl="1"/>
            <a:r>
              <a:rPr lang="fr-FR" dirty="0"/>
              <a:t>Nécessité de pardonner aux autres</a:t>
            </a:r>
          </a:p>
          <a:p>
            <a:pPr lvl="2"/>
            <a:r>
              <a:rPr lang="fr-FR" dirty="0"/>
              <a:t>Matt 6, 14  Si vous pardonnez aux hommes leurs offenses, votre Père céleste vous pardonnera aussi ; 15  mais si vous ne pardonnez pas aux hommes, votre Père ne vous pardonnera pas non plus vos offenses.</a:t>
            </a:r>
          </a:p>
          <a:p>
            <a:pPr lvl="2"/>
            <a:r>
              <a:rPr lang="fr-FR" dirty="0"/>
              <a:t>Marc 11,25 : Et, lorsque vous êtes debout faisant votre prière, si vous avez quelque chose contre quelqu’un, pardonnez, afin que votre Père qui est dans les cieux vous pardonne aussi vos offenses.</a:t>
            </a:r>
          </a:p>
          <a:p>
            <a:pPr marL="457200" lvl="1" indent="0">
              <a:buNone/>
            </a:pPr>
            <a:endParaRPr lang="fr-FR" dirty="0"/>
          </a:p>
        </p:txBody>
      </p:sp>
    </p:spTree>
    <p:extLst>
      <p:ext uri="{BB962C8B-B14F-4D97-AF65-F5344CB8AC3E}">
        <p14:creationId xmlns:p14="http://schemas.microsoft.com/office/powerpoint/2010/main" val="3643484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1AE27E-10EF-BC85-FDE5-612C9DE4370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D0FB42E-4A79-75B5-A732-0680E79C16E3}"/>
              </a:ext>
            </a:extLst>
          </p:cNvPr>
          <p:cNvSpPr>
            <a:spLocks noGrp="1"/>
          </p:cNvSpPr>
          <p:nvPr>
            <p:ph type="title"/>
          </p:nvPr>
        </p:nvSpPr>
        <p:spPr>
          <a:xfrm>
            <a:off x="457200" y="533400"/>
            <a:ext cx="8579296" cy="762000"/>
          </a:xfrm>
        </p:spPr>
        <p:txBody>
          <a:bodyPr/>
          <a:lstStyle/>
          <a:p>
            <a:pPr>
              <a:defRPr/>
            </a:pPr>
            <a:r>
              <a:rPr lang="fr-FR" altLang="fr-FR" dirty="0">
                <a:effectLst>
                  <a:outerShdw blurRad="38100" dist="38100" dir="2700000" algn="tl">
                    <a:srgbClr val="C0C0C0"/>
                  </a:outerShdw>
                </a:effectLst>
                <a:ea typeface="ＭＳ Ｐゴシック" charset="-128"/>
              </a:rPr>
              <a:t>3. Comment prier ? </a:t>
            </a:r>
            <a:r>
              <a:rPr lang="fr-FR" altLang="fr-FR" sz="2400" dirty="0">
                <a:effectLst>
                  <a:outerShdw blurRad="38100" dist="38100" dir="2700000" algn="tl">
                    <a:srgbClr val="C0C0C0"/>
                  </a:outerShdw>
                </a:effectLst>
                <a:ea typeface="ＭＳ Ｐゴシック" charset="-128"/>
              </a:rPr>
              <a:t>(4/7)</a:t>
            </a:r>
            <a:endParaRPr lang="fr-FR" altLang="fr-FR" dirty="0">
              <a:effectLst>
                <a:outerShdw blurRad="38100" dist="38100" dir="2700000" algn="tl">
                  <a:srgbClr val="C0C0C0"/>
                </a:outerShdw>
              </a:effectLst>
              <a:ea typeface="ＭＳ Ｐゴシック" charset="-128"/>
            </a:endParaRPr>
          </a:p>
        </p:txBody>
      </p:sp>
      <p:sp>
        <p:nvSpPr>
          <p:cNvPr id="4" name="Espace réservé du numéro de diapositive 3">
            <a:extLst>
              <a:ext uri="{FF2B5EF4-FFF2-40B4-BE49-F238E27FC236}">
                <a16:creationId xmlns:a16="http://schemas.microsoft.com/office/drawing/2014/main" id="{9F4CFC7B-02CF-25DD-8E81-13D348A79CAC}"/>
              </a:ext>
            </a:extLst>
          </p:cNvPr>
          <p:cNvSpPr>
            <a:spLocks noGrp="1"/>
          </p:cNvSpPr>
          <p:nvPr>
            <p:ph type="sldNum" sz="quarter" idx="10"/>
          </p:nvPr>
        </p:nvSpPr>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fld id="{5F0E7A72-7CFD-B240-AB79-9AA1D4D3BBAD}" type="slidenum">
              <a:rPr lang="fr-FR" altLang="fr-FR" sz="1400" smtClean="0">
                <a:latin typeface="Arial" charset="0"/>
              </a:rPr>
              <a:pPr>
                <a:defRPr/>
              </a:pPr>
              <a:t>15</a:t>
            </a:fld>
            <a:endParaRPr lang="fr-FR" altLang="fr-FR" sz="1400">
              <a:latin typeface="Arial" charset="0"/>
            </a:endParaRPr>
          </a:p>
        </p:txBody>
      </p:sp>
      <p:sp>
        <p:nvSpPr>
          <p:cNvPr id="6" name="Espace réservé du contenu 5">
            <a:extLst>
              <a:ext uri="{FF2B5EF4-FFF2-40B4-BE49-F238E27FC236}">
                <a16:creationId xmlns:a16="http://schemas.microsoft.com/office/drawing/2014/main" id="{85151EA5-8C32-47CC-9938-71DB430B6A39}"/>
              </a:ext>
            </a:extLst>
          </p:cNvPr>
          <p:cNvSpPr>
            <a:spLocks noGrp="1"/>
          </p:cNvSpPr>
          <p:nvPr>
            <p:ph idx="1"/>
          </p:nvPr>
        </p:nvSpPr>
        <p:spPr>
          <a:xfrm>
            <a:off x="457200" y="1700808"/>
            <a:ext cx="8363272" cy="4680520"/>
          </a:xfrm>
        </p:spPr>
        <p:txBody>
          <a:bodyPr/>
          <a:lstStyle/>
          <a:p>
            <a:r>
              <a:rPr lang="fr-FR" dirty="0"/>
              <a:t>Prier avec humilité</a:t>
            </a:r>
          </a:p>
          <a:p>
            <a:pPr lvl="2"/>
            <a:r>
              <a:rPr lang="fr-FR" dirty="0"/>
              <a:t>Dieu résiste aux orgueilleux, Mais il fait grâce aux humbles. (</a:t>
            </a:r>
            <a:r>
              <a:rPr lang="fr-FR" dirty="0" err="1"/>
              <a:t>Jac</a:t>
            </a:r>
            <a:r>
              <a:rPr lang="fr-FR" dirty="0"/>
              <a:t> 4,6 ; 1 P 5,5)</a:t>
            </a:r>
          </a:p>
          <a:p>
            <a:pPr lvl="2"/>
            <a:r>
              <a:rPr lang="fr-FR" dirty="0"/>
              <a:t>Luc 18, 13 : Le publicain, se tenant à distance, n’osait même pas lever les yeux au ciel ; mais il se frappait la poitrine, en disant : O Dieu, sois apaisé envers moi, qui suis un pécheur. 14 Je vous le dis, celui-ci descendit dans sa maison justifié, plutôt que l’autre. Car quiconque s’élève sera abaissé, et celui qui s’abaisse sera élevé.</a:t>
            </a:r>
          </a:p>
          <a:p>
            <a:pPr lvl="1"/>
            <a:endParaRPr lang="fr-FR" dirty="0"/>
          </a:p>
          <a:p>
            <a:pPr lvl="1"/>
            <a:r>
              <a:rPr lang="fr-FR" dirty="0"/>
              <a:t>Prier d’un cœur sincère, </a:t>
            </a:r>
          </a:p>
          <a:p>
            <a:pPr lvl="1"/>
            <a:r>
              <a:rPr lang="fr-FR" dirty="0"/>
              <a:t>Prier sans hypocrisie</a:t>
            </a:r>
          </a:p>
          <a:p>
            <a:pPr lvl="2"/>
            <a:r>
              <a:rPr lang="fr-FR" dirty="0"/>
              <a:t>Quelle cohérence entre l’état du cœur et les paroles ? Entre les aspects spirituels et corporels ?</a:t>
            </a:r>
          </a:p>
        </p:txBody>
      </p:sp>
    </p:spTree>
    <p:extLst>
      <p:ext uri="{BB962C8B-B14F-4D97-AF65-F5344CB8AC3E}">
        <p14:creationId xmlns:p14="http://schemas.microsoft.com/office/powerpoint/2010/main" val="107509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D111CB-07F1-C26E-07A3-09C1139E7F2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42B2EDE-E60B-3A40-2F6B-DE7F8ACDFE9B}"/>
              </a:ext>
            </a:extLst>
          </p:cNvPr>
          <p:cNvSpPr>
            <a:spLocks noGrp="1"/>
          </p:cNvSpPr>
          <p:nvPr>
            <p:ph type="title"/>
          </p:nvPr>
        </p:nvSpPr>
        <p:spPr>
          <a:xfrm>
            <a:off x="457200" y="533400"/>
            <a:ext cx="8579296" cy="762000"/>
          </a:xfrm>
        </p:spPr>
        <p:txBody>
          <a:bodyPr/>
          <a:lstStyle/>
          <a:p>
            <a:pPr>
              <a:defRPr/>
            </a:pPr>
            <a:r>
              <a:rPr lang="fr-FR" altLang="fr-FR" dirty="0">
                <a:effectLst>
                  <a:outerShdw blurRad="38100" dist="38100" dir="2700000" algn="tl">
                    <a:srgbClr val="C0C0C0"/>
                  </a:outerShdw>
                </a:effectLst>
                <a:ea typeface="ＭＳ Ｐゴシック" charset="-128"/>
              </a:rPr>
              <a:t>3. Comment prier ? </a:t>
            </a:r>
            <a:r>
              <a:rPr lang="fr-FR" altLang="fr-FR" sz="2400" dirty="0">
                <a:effectLst>
                  <a:outerShdw blurRad="38100" dist="38100" dir="2700000" algn="tl">
                    <a:srgbClr val="C0C0C0"/>
                  </a:outerShdw>
                </a:effectLst>
                <a:ea typeface="ＭＳ Ｐゴシック" charset="-128"/>
              </a:rPr>
              <a:t>(5/7)</a:t>
            </a:r>
            <a:endParaRPr lang="fr-FR" altLang="fr-FR" dirty="0">
              <a:effectLst>
                <a:outerShdw blurRad="38100" dist="38100" dir="2700000" algn="tl">
                  <a:srgbClr val="C0C0C0"/>
                </a:outerShdw>
              </a:effectLst>
              <a:ea typeface="ＭＳ Ｐゴシック" charset="-128"/>
            </a:endParaRPr>
          </a:p>
        </p:txBody>
      </p:sp>
      <p:sp>
        <p:nvSpPr>
          <p:cNvPr id="4" name="Espace réservé du numéro de diapositive 3">
            <a:extLst>
              <a:ext uri="{FF2B5EF4-FFF2-40B4-BE49-F238E27FC236}">
                <a16:creationId xmlns:a16="http://schemas.microsoft.com/office/drawing/2014/main" id="{D681953B-2D48-FA07-2CB7-F63B08E98DB9}"/>
              </a:ext>
            </a:extLst>
          </p:cNvPr>
          <p:cNvSpPr>
            <a:spLocks noGrp="1"/>
          </p:cNvSpPr>
          <p:nvPr>
            <p:ph type="sldNum" sz="quarter" idx="10"/>
          </p:nvPr>
        </p:nvSpPr>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fld id="{5F0E7A72-7CFD-B240-AB79-9AA1D4D3BBAD}" type="slidenum">
              <a:rPr lang="fr-FR" altLang="fr-FR" sz="1400" smtClean="0">
                <a:latin typeface="Arial" charset="0"/>
              </a:rPr>
              <a:pPr>
                <a:defRPr/>
              </a:pPr>
              <a:t>16</a:t>
            </a:fld>
            <a:endParaRPr lang="fr-FR" altLang="fr-FR" sz="1400">
              <a:latin typeface="Arial" charset="0"/>
            </a:endParaRPr>
          </a:p>
        </p:txBody>
      </p:sp>
      <p:sp>
        <p:nvSpPr>
          <p:cNvPr id="6" name="Espace réservé du contenu 5">
            <a:extLst>
              <a:ext uri="{FF2B5EF4-FFF2-40B4-BE49-F238E27FC236}">
                <a16:creationId xmlns:a16="http://schemas.microsoft.com/office/drawing/2014/main" id="{E93C4AC8-B192-EF81-3485-BB177E94D617}"/>
              </a:ext>
            </a:extLst>
          </p:cNvPr>
          <p:cNvSpPr>
            <a:spLocks noGrp="1"/>
          </p:cNvSpPr>
          <p:nvPr>
            <p:ph idx="1"/>
          </p:nvPr>
        </p:nvSpPr>
        <p:spPr>
          <a:xfrm>
            <a:off x="457200" y="1700808"/>
            <a:ext cx="8363272" cy="4680520"/>
          </a:xfrm>
        </p:spPr>
        <p:txBody>
          <a:bodyPr/>
          <a:lstStyle/>
          <a:p>
            <a:r>
              <a:rPr lang="fr-FR" dirty="0"/>
              <a:t>Prier avec actions de grâces</a:t>
            </a:r>
          </a:p>
          <a:p>
            <a:pPr lvl="2"/>
            <a:r>
              <a:rPr lang="fr-FR" dirty="0"/>
              <a:t>Phil 4,6 : … en toute chose faites connaître vos besoins à Dieu par des prières et des supplications, avec des actions de grâces.</a:t>
            </a:r>
          </a:p>
          <a:p>
            <a:pPr lvl="2"/>
            <a:r>
              <a:rPr lang="fr-FR" dirty="0"/>
              <a:t>Col 4,2 : persévérez dans la prière, veillant en elle avec actions de grâces</a:t>
            </a:r>
          </a:p>
          <a:p>
            <a:pPr lvl="1"/>
            <a:endParaRPr lang="fr-FR" dirty="0"/>
          </a:p>
          <a:p>
            <a:pPr lvl="1"/>
            <a:r>
              <a:rPr lang="fr-FR" dirty="0"/>
              <a:t>N’oublions pas d’être reconnaissant !</a:t>
            </a:r>
          </a:p>
          <a:p>
            <a:pPr lvl="2"/>
            <a:r>
              <a:rPr lang="fr-FR" dirty="0"/>
              <a:t>Cf les 10 lépreux guéris</a:t>
            </a:r>
          </a:p>
          <a:p>
            <a:pPr lvl="2"/>
            <a:r>
              <a:rPr lang="fr-FR" dirty="0"/>
              <a:t>Ps 50,15 : Et invoque-moi au jour de la détresse ; Je te délivrerai, et tu me glorifieras.</a:t>
            </a:r>
          </a:p>
          <a:p>
            <a:pPr lvl="1"/>
            <a:r>
              <a:rPr lang="fr-FR" dirty="0"/>
              <a:t>Le contentement doit caractériser le chrétien</a:t>
            </a:r>
          </a:p>
          <a:p>
            <a:pPr lvl="2"/>
            <a:r>
              <a:rPr lang="fr-FR" dirty="0"/>
              <a:t>1 Tim 6,6 : C’est, en effet, une grande source de gain que la piété avec le contentement ;</a:t>
            </a:r>
          </a:p>
          <a:p>
            <a:pPr lvl="2"/>
            <a:r>
              <a:rPr lang="fr-FR" dirty="0"/>
              <a:t>Phil 4,11 : … j’ai appris à être content de l’état où je me trouve.</a:t>
            </a:r>
          </a:p>
        </p:txBody>
      </p:sp>
    </p:spTree>
    <p:extLst>
      <p:ext uri="{BB962C8B-B14F-4D97-AF65-F5344CB8AC3E}">
        <p14:creationId xmlns:p14="http://schemas.microsoft.com/office/powerpoint/2010/main" val="1352962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4E83D8-DB00-A37A-7268-2A3F4174E79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3D404FF-829A-C64D-324A-C2F13820F449}"/>
              </a:ext>
            </a:extLst>
          </p:cNvPr>
          <p:cNvSpPr>
            <a:spLocks noGrp="1"/>
          </p:cNvSpPr>
          <p:nvPr>
            <p:ph type="title"/>
          </p:nvPr>
        </p:nvSpPr>
        <p:spPr>
          <a:xfrm>
            <a:off x="457200" y="533400"/>
            <a:ext cx="8579296" cy="762000"/>
          </a:xfrm>
        </p:spPr>
        <p:txBody>
          <a:bodyPr/>
          <a:lstStyle/>
          <a:p>
            <a:pPr>
              <a:defRPr/>
            </a:pPr>
            <a:r>
              <a:rPr lang="fr-FR" altLang="fr-FR" dirty="0">
                <a:effectLst>
                  <a:outerShdw blurRad="38100" dist="38100" dir="2700000" algn="tl">
                    <a:srgbClr val="C0C0C0"/>
                  </a:outerShdw>
                </a:effectLst>
                <a:ea typeface="ＭＳ Ｐゴシック" charset="-128"/>
              </a:rPr>
              <a:t>3. Comment prier ? </a:t>
            </a:r>
            <a:r>
              <a:rPr lang="fr-FR" altLang="fr-FR" sz="2400" dirty="0">
                <a:effectLst>
                  <a:outerShdw blurRad="38100" dist="38100" dir="2700000" algn="tl">
                    <a:srgbClr val="C0C0C0"/>
                  </a:outerShdw>
                </a:effectLst>
                <a:ea typeface="ＭＳ Ｐゴシック" charset="-128"/>
              </a:rPr>
              <a:t>(6/7)</a:t>
            </a:r>
            <a:endParaRPr lang="fr-FR" altLang="fr-FR" dirty="0">
              <a:effectLst>
                <a:outerShdw blurRad="38100" dist="38100" dir="2700000" algn="tl">
                  <a:srgbClr val="C0C0C0"/>
                </a:outerShdw>
              </a:effectLst>
              <a:ea typeface="ＭＳ Ｐゴシック" charset="-128"/>
            </a:endParaRPr>
          </a:p>
        </p:txBody>
      </p:sp>
      <p:sp>
        <p:nvSpPr>
          <p:cNvPr id="4" name="Espace réservé du numéro de diapositive 3">
            <a:extLst>
              <a:ext uri="{FF2B5EF4-FFF2-40B4-BE49-F238E27FC236}">
                <a16:creationId xmlns:a16="http://schemas.microsoft.com/office/drawing/2014/main" id="{D20271EE-6479-431C-1006-C86AAADBD26F}"/>
              </a:ext>
            </a:extLst>
          </p:cNvPr>
          <p:cNvSpPr>
            <a:spLocks noGrp="1"/>
          </p:cNvSpPr>
          <p:nvPr>
            <p:ph type="sldNum" sz="quarter" idx="10"/>
          </p:nvPr>
        </p:nvSpPr>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fld id="{5F0E7A72-7CFD-B240-AB79-9AA1D4D3BBAD}" type="slidenum">
              <a:rPr lang="fr-FR" altLang="fr-FR" sz="1400" smtClean="0">
                <a:latin typeface="Arial" charset="0"/>
              </a:rPr>
              <a:pPr>
                <a:defRPr/>
              </a:pPr>
              <a:t>17</a:t>
            </a:fld>
            <a:endParaRPr lang="fr-FR" altLang="fr-FR" sz="1400">
              <a:latin typeface="Arial" charset="0"/>
            </a:endParaRPr>
          </a:p>
        </p:txBody>
      </p:sp>
      <p:sp>
        <p:nvSpPr>
          <p:cNvPr id="6" name="Espace réservé du contenu 5">
            <a:extLst>
              <a:ext uri="{FF2B5EF4-FFF2-40B4-BE49-F238E27FC236}">
                <a16:creationId xmlns:a16="http://schemas.microsoft.com/office/drawing/2014/main" id="{5FD4AE43-7384-942D-787B-3782FFA37710}"/>
              </a:ext>
            </a:extLst>
          </p:cNvPr>
          <p:cNvSpPr>
            <a:spLocks noGrp="1"/>
          </p:cNvSpPr>
          <p:nvPr>
            <p:ph idx="1"/>
          </p:nvPr>
        </p:nvSpPr>
        <p:spPr>
          <a:xfrm>
            <a:off x="457200" y="1700808"/>
            <a:ext cx="8363272" cy="4680520"/>
          </a:xfrm>
        </p:spPr>
        <p:txBody>
          <a:bodyPr/>
          <a:lstStyle/>
          <a:p>
            <a:r>
              <a:rPr lang="fr-FR" dirty="0"/>
              <a:t>Prier par l’Esprit</a:t>
            </a:r>
          </a:p>
          <a:p>
            <a:pPr lvl="2"/>
            <a:r>
              <a:rPr lang="fr-FR" dirty="0" err="1"/>
              <a:t>Eph</a:t>
            </a:r>
            <a:r>
              <a:rPr lang="fr-FR" dirty="0"/>
              <a:t> 6, 18 :  Faites en tout temps par l’Esprit toutes sortes de prières</a:t>
            </a:r>
          </a:p>
          <a:p>
            <a:pPr lvl="2"/>
            <a:r>
              <a:rPr lang="fr-FR" dirty="0"/>
              <a:t>Jude 20 : Pour vous, bien-aimés, vous édifiant vous-mêmes sur votre très sainte foi, et priant par le Saint-Esprit,</a:t>
            </a:r>
          </a:p>
          <a:p>
            <a:pPr lvl="1"/>
            <a:endParaRPr lang="fr-FR" dirty="0"/>
          </a:p>
          <a:p>
            <a:pPr lvl="1"/>
            <a:r>
              <a:rPr lang="fr-FR" dirty="0"/>
              <a:t>Sous la conduite du Saint-Esprit</a:t>
            </a:r>
          </a:p>
          <a:p>
            <a:pPr lvl="2"/>
            <a:r>
              <a:rPr lang="fr-FR" dirty="0"/>
              <a:t>Synthèse de tous les points évoqués précédemment</a:t>
            </a:r>
          </a:p>
          <a:p>
            <a:pPr lvl="6"/>
            <a:endParaRPr lang="fr-FR" dirty="0"/>
          </a:p>
          <a:p>
            <a:pPr lvl="1"/>
            <a:r>
              <a:rPr lang="fr-FR" dirty="0"/>
              <a:t>Aidé par le Saint-Esprit </a:t>
            </a:r>
          </a:p>
          <a:p>
            <a:pPr lvl="2"/>
            <a:r>
              <a:rPr lang="fr-FR" dirty="0"/>
              <a:t>Rom 8,26 : De même aussi l’Esprit nous aide dans notre faiblesse, car nous ne savons pas ce qu’il nous convient de demander dans nos prières. Mais l’Esprit lui-même intercède par des soupirs inexprimables ; 27 et celui qui sonde les cœurs connaît quelle est la pensée de l’Esprit, parce que c’est selon Dieu qu’il intercède en faveur des saints.</a:t>
            </a:r>
          </a:p>
        </p:txBody>
      </p:sp>
    </p:spTree>
    <p:extLst>
      <p:ext uri="{BB962C8B-B14F-4D97-AF65-F5344CB8AC3E}">
        <p14:creationId xmlns:p14="http://schemas.microsoft.com/office/powerpoint/2010/main" val="1444901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9B1279-347F-E615-D15B-7FB9A7BAFDA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F04EDD8-F9A5-2262-6149-E379722FAB5D}"/>
              </a:ext>
            </a:extLst>
          </p:cNvPr>
          <p:cNvSpPr>
            <a:spLocks noGrp="1"/>
          </p:cNvSpPr>
          <p:nvPr>
            <p:ph type="title"/>
          </p:nvPr>
        </p:nvSpPr>
        <p:spPr>
          <a:xfrm>
            <a:off x="457200" y="533400"/>
            <a:ext cx="8579296" cy="762000"/>
          </a:xfrm>
        </p:spPr>
        <p:txBody>
          <a:bodyPr/>
          <a:lstStyle/>
          <a:p>
            <a:pPr>
              <a:defRPr/>
            </a:pPr>
            <a:r>
              <a:rPr lang="fr-FR" altLang="fr-FR" dirty="0">
                <a:effectLst>
                  <a:outerShdw blurRad="38100" dist="38100" dir="2700000" algn="tl">
                    <a:srgbClr val="C0C0C0"/>
                  </a:outerShdw>
                </a:effectLst>
                <a:ea typeface="ＭＳ Ｐゴシック" charset="-128"/>
              </a:rPr>
              <a:t>3. Comment prier ? </a:t>
            </a:r>
            <a:r>
              <a:rPr lang="fr-FR" altLang="fr-FR" sz="2400" dirty="0">
                <a:effectLst>
                  <a:outerShdw blurRad="38100" dist="38100" dir="2700000" algn="tl">
                    <a:srgbClr val="C0C0C0"/>
                  </a:outerShdw>
                </a:effectLst>
                <a:ea typeface="ＭＳ Ｐゴシック" charset="-128"/>
              </a:rPr>
              <a:t>(7/7)</a:t>
            </a:r>
            <a:endParaRPr lang="fr-FR" altLang="fr-FR" dirty="0">
              <a:effectLst>
                <a:outerShdw blurRad="38100" dist="38100" dir="2700000" algn="tl">
                  <a:srgbClr val="C0C0C0"/>
                </a:outerShdw>
              </a:effectLst>
              <a:ea typeface="ＭＳ Ｐゴシック" charset="-128"/>
            </a:endParaRPr>
          </a:p>
        </p:txBody>
      </p:sp>
      <p:sp>
        <p:nvSpPr>
          <p:cNvPr id="4" name="Espace réservé du numéro de diapositive 3">
            <a:extLst>
              <a:ext uri="{FF2B5EF4-FFF2-40B4-BE49-F238E27FC236}">
                <a16:creationId xmlns:a16="http://schemas.microsoft.com/office/drawing/2014/main" id="{C8E0FDE3-36E1-87F4-86AD-487B05732D9A}"/>
              </a:ext>
            </a:extLst>
          </p:cNvPr>
          <p:cNvSpPr>
            <a:spLocks noGrp="1"/>
          </p:cNvSpPr>
          <p:nvPr>
            <p:ph type="sldNum" sz="quarter" idx="10"/>
          </p:nvPr>
        </p:nvSpPr>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fld id="{5F0E7A72-7CFD-B240-AB79-9AA1D4D3BBAD}" type="slidenum">
              <a:rPr lang="fr-FR" altLang="fr-FR" sz="1400" smtClean="0">
                <a:latin typeface="Arial" charset="0"/>
              </a:rPr>
              <a:pPr>
                <a:defRPr/>
              </a:pPr>
              <a:t>18</a:t>
            </a:fld>
            <a:endParaRPr lang="fr-FR" altLang="fr-FR" sz="1400">
              <a:latin typeface="Arial" charset="0"/>
            </a:endParaRPr>
          </a:p>
        </p:txBody>
      </p:sp>
      <p:sp>
        <p:nvSpPr>
          <p:cNvPr id="6" name="Espace réservé du contenu 5">
            <a:extLst>
              <a:ext uri="{FF2B5EF4-FFF2-40B4-BE49-F238E27FC236}">
                <a16:creationId xmlns:a16="http://schemas.microsoft.com/office/drawing/2014/main" id="{FA561656-DA8A-607F-C6B7-BA29592B376C}"/>
              </a:ext>
            </a:extLst>
          </p:cNvPr>
          <p:cNvSpPr>
            <a:spLocks noGrp="1"/>
          </p:cNvSpPr>
          <p:nvPr>
            <p:ph idx="1"/>
          </p:nvPr>
        </p:nvSpPr>
        <p:spPr>
          <a:xfrm>
            <a:off x="457200" y="1700808"/>
            <a:ext cx="8363272" cy="4680520"/>
          </a:xfrm>
        </p:spPr>
        <p:txBody>
          <a:bodyPr/>
          <a:lstStyle/>
          <a:p>
            <a:r>
              <a:rPr lang="fr-FR" dirty="0"/>
              <a:t>Prier en écoutant Dieu</a:t>
            </a:r>
          </a:p>
          <a:p>
            <a:pPr lvl="2"/>
            <a:r>
              <a:rPr lang="fr-FR" dirty="0"/>
              <a:t>Psaumes 5, 1 : Prête l’oreille à mes paroles, ô Eternel ! Considère ma méditation. 2 Sois attentif à la voix de ma supplication, mon Roi et mon Dieu ! car c’est toi que je prie. 3 Eternel ! le matin, tu entendras ma voix ; le matin, je disposerai ma prière devant toi, et </a:t>
            </a:r>
            <a:r>
              <a:rPr lang="fr-FR" u="sng" dirty="0"/>
              <a:t>j’attendrai</a:t>
            </a:r>
            <a:r>
              <a:rPr lang="fr-FR" dirty="0"/>
              <a:t>.</a:t>
            </a:r>
          </a:p>
          <a:p>
            <a:pPr lvl="3"/>
            <a:endParaRPr lang="fr-FR" dirty="0"/>
          </a:p>
          <a:p>
            <a:pPr lvl="1"/>
            <a:r>
              <a:rPr lang="fr-FR" dirty="0"/>
              <a:t>Attendre = pause/silence après avoir parlé</a:t>
            </a:r>
          </a:p>
          <a:p>
            <a:pPr lvl="2"/>
            <a:r>
              <a:rPr lang="fr-FR" dirty="0"/>
              <a:t>Un moment de réflexion, de méditation</a:t>
            </a:r>
          </a:p>
          <a:p>
            <a:pPr lvl="2"/>
            <a:r>
              <a:rPr lang="fr-FR" dirty="0"/>
              <a:t>Luc 6,12 : … il passa toute la nuit à prier Dieu</a:t>
            </a:r>
          </a:p>
          <a:p>
            <a:pPr lvl="6"/>
            <a:endParaRPr lang="fr-FR" dirty="0"/>
          </a:p>
          <a:p>
            <a:pPr lvl="1"/>
            <a:r>
              <a:rPr lang="fr-FR" dirty="0"/>
              <a:t>Attendre = rechercher la réponse</a:t>
            </a:r>
          </a:p>
          <a:p>
            <a:pPr lvl="2"/>
            <a:r>
              <a:rPr lang="fr-FR" dirty="0"/>
              <a:t>Matthieu 7:7 : … cherchez, et vous trouverez  </a:t>
            </a:r>
          </a:p>
          <a:p>
            <a:pPr lvl="2"/>
            <a:r>
              <a:rPr lang="fr-FR" dirty="0"/>
              <a:t>La voix du Seigneur est douce et subtile. Il faut être vigilant pour l’entendre dans le bruit ambiant. </a:t>
            </a:r>
          </a:p>
        </p:txBody>
      </p:sp>
    </p:spTree>
    <p:extLst>
      <p:ext uri="{BB962C8B-B14F-4D97-AF65-F5344CB8AC3E}">
        <p14:creationId xmlns:p14="http://schemas.microsoft.com/office/powerpoint/2010/main" val="2302274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33400"/>
            <a:ext cx="8579296" cy="762000"/>
          </a:xfrm>
        </p:spPr>
        <p:txBody>
          <a:bodyPr/>
          <a:lstStyle/>
          <a:p>
            <a:pPr>
              <a:defRPr/>
            </a:pPr>
            <a:r>
              <a:rPr lang="fr-FR" altLang="fr-FR" dirty="0">
                <a:effectLst>
                  <a:outerShdw blurRad="38100" dist="38100" dir="2700000" algn="tl">
                    <a:srgbClr val="C0C0C0"/>
                  </a:outerShdw>
                </a:effectLst>
                <a:ea typeface="ＭＳ Ｐゴシック" charset="-128"/>
              </a:rPr>
              <a:t>Introduction</a:t>
            </a:r>
          </a:p>
        </p:txBody>
      </p:sp>
      <p:sp>
        <p:nvSpPr>
          <p:cNvPr id="4" name="Espace réservé du numéro de diapositive 3"/>
          <p:cNvSpPr>
            <a:spLocks noGrp="1"/>
          </p:cNvSpPr>
          <p:nvPr>
            <p:ph type="sldNum" sz="quarter" idx="10"/>
          </p:nvPr>
        </p:nvSpPr>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fld id="{5F0E7A72-7CFD-B240-AB79-9AA1D4D3BBAD}" type="slidenum">
              <a:rPr lang="fr-FR" altLang="fr-FR" sz="1400" smtClean="0">
                <a:latin typeface="Arial" charset="0"/>
              </a:rPr>
              <a:pPr>
                <a:defRPr/>
              </a:pPr>
              <a:t>1</a:t>
            </a:fld>
            <a:endParaRPr lang="fr-FR" altLang="fr-FR" sz="1400">
              <a:latin typeface="Arial" charset="0"/>
            </a:endParaRPr>
          </a:p>
        </p:txBody>
      </p:sp>
      <p:sp>
        <p:nvSpPr>
          <p:cNvPr id="6" name="Espace réservé du contenu 5">
            <a:extLst>
              <a:ext uri="{FF2B5EF4-FFF2-40B4-BE49-F238E27FC236}">
                <a16:creationId xmlns:a16="http://schemas.microsoft.com/office/drawing/2014/main" id="{5A9B23FF-3A85-4736-A210-DC6E4EEF6B5B}"/>
              </a:ext>
            </a:extLst>
          </p:cNvPr>
          <p:cNvSpPr>
            <a:spLocks noGrp="1"/>
          </p:cNvSpPr>
          <p:nvPr>
            <p:ph idx="1"/>
          </p:nvPr>
        </p:nvSpPr>
        <p:spPr>
          <a:xfrm>
            <a:off x="457200" y="1484784"/>
            <a:ext cx="8363272" cy="5040560"/>
          </a:xfrm>
        </p:spPr>
        <p:txBody>
          <a:bodyPr/>
          <a:lstStyle/>
          <a:p>
            <a:r>
              <a:rPr lang="fr-FR" dirty="0"/>
              <a:t>Objectif : donner envie de prier plus ou mieux</a:t>
            </a:r>
          </a:p>
          <a:p>
            <a:pPr lvl="1"/>
            <a:endParaRPr lang="fr-FR" dirty="0"/>
          </a:p>
          <a:p>
            <a:r>
              <a:rPr lang="fr-FR" dirty="0"/>
              <a:t>La prière : un sujet très pratique</a:t>
            </a:r>
          </a:p>
          <a:p>
            <a:pPr lvl="1"/>
            <a:r>
              <a:rPr lang="fr-FR" dirty="0"/>
              <a:t>Savoir ne suffit pas</a:t>
            </a:r>
          </a:p>
          <a:p>
            <a:pPr lvl="1"/>
            <a:r>
              <a:rPr lang="fr-FR" dirty="0"/>
              <a:t>L’exemple est essentiel</a:t>
            </a:r>
          </a:p>
          <a:p>
            <a:pPr lvl="2"/>
            <a:r>
              <a:rPr lang="fr-FR" dirty="0"/>
              <a:t>Luc 11,1 : </a:t>
            </a:r>
            <a:r>
              <a:rPr lang="fr-FR" u="sng" dirty="0"/>
              <a:t>comme il était en prière</a:t>
            </a:r>
            <a:r>
              <a:rPr lang="fr-FR" dirty="0"/>
              <a:t> dans un certain lieu, il arriva, après qu’il eut cessé, que quelqu’un de ses disciples lui dit, Seigneur, enseigne-nous à prier, </a:t>
            </a:r>
          </a:p>
          <a:p>
            <a:pPr lvl="2"/>
            <a:endParaRPr lang="fr-FR" dirty="0"/>
          </a:p>
          <a:p>
            <a:r>
              <a:rPr lang="fr-FR" dirty="0"/>
              <a:t>La prière : une activité centrale dans la vie chrétienne</a:t>
            </a:r>
          </a:p>
          <a:p>
            <a:pPr lvl="1"/>
            <a:r>
              <a:rPr lang="fr-FR" dirty="0"/>
              <a:t>Une place centrale</a:t>
            </a:r>
          </a:p>
          <a:p>
            <a:pPr lvl="2"/>
            <a:r>
              <a:rPr lang="fr-FR" dirty="0"/>
              <a:t>1 </a:t>
            </a:r>
            <a:r>
              <a:rPr lang="fr-FR" dirty="0" err="1"/>
              <a:t>Thess</a:t>
            </a:r>
            <a:r>
              <a:rPr lang="fr-FR" dirty="0"/>
              <a:t>. 5,16-18 : Soyez toujours joyeux. Priez sans cesse. Rendez grâces en toutes choses, car c’est à votre égard la volonté de Dieu en Jésus-Christ.</a:t>
            </a:r>
          </a:p>
          <a:p>
            <a:pPr lvl="1"/>
            <a:r>
              <a:rPr lang="fr-FR" dirty="0"/>
              <a:t>Une activité </a:t>
            </a:r>
            <a:r>
              <a:rPr lang="fr-FR" sz="1400" dirty="0"/>
              <a:t>(et non une perte de temps)</a:t>
            </a:r>
            <a:endParaRPr lang="fr-FR" dirty="0"/>
          </a:p>
          <a:p>
            <a:pPr lvl="2"/>
            <a:r>
              <a:rPr lang="fr-FR" dirty="0" err="1"/>
              <a:t>Eph</a:t>
            </a:r>
            <a:r>
              <a:rPr lang="fr-FR" dirty="0"/>
              <a:t> 6,18 : … priant par toutes sortes de prières et de supplications, en tout temps, par l’Esprit, et veillant à cela avec toute persévérance et des supplications pour tous les saints,</a:t>
            </a:r>
          </a:p>
        </p:txBody>
      </p:sp>
    </p:spTree>
    <p:extLst>
      <p:ext uri="{BB962C8B-B14F-4D97-AF65-F5344CB8AC3E}">
        <p14:creationId xmlns:p14="http://schemas.microsoft.com/office/powerpoint/2010/main" val="3731509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BF8364-A21B-F606-8660-4B13440642A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2EF12C0-A630-98C4-2A88-31A4F081B6A8}"/>
              </a:ext>
            </a:extLst>
          </p:cNvPr>
          <p:cNvSpPr>
            <a:spLocks noGrp="1"/>
          </p:cNvSpPr>
          <p:nvPr>
            <p:ph type="title"/>
          </p:nvPr>
        </p:nvSpPr>
        <p:spPr>
          <a:xfrm>
            <a:off x="457200" y="533400"/>
            <a:ext cx="8579296" cy="762000"/>
          </a:xfrm>
        </p:spPr>
        <p:txBody>
          <a:bodyPr/>
          <a:lstStyle/>
          <a:p>
            <a:pPr>
              <a:defRPr/>
            </a:pPr>
            <a:r>
              <a:rPr lang="fr-FR" altLang="fr-FR" dirty="0">
                <a:effectLst>
                  <a:outerShdw blurRad="38100" dist="38100" dir="2700000" algn="tl">
                    <a:srgbClr val="C0C0C0"/>
                  </a:outerShdw>
                </a:effectLst>
                <a:ea typeface="ＭＳ Ｐゴシック" charset="-128"/>
              </a:rPr>
              <a:t>3. Comment prier ? </a:t>
            </a:r>
          </a:p>
        </p:txBody>
      </p:sp>
      <p:sp>
        <p:nvSpPr>
          <p:cNvPr id="4" name="Espace réservé du numéro de diapositive 3">
            <a:extLst>
              <a:ext uri="{FF2B5EF4-FFF2-40B4-BE49-F238E27FC236}">
                <a16:creationId xmlns:a16="http://schemas.microsoft.com/office/drawing/2014/main" id="{535BF688-9F56-507A-B69E-0427F6DFD205}"/>
              </a:ext>
            </a:extLst>
          </p:cNvPr>
          <p:cNvSpPr>
            <a:spLocks noGrp="1"/>
          </p:cNvSpPr>
          <p:nvPr>
            <p:ph type="sldNum" sz="quarter" idx="10"/>
          </p:nvPr>
        </p:nvSpPr>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fld id="{5F0E7A72-7CFD-B240-AB79-9AA1D4D3BBAD}" type="slidenum">
              <a:rPr lang="fr-FR" altLang="fr-FR" sz="1400" smtClean="0">
                <a:latin typeface="Arial" charset="0"/>
              </a:rPr>
              <a:pPr>
                <a:defRPr/>
              </a:pPr>
              <a:t>19</a:t>
            </a:fld>
            <a:endParaRPr lang="fr-FR" altLang="fr-FR" sz="1400">
              <a:latin typeface="Arial" charset="0"/>
            </a:endParaRPr>
          </a:p>
        </p:txBody>
      </p:sp>
      <p:sp>
        <p:nvSpPr>
          <p:cNvPr id="6" name="Espace réservé du contenu 5">
            <a:extLst>
              <a:ext uri="{FF2B5EF4-FFF2-40B4-BE49-F238E27FC236}">
                <a16:creationId xmlns:a16="http://schemas.microsoft.com/office/drawing/2014/main" id="{7162FADA-6D60-0077-54DC-D195BCE3237F}"/>
              </a:ext>
            </a:extLst>
          </p:cNvPr>
          <p:cNvSpPr>
            <a:spLocks noGrp="1"/>
          </p:cNvSpPr>
          <p:nvPr>
            <p:ph idx="1"/>
          </p:nvPr>
        </p:nvSpPr>
        <p:spPr>
          <a:xfrm>
            <a:off x="457200" y="1484784"/>
            <a:ext cx="8363272" cy="4248472"/>
          </a:xfrm>
        </p:spPr>
        <p:txBody>
          <a:bodyPr/>
          <a:lstStyle/>
          <a:p>
            <a:r>
              <a:rPr lang="fr-FR" dirty="0"/>
              <a:t>Prier selon la volonté de Dieu</a:t>
            </a:r>
          </a:p>
          <a:p>
            <a:pPr lvl="3"/>
            <a:endParaRPr lang="fr-FR" dirty="0"/>
          </a:p>
          <a:p>
            <a:r>
              <a:rPr lang="fr-FR" dirty="0"/>
              <a:t>Prier avec foi </a:t>
            </a:r>
          </a:p>
          <a:p>
            <a:pPr lvl="3"/>
            <a:endParaRPr lang="fr-FR" dirty="0"/>
          </a:p>
          <a:p>
            <a:r>
              <a:rPr lang="fr-FR" dirty="0"/>
              <a:t>Prier avec la conscience libérée</a:t>
            </a:r>
          </a:p>
          <a:p>
            <a:pPr lvl="3"/>
            <a:endParaRPr lang="fr-FR" dirty="0"/>
          </a:p>
          <a:p>
            <a:r>
              <a:rPr lang="fr-FR" dirty="0"/>
              <a:t>Prier avec humilité</a:t>
            </a:r>
          </a:p>
          <a:p>
            <a:pPr lvl="3"/>
            <a:endParaRPr lang="fr-FR" dirty="0"/>
          </a:p>
          <a:p>
            <a:r>
              <a:rPr lang="fr-FR" dirty="0"/>
              <a:t>Prier avec actions de grâces</a:t>
            </a:r>
          </a:p>
          <a:p>
            <a:pPr lvl="3"/>
            <a:endParaRPr lang="fr-FR" dirty="0"/>
          </a:p>
          <a:p>
            <a:r>
              <a:rPr lang="fr-FR" dirty="0"/>
              <a:t>Prier par l’Esprit</a:t>
            </a:r>
          </a:p>
          <a:p>
            <a:pPr lvl="3"/>
            <a:endParaRPr lang="fr-FR" dirty="0"/>
          </a:p>
          <a:p>
            <a:r>
              <a:rPr lang="fr-FR" dirty="0"/>
              <a:t>Prier en écoutant Dieu</a:t>
            </a:r>
          </a:p>
        </p:txBody>
      </p:sp>
      <p:sp>
        <p:nvSpPr>
          <p:cNvPr id="3" name="Rectangle : coins arrondis 2">
            <a:extLst>
              <a:ext uri="{FF2B5EF4-FFF2-40B4-BE49-F238E27FC236}">
                <a16:creationId xmlns:a16="http://schemas.microsoft.com/office/drawing/2014/main" id="{50024336-0797-EE16-1EB8-8C5B78E089CA}"/>
              </a:ext>
            </a:extLst>
          </p:cNvPr>
          <p:cNvSpPr/>
          <p:nvPr/>
        </p:nvSpPr>
        <p:spPr bwMode="auto">
          <a:xfrm>
            <a:off x="2411760" y="5835278"/>
            <a:ext cx="5904656" cy="648072"/>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fr-FR" sz="2000" b="1" dirty="0">
                <a:latin typeface="+mn-lt"/>
              </a:rPr>
              <a:t>Et pourquoi Dieu ne répond pas parfois ?</a:t>
            </a:r>
            <a:endParaRPr kumimoji="0" lang="fr-FR" sz="2000" b="1" i="0" u="none" strike="noStrike" cap="none" normalizeH="0" baseline="0" dirty="0">
              <a:ln>
                <a:noFill/>
              </a:ln>
              <a:solidFill>
                <a:schemeClr val="tx1"/>
              </a:solidFill>
              <a:effectLst/>
              <a:latin typeface="+mn-lt"/>
            </a:endParaRPr>
          </a:p>
        </p:txBody>
      </p:sp>
    </p:spTree>
    <p:extLst>
      <p:ext uri="{BB962C8B-B14F-4D97-AF65-F5344CB8AC3E}">
        <p14:creationId xmlns:p14="http://schemas.microsoft.com/office/powerpoint/2010/main" val="322822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8D6080-2B5A-C6AB-CB58-C76EA2A4B6C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89FC3B1-E0DA-796A-454D-524EB313AC42}"/>
              </a:ext>
            </a:extLst>
          </p:cNvPr>
          <p:cNvSpPr>
            <a:spLocks noGrp="1"/>
          </p:cNvSpPr>
          <p:nvPr>
            <p:ph type="title"/>
          </p:nvPr>
        </p:nvSpPr>
        <p:spPr>
          <a:xfrm>
            <a:off x="457200" y="533400"/>
            <a:ext cx="8579296" cy="762000"/>
          </a:xfrm>
        </p:spPr>
        <p:txBody>
          <a:bodyPr/>
          <a:lstStyle/>
          <a:p>
            <a:pPr>
              <a:defRPr/>
            </a:pPr>
            <a:r>
              <a:rPr lang="fr-FR" altLang="fr-FR" dirty="0">
                <a:effectLst>
                  <a:outerShdw blurRad="38100" dist="38100" dir="2700000" algn="tl">
                    <a:srgbClr val="C0C0C0"/>
                  </a:outerShdw>
                </a:effectLst>
                <a:ea typeface="ＭＳ Ｐゴシック" charset="-128"/>
              </a:rPr>
              <a:t>Conclusion</a:t>
            </a:r>
          </a:p>
        </p:txBody>
      </p:sp>
      <p:sp>
        <p:nvSpPr>
          <p:cNvPr id="4" name="Espace réservé du numéro de diapositive 3">
            <a:extLst>
              <a:ext uri="{FF2B5EF4-FFF2-40B4-BE49-F238E27FC236}">
                <a16:creationId xmlns:a16="http://schemas.microsoft.com/office/drawing/2014/main" id="{75401D71-4DA2-7D27-5A64-ED5FA118E99C}"/>
              </a:ext>
            </a:extLst>
          </p:cNvPr>
          <p:cNvSpPr>
            <a:spLocks noGrp="1"/>
          </p:cNvSpPr>
          <p:nvPr>
            <p:ph type="sldNum" sz="quarter" idx="10"/>
          </p:nvPr>
        </p:nvSpPr>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fld id="{5F0E7A72-7CFD-B240-AB79-9AA1D4D3BBAD}" type="slidenum">
              <a:rPr lang="fr-FR" altLang="fr-FR" sz="1400" smtClean="0">
                <a:latin typeface="Arial" charset="0"/>
              </a:rPr>
              <a:pPr>
                <a:defRPr/>
              </a:pPr>
              <a:t>20</a:t>
            </a:fld>
            <a:endParaRPr lang="fr-FR" altLang="fr-FR" sz="1400">
              <a:latin typeface="Arial" charset="0"/>
            </a:endParaRPr>
          </a:p>
        </p:txBody>
      </p:sp>
      <p:sp>
        <p:nvSpPr>
          <p:cNvPr id="6" name="Espace réservé du contenu 5">
            <a:extLst>
              <a:ext uri="{FF2B5EF4-FFF2-40B4-BE49-F238E27FC236}">
                <a16:creationId xmlns:a16="http://schemas.microsoft.com/office/drawing/2014/main" id="{91160730-8D5A-7F65-B79F-ED0E5E87C049}"/>
              </a:ext>
            </a:extLst>
          </p:cNvPr>
          <p:cNvSpPr>
            <a:spLocks noGrp="1"/>
          </p:cNvSpPr>
          <p:nvPr>
            <p:ph idx="1"/>
          </p:nvPr>
        </p:nvSpPr>
        <p:spPr>
          <a:xfrm>
            <a:off x="457200" y="1484784"/>
            <a:ext cx="8363272" cy="3816424"/>
          </a:xfrm>
        </p:spPr>
        <p:txBody>
          <a:bodyPr/>
          <a:lstStyle/>
          <a:p>
            <a:r>
              <a:rPr lang="fr-FR" dirty="0"/>
              <a:t>L’exaucement à la prière</a:t>
            </a:r>
          </a:p>
          <a:p>
            <a:pPr lvl="2"/>
            <a:r>
              <a:rPr lang="fr-FR" dirty="0"/>
              <a:t>2 Corinthiens 12, 7-9 : … il m’a été mis une écharde dans la chair, un ange de Satan pour me souffleter et m’empêcher de m’enorgueillir. 8 Trois fois j’ai prié le Seigneur de l’éloigner de moi, 9 et il m’a dit : Ma grâce te suffit, car ma puissance s’accomplit dans la faiblesse.</a:t>
            </a:r>
          </a:p>
          <a:p>
            <a:pPr lvl="4"/>
            <a:endParaRPr lang="fr-FR" dirty="0"/>
          </a:p>
          <a:p>
            <a:pPr lvl="1"/>
            <a:r>
              <a:rPr lang="fr-FR" dirty="0"/>
              <a:t>Dieu reste souverain</a:t>
            </a:r>
          </a:p>
          <a:p>
            <a:pPr lvl="2"/>
            <a:r>
              <a:rPr lang="fr-FR" dirty="0"/>
              <a:t>L’exaucement dépend de Lui seul ; il ne peut se limiter aux solutions que nous avons envisagées.</a:t>
            </a:r>
          </a:p>
          <a:p>
            <a:pPr lvl="1"/>
            <a:r>
              <a:rPr lang="fr-FR" dirty="0"/>
              <a:t>La prière nous conduit à faire l’expérience de la grâce suffisante de notre Père.</a:t>
            </a:r>
          </a:p>
        </p:txBody>
      </p:sp>
    </p:spTree>
    <p:extLst>
      <p:ext uri="{BB962C8B-B14F-4D97-AF65-F5344CB8AC3E}">
        <p14:creationId xmlns:p14="http://schemas.microsoft.com/office/powerpoint/2010/main" val="1778643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8FEF03-026A-3125-B722-E301CA898CF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FD91B77-E388-D88B-0248-A6BC6A16272F}"/>
              </a:ext>
            </a:extLst>
          </p:cNvPr>
          <p:cNvSpPr>
            <a:spLocks noGrp="1"/>
          </p:cNvSpPr>
          <p:nvPr>
            <p:ph type="title"/>
          </p:nvPr>
        </p:nvSpPr>
        <p:spPr>
          <a:xfrm>
            <a:off x="457200" y="533400"/>
            <a:ext cx="8579296" cy="762000"/>
          </a:xfrm>
        </p:spPr>
        <p:txBody>
          <a:bodyPr/>
          <a:lstStyle/>
          <a:p>
            <a:pPr>
              <a:defRPr/>
            </a:pPr>
            <a:r>
              <a:rPr lang="fr-FR" altLang="fr-FR" dirty="0">
                <a:effectLst>
                  <a:outerShdw blurRad="38100" dist="38100" dir="2700000" algn="tl">
                    <a:srgbClr val="C0C0C0"/>
                  </a:outerShdw>
                </a:effectLst>
                <a:ea typeface="ＭＳ Ｐゴシック" charset="-128"/>
              </a:rPr>
              <a:t>Plan</a:t>
            </a:r>
          </a:p>
        </p:txBody>
      </p:sp>
      <p:sp>
        <p:nvSpPr>
          <p:cNvPr id="4" name="Espace réservé du numéro de diapositive 3">
            <a:extLst>
              <a:ext uri="{FF2B5EF4-FFF2-40B4-BE49-F238E27FC236}">
                <a16:creationId xmlns:a16="http://schemas.microsoft.com/office/drawing/2014/main" id="{1DEF7A3C-C17B-7949-CDDC-677752F1063D}"/>
              </a:ext>
            </a:extLst>
          </p:cNvPr>
          <p:cNvSpPr>
            <a:spLocks noGrp="1"/>
          </p:cNvSpPr>
          <p:nvPr>
            <p:ph type="sldNum" sz="quarter" idx="10"/>
          </p:nvPr>
        </p:nvSpPr>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fld id="{5F0E7A72-7CFD-B240-AB79-9AA1D4D3BBAD}" type="slidenum">
              <a:rPr lang="fr-FR" altLang="fr-FR" sz="1400" smtClean="0">
                <a:latin typeface="Arial" charset="0"/>
              </a:rPr>
              <a:pPr>
                <a:defRPr/>
              </a:pPr>
              <a:t>2</a:t>
            </a:fld>
            <a:endParaRPr lang="fr-FR" altLang="fr-FR" sz="1400">
              <a:latin typeface="Arial" charset="0"/>
            </a:endParaRPr>
          </a:p>
        </p:txBody>
      </p:sp>
      <p:sp>
        <p:nvSpPr>
          <p:cNvPr id="6" name="Espace réservé du contenu 5">
            <a:extLst>
              <a:ext uri="{FF2B5EF4-FFF2-40B4-BE49-F238E27FC236}">
                <a16:creationId xmlns:a16="http://schemas.microsoft.com/office/drawing/2014/main" id="{1E6A0C37-3033-0CAB-3348-E30B814BE09C}"/>
              </a:ext>
            </a:extLst>
          </p:cNvPr>
          <p:cNvSpPr>
            <a:spLocks noGrp="1"/>
          </p:cNvSpPr>
          <p:nvPr>
            <p:ph idx="1"/>
          </p:nvPr>
        </p:nvSpPr>
        <p:spPr>
          <a:xfrm>
            <a:off x="457200" y="1484784"/>
            <a:ext cx="8363272" cy="4392488"/>
          </a:xfrm>
        </p:spPr>
        <p:txBody>
          <a:bodyPr/>
          <a:lstStyle/>
          <a:p>
            <a:pPr marL="0" indent="0">
              <a:buNone/>
            </a:pPr>
            <a:r>
              <a:rPr lang="fr-FR" i="1" dirty="0"/>
              <a:t>Périmètre de l’exposé : la prière individuelle </a:t>
            </a:r>
            <a:r>
              <a:rPr lang="fr-FR" sz="1600" i="1" dirty="0"/>
              <a:t>(&lt;&gt; prière collective)</a:t>
            </a:r>
            <a:endParaRPr lang="fr-FR" i="1" dirty="0"/>
          </a:p>
          <a:p>
            <a:pPr lvl="1"/>
            <a:endParaRPr lang="fr-FR" sz="2000" dirty="0"/>
          </a:p>
          <a:p>
            <a:pPr marL="457200" indent="-457200">
              <a:buFont typeface="+mj-lt"/>
              <a:buAutoNum type="arabicPeriod"/>
            </a:pPr>
            <a:r>
              <a:rPr lang="fr-FR" sz="2400" dirty="0"/>
              <a:t>Qu’est-ce que « prier » ?</a:t>
            </a:r>
          </a:p>
          <a:p>
            <a:pPr marL="457200" indent="-457200">
              <a:buFont typeface="+mj-lt"/>
              <a:buAutoNum type="arabicPeriod"/>
            </a:pPr>
            <a:endParaRPr lang="fr-FR" sz="2400" dirty="0"/>
          </a:p>
          <a:p>
            <a:pPr marL="457200" indent="-457200">
              <a:buFont typeface="+mj-lt"/>
              <a:buAutoNum type="arabicPeriod"/>
            </a:pPr>
            <a:r>
              <a:rPr lang="fr-FR" sz="2400" dirty="0"/>
              <a:t>Pourquoi prier ?</a:t>
            </a:r>
          </a:p>
          <a:p>
            <a:pPr marL="457200" indent="-457200">
              <a:buFont typeface="+mj-lt"/>
              <a:buAutoNum type="arabicPeriod"/>
            </a:pPr>
            <a:endParaRPr lang="fr-FR" sz="2400" dirty="0"/>
          </a:p>
          <a:p>
            <a:pPr marL="457200" indent="-457200">
              <a:buFont typeface="+mj-lt"/>
              <a:buAutoNum type="arabicPeriod"/>
            </a:pPr>
            <a:r>
              <a:rPr lang="fr-FR" sz="2400" dirty="0"/>
              <a:t>Comment prier ?</a:t>
            </a:r>
          </a:p>
          <a:p>
            <a:endParaRPr lang="fr-FR" sz="2400" dirty="0"/>
          </a:p>
          <a:p>
            <a:endParaRPr lang="fr-FR" sz="2400" dirty="0"/>
          </a:p>
        </p:txBody>
      </p:sp>
    </p:spTree>
    <p:extLst>
      <p:ext uri="{BB962C8B-B14F-4D97-AF65-F5344CB8AC3E}">
        <p14:creationId xmlns:p14="http://schemas.microsoft.com/office/powerpoint/2010/main" val="95381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1177E4-BEB7-C4BE-3D3E-97BA123C0F5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2E2E2BE-2FF0-00B0-12D7-5C3AE9848181}"/>
              </a:ext>
            </a:extLst>
          </p:cNvPr>
          <p:cNvSpPr>
            <a:spLocks noGrp="1"/>
          </p:cNvSpPr>
          <p:nvPr>
            <p:ph type="title"/>
          </p:nvPr>
        </p:nvSpPr>
        <p:spPr>
          <a:xfrm>
            <a:off x="457200" y="533400"/>
            <a:ext cx="8579296" cy="762000"/>
          </a:xfrm>
        </p:spPr>
        <p:txBody>
          <a:bodyPr/>
          <a:lstStyle/>
          <a:p>
            <a:pPr>
              <a:defRPr/>
            </a:pPr>
            <a:r>
              <a:rPr lang="fr-FR" altLang="fr-FR" dirty="0">
                <a:effectLst>
                  <a:outerShdw blurRad="38100" dist="38100" dir="2700000" algn="tl">
                    <a:srgbClr val="C0C0C0"/>
                  </a:outerShdw>
                </a:effectLst>
                <a:ea typeface="ＭＳ Ｐゴシック" charset="-128"/>
              </a:rPr>
              <a:t>1. Qu’est-ce que prier ? </a:t>
            </a:r>
            <a:r>
              <a:rPr lang="fr-FR" altLang="fr-FR" sz="2400" dirty="0">
                <a:effectLst>
                  <a:outerShdw blurRad="38100" dist="38100" dir="2700000" algn="tl">
                    <a:srgbClr val="C0C0C0"/>
                  </a:outerShdw>
                </a:effectLst>
                <a:ea typeface="ＭＳ Ｐゴシック" charset="-128"/>
              </a:rPr>
              <a:t>(1/2)</a:t>
            </a:r>
            <a:endParaRPr lang="fr-FR" altLang="fr-FR" dirty="0">
              <a:effectLst>
                <a:outerShdw blurRad="38100" dist="38100" dir="2700000" algn="tl">
                  <a:srgbClr val="C0C0C0"/>
                </a:outerShdw>
              </a:effectLst>
              <a:ea typeface="ＭＳ Ｐゴシック" charset="-128"/>
            </a:endParaRPr>
          </a:p>
        </p:txBody>
      </p:sp>
      <p:sp>
        <p:nvSpPr>
          <p:cNvPr id="4" name="Espace réservé du numéro de diapositive 3">
            <a:extLst>
              <a:ext uri="{FF2B5EF4-FFF2-40B4-BE49-F238E27FC236}">
                <a16:creationId xmlns:a16="http://schemas.microsoft.com/office/drawing/2014/main" id="{7D4057BE-6C23-60EB-60D9-2A6EE74962F0}"/>
              </a:ext>
            </a:extLst>
          </p:cNvPr>
          <p:cNvSpPr>
            <a:spLocks noGrp="1"/>
          </p:cNvSpPr>
          <p:nvPr>
            <p:ph type="sldNum" sz="quarter" idx="10"/>
          </p:nvPr>
        </p:nvSpPr>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fld id="{5F0E7A72-7CFD-B240-AB79-9AA1D4D3BBAD}" type="slidenum">
              <a:rPr lang="fr-FR" altLang="fr-FR" sz="1400" smtClean="0">
                <a:latin typeface="Arial" charset="0"/>
              </a:rPr>
              <a:pPr>
                <a:defRPr/>
              </a:pPr>
              <a:t>3</a:t>
            </a:fld>
            <a:endParaRPr lang="fr-FR" altLang="fr-FR" sz="1400">
              <a:latin typeface="Arial" charset="0"/>
            </a:endParaRPr>
          </a:p>
        </p:txBody>
      </p:sp>
      <p:sp>
        <p:nvSpPr>
          <p:cNvPr id="6" name="Espace réservé du contenu 5">
            <a:extLst>
              <a:ext uri="{FF2B5EF4-FFF2-40B4-BE49-F238E27FC236}">
                <a16:creationId xmlns:a16="http://schemas.microsoft.com/office/drawing/2014/main" id="{C4F8150C-4EF8-F6A3-139E-773512350322}"/>
              </a:ext>
            </a:extLst>
          </p:cNvPr>
          <p:cNvSpPr>
            <a:spLocks noGrp="1"/>
          </p:cNvSpPr>
          <p:nvPr>
            <p:ph idx="1"/>
          </p:nvPr>
        </p:nvSpPr>
        <p:spPr>
          <a:xfrm>
            <a:off x="457200" y="1484784"/>
            <a:ext cx="8363272" cy="5040560"/>
          </a:xfrm>
        </p:spPr>
        <p:txBody>
          <a:bodyPr/>
          <a:lstStyle/>
          <a:p>
            <a:r>
              <a:rPr lang="fr-FR" dirty="0"/>
              <a:t>Prier, c’est s’adresser à Dieu</a:t>
            </a:r>
          </a:p>
          <a:p>
            <a:pPr lvl="2"/>
            <a:r>
              <a:rPr lang="fr-FR" dirty="0"/>
              <a:t>Matt. 6,6 :  Mais toi, quand tu pries, entre dans ta chambre, et ayant fermé ta porte, prie ton Père qui demeure dans le secret ; et ton Père qui voit dans le secret, te récompensera.</a:t>
            </a:r>
          </a:p>
          <a:p>
            <a:pPr lvl="2"/>
            <a:r>
              <a:rPr lang="fr-FR" dirty="0"/>
              <a:t>« La prière est la communication personnelle avec Dieu » (W. </a:t>
            </a:r>
            <a:r>
              <a:rPr lang="fr-FR" dirty="0" err="1"/>
              <a:t>Grudem</a:t>
            </a:r>
            <a:r>
              <a:rPr lang="fr-FR" dirty="0"/>
              <a:t>)</a:t>
            </a:r>
          </a:p>
          <a:p>
            <a:pPr lvl="2"/>
            <a:r>
              <a:rPr lang="fr-FR" dirty="0"/>
              <a:t>« La prière n’est pas un acte religieux parmi d’autres, mais le tout de la relation avec Dieu se concentre en elle » (G. </a:t>
            </a:r>
            <a:r>
              <a:rPr lang="fr-FR" dirty="0" err="1"/>
              <a:t>Elbeling</a:t>
            </a:r>
            <a:r>
              <a:rPr lang="fr-FR" dirty="0"/>
              <a:t>)</a:t>
            </a:r>
          </a:p>
          <a:p>
            <a:pPr lvl="5"/>
            <a:endParaRPr lang="fr-FR" dirty="0"/>
          </a:p>
          <a:p>
            <a:pPr lvl="1"/>
            <a:r>
              <a:rPr lang="fr-FR" dirty="0"/>
              <a:t>Une relation personnelle avec Dieu</a:t>
            </a:r>
          </a:p>
          <a:p>
            <a:pPr lvl="2"/>
            <a:r>
              <a:rPr lang="fr-FR" dirty="0"/>
              <a:t>Cf attitude opposée des Juifs qui prient pour « être vus des hommes » (Mat. 6.5)</a:t>
            </a:r>
          </a:p>
          <a:p>
            <a:pPr lvl="3"/>
            <a:r>
              <a:rPr lang="fr-FR" dirty="0"/>
              <a:t>Dieu n’est pas un distributeur automatique.</a:t>
            </a:r>
          </a:p>
          <a:p>
            <a:pPr lvl="3"/>
            <a:r>
              <a:rPr lang="fr-FR" dirty="0"/>
              <a:t>Le Père connait nos besoins, mais veut qu’on les lui exprime (cf Mat 6,7)</a:t>
            </a:r>
          </a:p>
          <a:p>
            <a:pPr lvl="6"/>
            <a:endParaRPr lang="fr-FR" dirty="0"/>
          </a:p>
          <a:p>
            <a:pPr lvl="1"/>
            <a:r>
              <a:rPr lang="fr-FR" dirty="0"/>
              <a:t>La prière s’adresse au Dieu vivant qui écoute et répond</a:t>
            </a:r>
          </a:p>
          <a:p>
            <a:pPr lvl="2"/>
            <a:r>
              <a:rPr lang="fr-FR" dirty="0"/>
              <a:t>Ps 65,2 : O toi, qui écoutes la prière ! Tous les hommes viendront à toi.</a:t>
            </a:r>
          </a:p>
          <a:p>
            <a:pPr lvl="6"/>
            <a:endParaRPr lang="fr-FR" dirty="0"/>
          </a:p>
          <a:p>
            <a:pPr lvl="1"/>
            <a:r>
              <a:rPr lang="fr-FR" dirty="0"/>
              <a:t>Le Dieu trinitaire est impliqué dans la prière</a:t>
            </a:r>
          </a:p>
          <a:p>
            <a:pPr lvl="2"/>
            <a:r>
              <a:rPr lang="fr-FR" dirty="0"/>
              <a:t>Le chrétien prie le Père, au nom de Jésus-Christ, par le Saint-Esprit</a:t>
            </a:r>
          </a:p>
        </p:txBody>
      </p:sp>
    </p:spTree>
    <p:extLst>
      <p:ext uri="{BB962C8B-B14F-4D97-AF65-F5344CB8AC3E}">
        <p14:creationId xmlns:p14="http://schemas.microsoft.com/office/powerpoint/2010/main" val="2321170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
                                            <p:txEl>
                                              <p:pRg st="13" end="13"/>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47038E-317F-45A9-0643-359F963120A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3DF9E20-DD73-F2B8-1C10-5DA8B7630F71}"/>
              </a:ext>
            </a:extLst>
          </p:cNvPr>
          <p:cNvSpPr>
            <a:spLocks noGrp="1"/>
          </p:cNvSpPr>
          <p:nvPr>
            <p:ph type="title"/>
          </p:nvPr>
        </p:nvSpPr>
        <p:spPr>
          <a:xfrm>
            <a:off x="457200" y="533400"/>
            <a:ext cx="8579296" cy="762000"/>
          </a:xfrm>
        </p:spPr>
        <p:txBody>
          <a:bodyPr/>
          <a:lstStyle/>
          <a:p>
            <a:pPr>
              <a:defRPr/>
            </a:pPr>
            <a:r>
              <a:rPr lang="fr-FR" altLang="fr-FR" dirty="0">
                <a:effectLst>
                  <a:outerShdw blurRad="38100" dist="38100" dir="2700000" algn="tl">
                    <a:srgbClr val="C0C0C0"/>
                  </a:outerShdw>
                </a:effectLst>
                <a:ea typeface="ＭＳ Ｐゴシック" charset="-128"/>
              </a:rPr>
              <a:t>1. Qu’est-ce que prier ? </a:t>
            </a:r>
            <a:r>
              <a:rPr lang="fr-FR" altLang="fr-FR" sz="2400" dirty="0">
                <a:effectLst>
                  <a:outerShdw blurRad="38100" dist="38100" dir="2700000" algn="tl">
                    <a:srgbClr val="C0C0C0"/>
                  </a:outerShdw>
                </a:effectLst>
                <a:ea typeface="ＭＳ Ｐゴシック" charset="-128"/>
              </a:rPr>
              <a:t>(2/2)</a:t>
            </a:r>
          </a:p>
        </p:txBody>
      </p:sp>
      <p:sp>
        <p:nvSpPr>
          <p:cNvPr id="4" name="Espace réservé du numéro de diapositive 3">
            <a:extLst>
              <a:ext uri="{FF2B5EF4-FFF2-40B4-BE49-F238E27FC236}">
                <a16:creationId xmlns:a16="http://schemas.microsoft.com/office/drawing/2014/main" id="{5CFC4267-20FD-FED4-AB9A-B3BB36F93581}"/>
              </a:ext>
            </a:extLst>
          </p:cNvPr>
          <p:cNvSpPr>
            <a:spLocks noGrp="1"/>
          </p:cNvSpPr>
          <p:nvPr>
            <p:ph type="sldNum" sz="quarter" idx="10"/>
          </p:nvPr>
        </p:nvSpPr>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fld id="{5F0E7A72-7CFD-B240-AB79-9AA1D4D3BBAD}" type="slidenum">
              <a:rPr lang="fr-FR" altLang="fr-FR" sz="1400" smtClean="0">
                <a:latin typeface="Arial" charset="0"/>
              </a:rPr>
              <a:pPr>
                <a:defRPr/>
              </a:pPr>
              <a:t>4</a:t>
            </a:fld>
            <a:endParaRPr lang="fr-FR" altLang="fr-FR" sz="1400">
              <a:latin typeface="Arial" charset="0"/>
            </a:endParaRPr>
          </a:p>
        </p:txBody>
      </p:sp>
      <p:sp>
        <p:nvSpPr>
          <p:cNvPr id="6" name="Espace réservé du contenu 5">
            <a:extLst>
              <a:ext uri="{FF2B5EF4-FFF2-40B4-BE49-F238E27FC236}">
                <a16:creationId xmlns:a16="http://schemas.microsoft.com/office/drawing/2014/main" id="{E44F83D0-1B82-132C-ABD7-86FC00DFB7EE}"/>
              </a:ext>
            </a:extLst>
          </p:cNvPr>
          <p:cNvSpPr>
            <a:spLocks noGrp="1"/>
          </p:cNvSpPr>
          <p:nvPr>
            <p:ph idx="1"/>
          </p:nvPr>
        </p:nvSpPr>
        <p:spPr>
          <a:xfrm>
            <a:off x="457200" y="1484784"/>
            <a:ext cx="8363272" cy="5040560"/>
          </a:xfrm>
        </p:spPr>
        <p:txBody>
          <a:bodyPr/>
          <a:lstStyle/>
          <a:p>
            <a:r>
              <a:rPr lang="fr-FR" dirty="0"/>
              <a:t>Différentes formes de prières</a:t>
            </a:r>
          </a:p>
          <a:p>
            <a:pPr lvl="2"/>
            <a:r>
              <a:rPr lang="fr-FR" dirty="0" err="1"/>
              <a:t>Eph</a:t>
            </a:r>
            <a:r>
              <a:rPr lang="fr-FR" dirty="0"/>
              <a:t> 6,18 : … priant par toutes sortes de prières et de supplications …</a:t>
            </a:r>
          </a:p>
        </p:txBody>
      </p:sp>
      <p:sp>
        <p:nvSpPr>
          <p:cNvPr id="3" name="Ellipse 2">
            <a:extLst>
              <a:ext uri="{FF2B5EF4-FFF2-40B4-BE49-F238E27FC236}">
                <a16:creationId xmlns:a16="http://schemas.microsoft.com/office/drawing/2014/main" id="{DCD074DD-76E6-921E-BFB6-1CEF057F8807}"/>
              </a:ext>
            </a:extLst>
          </p:cNvPr>
          <p:cNvSpPr/>
          <p:nvPr/>
        </p:nvSpPr>
        <p:spPr bwMode="auto">
          <a:xfrm>
            <a:off x="971600" y="2501094"/>
            <a:ext cx="2808311" cy="1224136"/>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a:ln>
                  <a:noFill/>
                </a:ln>
                <a:solidFill>
                  <a:schemeClr val="tx1"/>
                </a:solidFill>
                <a:effectLst/>
                <a:latin typeface="Times New Roman" pitchFamily="-112" charset="0"/>
              </a:rPr>
              <a:t>Demandes</a:t>
            </a:r>
          </a:p>
          <a:p>
            <a:pPr marL="0" marR="0" indent="0" algn="ctr" defTabSz="914400" rtl="0" eaLnBrk="0" fontAlgn="base" latinLnBrk="0" hangingPunct="0">
              <a:lnSpc>
                <a:spcPct val="100000"/>
              </a:lnSpc>
              <a:spcBef>
                <a:spcPct val="0"/>
              </a:spcBef>
              <a:spcAft>
                <a:spcPct val="0"/>
              </a:spcAft>
              <a:buClrTx/>
              <a:buSzTx/>
              <a:buFontTx/>
              <a:buNone/>
              <a:tabLst/>
            </a:pPr>
            <a:r>
              <a:rPr lang="fr-FR" b="1" dirty="0">
                <a:latin typeface="Times New Roman" pitchFamily="-112" charset="0"/>
              </a:rPr>
              <a:t>Requêtes</a:t>
            </a:r>
            <a:endParaRPr kumimoji="0" lang="fr-FR" sz="2400" b="1" i="0" u="none" strike="noStrike" cap="none" normalizeH="0" baseline="0" dirty="0">
              <a:ln>
                <a:noFill/>
              </a:ln>
              <a:solidFill>
                <a:schemeClr val="tx1"/>
              </a:solidFill>
              <a:effectLst/>
              <a:latin typeface="Times New Roman" pitchFamily="-112" charset="0"/>
            </a:endParaRPr>
          </a:p>
        </p:txBody>
      </p:sp>
      <p:sp>
        <p:nvSpPr>
          <p:cNvPr id="5" name="Ellipse 4">
            <a:extLst>
              <a:ext uri="{FF2B5EF4-FFF2-40B4-BE49-F238E27FC236}">
                <a16:creationId xmlns:a16="http://schemas.microsoft.com/office/drawing/2014/main" id="{4F97126B-1246-E030-64D3-AB1063C39FC6}"/>
              </a:ext>
            </a:extLst>
          </p:cNvPr>
          <p:cNvSpPr/>
          <p:nvPr/>
        </p:nvSpPr>
        <p:spPr bwMode="auto">
          <a:xfrm>
            <a:off x="5436096" y="2609106"/>
            <a:ext cx="2808311" cy="1224136"/>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a:ln>
                  <a:noFill/>
                </a:ln>
                <a:solidFill>
                  <a:schemeClr val="tx1"/>
                </a:solidFill>
                <a:effectLst/>
                <a:latin typeface="Times New Roman" pitchFamily="-112" charset="0"/>
              </a:rPr>
              <a:t>Intercessions</a:t>
            </a:r>
          </a:p>
        </p:txBody>
      </p:sp>
      <p:sp>
        <p:nvSpPr>
          <p:cNvPr id="7" name="Ellipse 6">
            <a:extLst>
              <a:ext uri="{FF2B5EF4-FFF2-40B4-BE49-F238E27FC236}">
                <a16:creationId xmlns:a16="http://schemas.microsoft.com/office/drawing/2014/main" id="{1DF7C848-A56F-5157-FD34-27BF14CF3AB0}"/>
              </a:ext>
            </a:extLst>
          </p:cNvPr>
          <p:cNvSpPr/>
          <p:nvPr/>
        </p:nvSpPr>
        <p:spPr bwMode="auto">
          <a:xfrm>
            <a:off x="3342692" y="3897052"/>
            <a:ext cx="2808311" cy="1224136"/>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a:ln>
                  <a:noFill/>
                </a:ln>
                <a:solidFill>
                  <a:schemeClr val="tx1"/>
                </a:solidFill>
                <a:effectLst/>
                <a:latin typeface="Times New Roman" pitchFamily="-112" charset="0"/>
              </a:rPr>
              <a:t>Confession</a:t>
            </a:r>
          </a:p>
        </p:txBody>
      </p:sp>
      <p:sp>
        <p:nvSpPr>
          <p:cNvPr id="8" name="Ellipse 7">
            <a:extLst>
              <a:ext uri="{FF2B5EF4-FFF2-40B4-BE49-F238E27FC236}">
                <a16:creationId xmlns:a16="http://schemas.microsoft.com/office/drawing/2014/main" id="{47750149-5546-ED14-5B87-23E15A1F0A0C}"/>
              </a:ext>
            </a:extLst>
          </p:cNvPr>
          <p:cNvSpPr/>
          <p:nvPr/>
        </p:nvSpPr>
        <p:spPr bwMode="auto">
          <a:xfrm>
            <a:off x="1115616" y="5191448"/>
            <a:ext cx="2808311" cy="1224136"/>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a:ln>
                  <a:noFill/>
                </a:ln>
                <a:solidFill>
                  <a:schemeClr val="tx1"/>
                </a:solidFill>
                <a:effectLst/>
                <a:latin typeface="Times New Roman" pitchFamily="-112" charset="0"/>
              </a:rPr>
              <a:t>Actions de grâces</a:t>
            </a:r>
          </a:p>
        </p:txBody>
      </p:sp>
      <p:sp>
        <p:nvSpPr>
          <p:cNvPr id="9" name="Ellipse 8">
            <a:extLst>
              <a:ext uri="{FF2B5EF4-FFF2-40B4-BE49-F238E27FC236}">
                <a16:creationId xmlns:a16="http://schemas.microsoft.com/office/drawing/2014/main" id="{CF95D262-31ED-F638-DD82-39A6D6567020}"/>
              </a:ext>
            </a:extLst>
          </p:cNvPr>
          <p:cNvSpPr/>
          <p:nvPr/>
        </p:nvSpPr>
        <p:spPr bwMode="auto">
          <a:xfrm>
            <a:off x="5364088" y="5229200"/>
            <a:ext cx="2808311" cy="1224136"/>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a:ln>
                  <a:noFill/>
                </a:ln>
                <a:solidFill>
                  <a:schemeClr val="tx1"/>
                </a:solidFill>
                <a:effectLst/>
                <a:latin typeface="Times New Roman" pitchFamily="-112" charset="0"/>
              </a:rPr>
              <a:t>Adoration</a:t>
            </a:r>
          </a:p>
        </p:txBody>
      </p:sp>
    </p:spTree>
    <p:extLst>
      <p:ext uri="{BB962C8B-B14F-4D97-AF65-F5344CB8AC3E}">
        <p14:creationId xmlns:p14="http://schemas.microsoft.com/office/powerpoint/2010/main" val="3188863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E1BFB3-1F13-868D-D203-B2C574FBB859}"/>
            </a:ext>
          </a:extLst>
        </p:cNvPr>
        <p:cNvGrpSpPr/>
        <p:nvPr/>
      </p:nvGrpSpPr>
      <p:grpSpPr>
        <a:xfrm>
          <a:off x="0" y="0"/>
          <a:ext cx="0" cy="0"/>
          <a:chOff x="0" y="0"/>
          <a:chExt cx="0" cy="0"/>
        </a:xfrm>
      </p:grpSpPr>
      <p:sp>
        <p:nvSpPr>
          <p:cNvPr id="3" name="Rectangle : coins arrondis 2">
            <a:extLst>
              <a:ext uri="{FF2B5EF4-FFF2-40B4-BE49-F238E27FC236}">
                <a16:creationId xmlns:a16="http://schemas.microsoft.com/office/drawing/2014/main" id="{C77C398B-C04D-A8C0-8419-AF4C993EE085}"/>
              </a:ext>
            </a:extLst>
          </p:cNvPr>
          <p:cNvSpPr/>
          <p:nvPr/>
        </p:nvSpPr>
        <p:spPr bwMode="auto">
          <a:xfrm>
            <a:off x="343406" y="2564904"/>
            <a:ext cx="7776864" cy="762000"/>
          </a:xfrm>
          <a:prstGeom prst="roundRect">
            <a:avLst/>
          </a:prstGeom>
          <a:solidFill>
            <a:srgbClr val="CBDEDE"/>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Times New Roman" pitchFamily="-112" charset="0"/>
            </a:endParaRPr>
          </a:p>
        </p:txBody>
      </p:sp>
      <p:sp>
        <p:nvSpPr>
          <p:cNvPr id="2" name="Titre 1">
            <a:extLst>
              <a:ext uri="{FF2B5EF4-FFF2-40B4-BE49-F238E27FC236}">
                <a16:creationId xmlns:a16="http://schemas.microsoft.com/office/drawing/2014/main" id="{4D8C96A7-EDB5-D8FB-7318-47636C9043F8}"/>
              </a:ext>
            </a:extLst>
          </p:cNvPr>
          <p:cNvSpPr>
            <a:spLocks noGrp="1"/>
          </p:cNvSpPr>
          <p:nvPr>
            <p:ph type="title"/>
          </p:nvPr>
        </p:nvSpPr>
        <p:spPr>
          <a:xfrm>
            <a:off x="457200" y="533400"/>
            <a:ext cx="8579296" cy="762000"/>
          </a:xfrm>
        </p:spPr>
        <p:txBody>
          <a:bodyPr/>
          <a:lstStyle/>
          <a:p>
            <a:pPr>
              <a:defRPr/>
            </a:pPr>
            <a:r>
              <a:rPr lang="fr-FR" altLang="fr-FR" dirty="0">
                <a:effectLst>
                  <a:outerShdw blurRad="38100" dist="38100" dir="2700000" algn="tl">
                    <a:srgbClr val="C0C0C0"/>
                  </a:outerShdw>
                </a:effectLst>
                <a:ea typeface="ＭＳ Ｐゴシック" charset="-128"/>
              </a:rPr>
              <a:t>Plan</a:t>
            </a:r>
          </a:p>
        </p:txBody>
      </p:sp>
      <p:sp>
        <p:nvSpPr>
          <p:cNvPr id="4" name="Espace réservé du numéro de diapositive 3">
            <a:extLst>
              <a:ext uri="{FF2B5EF4-FFF2-40B4-BE49-F238E27FC236}">
                <a16:creationId xmlns:a16="http://schemas.microsoft.com/office/drawing/2014/main" id="{9AEE908B-6A75-B96C-F72E-3C6943A7EF15}"/>
              </a:ext>
            </a:extLst>
          </p:cNvPr>
          <p:cNvSpPr>
            <a:spLocks noGrp="1"/>
          </p:cNvSpPr>
          <p:nvPr>
            <p:ph type="sldNum" sz="quarter" idx="10"/>
          </p:nvPr>
        </p:nvSpPr>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fld id="{5F0E7A72-7CFD-B240-AB79-9AA1D4D3BBAD}" type="slidenum">
              <a:rPr lang="fr-FR" altLang="fr-FR" sz="1400" smtClean="0">
                <a:latin typeface="Arial" charset="0"/>
              </a:rPr>
              <a:pPr>
                <a:defRPr/>
              </a:pPr>
              <a:t>5</a:t>
            </a:fld>
            <a:endParaRPr lang="fr-FR" altLang="fr-FR" sz="1400">
              <a:latin typeface="Arial" charset="0"/>
            </a:endParaRPr>
          </a:p>
        </p:txBody>
      </p:sp>
      <p:sp>
        <p:nvSpPr>
          <p:cNvPr id="6" name="Espace réservé du contenu 5">
            <a:extLst>
              <a:ext uri="{FF2B5EF4-FFF2-40B4-BE49-F238E27FC236}">
                <a16:creationId xmlns:a16="http://schemas.microsoft.com/office/drawing/2014/main" id="{7AAB7FC0-CCE4-8FA4-7973-BC359434018C}"/>
              </a:ext>
            </a:extLst>
          </p:cNvPr>
          <p:cNvSpPr>
            <a:spLocks noGrp="1"/>
          </p:cNvSpPr>
          <p:nvPr>
            <p:ph idx="1"/>
          </p:nvPr>
        </p:nvSpPr>
        <p:spPr>
          <a:xfrm>
            <a:off x="457200" y="1484784"/>
            <a:ext cx="8363272" cy="4392488"/>
          </a:xfrm>
        </p:spPr>
        <p:txBody>
          <a:bodyPr/>
          <a:lstStyle/>
          <a:p>
            <a:pPr lvl="1"/>
            <a:endParaRPr lang="fr-FR" sz="2000" dirty="0"/>
          </a:p>
          <a:p>
            <a:pPr marL="457200" indent="-457200">
              <a:buFont typeface="+mj-lt"/>
              <a:buAutoNum type="arabicPeriod"/>
            </a:pPr>
            <a:r>
              <a:rPr lang="fr-FR" sz="2400" dirty="0"/>
              <a:t>Qu’est-ce que « prier » ?</a:t>
            </a:r>
          </a:p>
          <a:p>
            <a:pPr marL="457200" indent="-457200">
              <a:buFont typeface="+mj-lt"/>
              <a:buAutoNum type="arabicPeriod"/>
            </a:pPr>
            <a:endParaRPr lang="fr-FR" sz="2400" dirty="0"/>
          </a:p>
          <a:p>
            <a:pPr marL="457200" indent="-457200">
              <a:buFont typeface="+mj-lt"/>
              <a:buAutoNum type="arabicPeriod"/>
            </a:pPr>
            <a:r>
              <a:rPr lang="fr-FR" sz="2400" dirty="0"/>
              <a:t>Pourquoi prier ?</a:t>
            </a:r>
          </a:p>
          <a:p>
            <a:pPr marL="457200" indent="-457200">
              <a:buFont typeface="+mj-lt"/>
              <a:buAutoNum type="arabicPeriod"/>
            </a:pPr>
            <a:endParaRPr lang="fr-FR" sz="2400" dirty="0"/>
          </a:p>
          <a:p>
            <a:pPr marL="457200" indent="-457200">
              <a:buFont typeface="+mj-lt"/>
              <a:buAutoNum type="arabicPeriod"/>
            </a:pPr>
            <a:r>
              <a:rPr lang="fr-FR" sz="2400" dirty="0"/>
              <a:t>Comment prier ?</a:t>
            </a:r>
          </a:p>
          <a:p>
            <a:endParaRPr lang="fr-FR" sz="2400" dirty="0"/>
          </a:p>
          <a:p>
            <a:endParaRPr lang="fr-FR" sz="2400" dirty="0"/>
          </a:p>
        </p:txBody>
      </p:sp>
    </p:spTree>
    <p:extLst>
      <p:ext uri="{BB962C8B-B14F-4D97-AF65-F5344CB8AC3E}">
        <p14:creationId xmlns:p14="http://schemas.microsoft.com/office/powerpoint/2010/main" val="1816062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02E79A-ABDC-A271-24A9-AC9822B63BC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0BC1F77-4AE2-11E6-1891-FCC16691A619}"/>
              </a:ext>
            </a:extLst>
          </p:cNvPr>
          <p:cNvSpPr>
            <a:spLocks noGrp="1"/>
          </p:cNvSpPr>
          <p:nvPr>
            <p:ph type="title"/>
          </p:nvPr>
        </p:nvSpPr>
        <p:spPr>
          <a:xfrm>
            <a:off x="457200" y="533400"/>
            <a:ext cx="8579296" cy="762000"/>
          </a:xfrm>
        </p:spPr>
        <p:txBody>
          <a:bodyPr/>
          <a:lstStyle/>
          <a:p>
            <a:pPr>
              <a:defRPr/>
            </a:pPr>
            <a:r>
              <a:rPr lang="fr-FR" altLang="fr-FR" dirty="0">
                <a:effectLst>
                  <a:outerShdw blurRad="38100" dist="38100" dir="2700000" algn="tl">
                    <a:srgbClr val="C0C0C0"/>
                  </a:outerShdw>
                </a:effectLst>
                <a:ea typeface="ＭＳ Ｐゴシック" charset="-128"/>
              </a:rPr>
              <a:t>2. Pourquoi prier ? </a:t>
            </a:r>
            <a:r>
              <a:rPr lang="fr-FR" altLang="fr-FR" sz="2400" dirty="0">
                <a:effectLst>
                  <a:outerShdw blurRad="38100" dist="38100" dir="2700000" algn="tl">
                    <a:srgbClr val="C0C0C0"/>
                  </a:outerShdw>
                </a:effectLst>
                <a:ea typeface="ＭＳ Ｐゴシック" charset="-128"/>
              </a:rPr>
              <a:t>(1/4)</a:t>
            </a:r>
            <a:endParaRPr lang="fr-FR" altLang="fr-FR" dirty="0">
              <a:effectLst>
                <a:outerShdw blurRad="38100" dist="38100" dir="2700000" algn="tl">
                  <a:srgbClr val="C0C0C0"/>
                </a:outerShdw>
              </a:effectLst>
              <a:ea typeface="ＭＳ Ｐゴシック" charset="-128"/>
            </a:endParaRPr>
          </a:p>
        </p:txBody>
      </p:sp>
      <p:sp>
        <p:nvSpPr>
          <p:cNvPr id="4" name="Espace réservé du numéro de diapositive 3">
            <a:extLst>
              <a:ext uri="{FF2B5EF4-FFF2-40B4-BE49-F238E27FC236}">
                <a16:creationId xmlns:a16="http://schemas.microsoft.com/office/drawing/2014/main" id="{3EB592D8-5145-36BF-DF94-D9472282BCE1}"/>
              </a:ext>
            </a:extLst>
          </p:cNvPr>
          <p:cNvSpPr>
            <a:spLocks noGrp="1"/>
          </p:cNvSpPr>
          <p:nvPr>
            <p:ph type="sldNum" sz="quarter" idx="10"/>
          </p:nvPr>
        </p:nvSpPr>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fld id="{5F0E7A72-7CFD-B240-AB79-9AA1D4D3BBAD}" type="slidenum">
              <a:rPr lang="fr-FR" altLang="fr-FR" sz="1400" smtClean="0">
                <a:latin typeface="Arial" charset="0"/>
              </a:rPr>
              <a:pPr>
                <a:defRPr/>
              </a:pPr>
              <a:t>6</a:t>
            </a:fld>
            <a:endParaRPr lang="fr-FR" altLang="fr-FR" sz="1400">
              <a:latin typeface="Arial" charset="0"/>
            </a:endParaRPr>
          </a:p>
        </p:txBody>
      </p:sp>
      <p:sp>
        <p:nvSpPr>
          <p:cNvPr id="6" name="Espace réservé du contenu 5">
            <a:extLst>
              <a:ext uri="{FF2B5EF4-FFF2-40B4-BE49-F238E27FC236}">
                <a16:creationId xmlns:a16="http://schemas.microsoft.com/office/drawing/2014/main" id="{295AFB7E-2595-2C09-8BD1-4551CFF62962}"/>
              </a:ext>
            </a:extLst>
          </p:cNvPr>
          <p:cNvSpPr>
            <a:spLocks noGrp="1"/>
          </p:cNvSpPr>
          <p:nvPr>
            <p:ph idx="1"/>
          </p:nvPr>
        </p:nvSpPr>
        <p:spPr>
          <a:xfrm>
            <a:off x="457200" y="1628800"/>
            <a:ext cx="8363272" cy="4752528"/>
          </a:xfrm>
        </p:spPr>
        <p:txBody>
          <a:bodyPr/>
          <a:lstStyle/>
          <a:p>
            <a:r>
              <a:rPr lang="fr-FR" dirty="0"/>
              <a:t>Parce que c’est la volonté de Dieu</a:t>
            </a:r>
          </a:p>
          <a:p>
            <a:pPr lvl="1"/>
            <a:r>
              <a:rPr lang="fr-FR" dirty="0"/>
              <a:t>La prière est l’expression de notre confiance en Dieu</a:t>
            </a:r>
          </a:p>
          <a:p>
            <a:pPr lvl="2"/>
            <a:r>
              <a:rPr lang="fr-FR" dirty="0"/>
              <a:t>Notre dépendance vis-à-vis du Créateur</a:t>
            </a:r>
          </a:p>
          <a:p>
            <a:pPr lvl="2"/>
            <a:r>
              <a:rPr lang="fr-FR" dirty="0"/>
              <a:t>Notre communion avec lui</a:t>
            </a:r>
          </a:p>
          <a:p>
            <a:pPr lvl="1"/>
            <a:endParaRPr lang="fr-FR" dirty="0"/>
          </a:p>
          <a:p>
            <a:pPr lvl="1"/>
            <a:r>
              <a:rPr lang="fr-FR" dirty="0"/>
              <a:t>Le but de cette volonté divine : nous bénir</a:t>
            </a:r>
          </a:p>
          <a:p>
            <a:pPr lvl="2"/>
            <a:r>
              <a:rPr lang="fr-FR" dirty="0"/>
              <a:t>Exode 34:29 Et il arriva que lorsque Moïse descendit de la montagne de Sinaï …., Moïse ne savait pas que la peau de son visage rayonnait parce qu’il avait parlé avec Lui.</a:t>
            </a:r>
          </a:p>
          <a:p>
            <a:endParaRPr lang="fr-FR" dirty="0"/>
          </a:p>
          <a:p>
            <a:endParaRPr lang="fr-FR" dirty="0"/>
          </a:p>
        </p:txBody>
      </p:sp>
    </p:spTree>
    <p:extLst>
      <p:ext uri="{BB962C8B-B14F-4D97-AF65-F5344CB8AC3E}">
        <p14:creationId xmlns:p14="http://schemas.microsoft.com/office/powerpoint/2010/main" val="1341926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11DF21-8744-5F36-BC20-03B5F0AEA2E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8EB3F3E-8C66-9733-EB37-25E71A3625C6}"/>
              </a:ext>
            </a:extLst>
          </p:cNvPr>
          <p:cNvSpPr>
            <a:spLocks noGrp="1"/>
          </p:cNvSpPr>
          <p:nvPr>
            <p:ph type="title"/>
          </p:nvPr>
        </p:nvSpPr>
        <p:spPr>
          <a:xfrm>
            <a:off x="457200" y="533400"/>
            <a:ext cx="8579296" cy="762000"/>
          </a:xfrm>
        </p:spPr>
        <p:txBody>
          <a:bodyPr/>
          <a:lstStyle/>
          <a:p>
            <a:pPr>
              <a:defRPr/>
            </a:pPr>
            <a:r>
              <a:rPr lang="fr-FR" altLang="fr-FR" dirty="0">
                <a:effectLst>
                  <a:outerShdw blurRad="38100" dist="38100" dir="2700000" algn="tl">
                    <a:srgbClr val="C0C0C0"/>
                  </a:outerShdw>
                </a:effectLst>
                <a:ea typeface="ＭＳ Ｐゴシック" charset="-128"/>
              </a:rPr>
              <a:t>2. Pourquoi prier ? </a:t>
            </a:r>
            <a:r>
              <a:rPr lang="fr-FR" altLang="fr-FR" sz="2400" dirty="0">
                <a:effectLst>
                  <a:outerShdw blurRad="38100" dist="38100" dir="2700000" algn="tl">
                    <a:srgbClr val="C0C0C0"/>
                  </a:outerShdw>
                </a:effectLst>
                <a:ea typeface="ＭＳ Ｐゴシック" charset="-128"/>
              </a:rPr>
              <a:t>(2/4)</a:t>
            </a:r>
            <a:endParaRPr lang="fr-FR" altLang="fr-FR" dirty="0">
              <a:effectLst>
                <a:outerShdw blurRad="38100" dist="38100" dir="2700000" algn="tl">
                  <a:srgbClr val="C0C0C0"/>
                </a:outerShdw>
              </a:effectLst>
              <a:ea typeface="ＭＳ Ｐゴシック" charset="-128"/>
            </a:endParaRPr>
          </a:p>
        </p:txBody>
      </p:sp>
      <p:sp>
        <p:nvSpPr>
          <p:cNvPr id="4" name="Espace réservé du numéro de diapositive 3">
            <a:extLst>
              <a:ext uri="{FF2B5EF4-FFF2-40B4-BE49-F238E27FC236}">
                <a16:creationId xmlns:a16="http://schemas.microsoft.com/office/drawing/2014/main" id="{D67264C7-813A-97F0-1609-2DA9690F1AF1}"/>
              </a:ext>
            </a:extLst>
          </p:cNvPr>
          <p:cNvSpPr>
            <a:spLocks noGrp="1"/>
          </p:cNvSpPr>
          <p:nvPr>
            <p:ph type="sldNum" sz="quarter" idx="10"/>
          </p:nvPr>
        </p:nvSpPr>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fld id="{5F0E7A72-7CFD-B240-AB79-9AA1D4D3BBAD}" type="slidenum">
              <a:rPr lang="fr-FR" altLang="fr-FR" sz="1400" smtClean="0">
                <a:latin typeface="Arial" charset="0"/>
              </a:rPr>
              <a:pPr>
                <a:defRPr/>
              </a:pPr>
              <a:t>7</a:t>
            </a:fld>
            <a:endParaRPr lang="fr-FR" altLang="fr-FR" sz="1400">
              <a:latin typeface="Arial" charset="0"/>
            </a:endParaRPr>
          </a:p>
        </p:txBody>
      </p:sp>
      <p:sp>
        <p:nvSpPr>
          <p:cNvPr id="6" name="Espace réservé du contenu 5">
            <a:extLst>
              <a:ext uri="{FF2B5EF4-FFF2-40B4-BE49-F238E27FC236}">
                <a16:creationId xmlns:a16="http://schemas.microsoft.com/office/drawing/2014/main" id="{16D7E9BE-20C7-788E-029B-4BFB8D59C4F0}"/>
              </a:ext>
            </a:extLst>
          </p:cNvPr>
          <p:cNvSpPr>
            <a:spLocks noGrp="1"/>
          </p:cNvSpPr>
          <p:nvPr>
            <p:ph idx="1"/>
          </p:nvPr>
        </p:nvSpPr>
        <p:spPr>
          <a:xfrm>
            <a:off x="457200" y="1484784"/>
            <a:ext cx="8363272" cy="4896544"/>
          </a:xfrm>
        </p:spPr>
        <p:txBody>
          <a:bodyPr/>
          <a:lstStyle/>
          <a:p>
            <a:r>
              <a:rPr lang="fr-FR" dirty="0"/>
              <a:t>Parce que la Parole nous y exhorte</a:t>
            </a:r>
          </a:p>
          <a:p>
            <a:pPr lvl="2"/>
            <a:r>
              <a:rPr lang="fr-FR" dirty="0"/>
              <a:t>Phil 4,6 : Ne vous inquiétez de rien ; mais en toute chose faites connaître vos besoins à Dieu par des prières et des supplications, avec des actions de grâces.</a:t>
            </a:r>
          </a:p>
          <a:p>
            <a:pPr lvl="2"/>
            <a:r>
              <a:rPr lang="fr-FR" dirty="0"/>
              <a:t>Jacq 4,2 : vous ne possédez pas, parce que vous ne demandez pas.</a:t>
            </a:r>
          </a:p>
          <a:p>
            <a:pPr lvl="2"/>
            <a:r>
              <a:rPr lang="fr-FR" dirty="0"/>
              <a:t>Luc 18,1 : Jésus leur adressa une parabole, pour montrer qu’il faut toujours prier, et ne point se relâcher.</a:t>
            </a:r>
          </a:p>
          <a:p>
            <a:pPr lvl="5"/>
            <a:endParaRPr lang="fr-FR" dirty="0"/>
          </a:p>
          <a:p>
            <a:pPr lvl="1"/>
            <a:r>
              <a:rPr lang="fr-FR" dirty="0"/>
              <a:t>Négliger la prière, c’est se priver des dons de Dieu </a:t>
            </a:r>
          </a:p>
          <a:p>
            <a:pPr lvl="1"/>
            <a:r>
              <a:rPr lang="fr-FR" dirty="0"/>
              <a:t>Prier permet d’obtenir des réponses à tous nos besoins</a:t>
            </a:r>
          </a:p>
          <a:p>
            <a:pPr lvl="2"/>
            <a:r>
              <a:rPr lang="fr-FR" dirty="0" err="1"/>
              <a:t>Heb</a:t>
            </a:r>
            <a:r>
              <a:rPr lang="fr-FR" dirty="0"/>
              <a:t> 4,16 :  Approchons-nous donc avec assurance du trône de la grâce, afin d’obtenir miséricorde et de trouver grâce, pour être secourus dans nos besoins.</a:t>
            </a:r>
          </a:p>
          <a:p>
            <a:pPr lvl="1"/>
            <a:r>
              <a:rPr lang="fr-FR" dirty="0"/>
              <a:t>Prier conduit Dieu à agir</a:t>
            </a:r>
          </a:p>
          <a:p>
            <a:pPr lvl="2"/>
            <a:r>
              <a:rPr lang="fr-FR" dirty="0" err="1"/>
              <a:t>Jac</a:t>
            </a:r>
            <a:r>
              <a:rPr lang="fr-FR" dirty="0"/>
              <a:t> 5.16 : … la fervente supplication du juste peut beaucoup (ou a une grande efficacité)</a:t>
            </a:r>
          </a:p>
          <a:p>
            <a:pPr lvl="2"/>
            <a:r>
              <a:rPr lang="fr-FR" dirty="0"/>
              <a:t>Cf intercession de Moïse suite au veau d’or (Ex. 32,9-14)</a:t>
            </a:r>
          </a:p>
          <a:p>
            <a:endParaRPr lang="fr-FR" dirty="0"/>
          </a:p>
        </p:txBody>
      </p:sp>
    </p:spTree>
    <p:extLst>
      <p:ext uri="{BB962C8B-B14F-4D97-AF65-F5344CB8AC3E}">
        <p14:creationId xmlns:p14="http://schemas.microsoft.com/office/powerpoint/2010/main" val="2276541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7F9DBB-9B61-DE84-33F8-EF657F02B28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B3930822-EE25-98BF-0DD2-A3E4D600174A}"/>
              </a:ext>
            </a:extLst>
          </p:cNvPr>
          <p:cNvSpPr>
            <a:spLocks noGrp="1"/>
          </p:cNvSpPr>
          <p:nvPr>
            <p:ph type="title"/>
          </p:nvPr>
        </p:nvSpPr>
        <p:spPr>
          <a:xfrm>
            <a:off x="457200" y="533400"/>
            <a:ext cx="8579296" cy="762000"/>
          </a:xfrm>
        </p:spPr>
        <p:txBody>
          <a:bodyPr/>
          <a:lstStyle/>
          <a:p>
            <a:pPr>
              <a:defRPr/>
            </a:pPr>
            <a:r>
              <a:rPr lang="fr-FR" altLang="fr-FR" dirty="0">
                <a:effectLst>
                  <a:outerShdw blurRad="38100" dist="38100" dir="2700000" algn="tl">
                    <a:srgbClr val="C0C0C0"/>
                  </a:outerShdw>
                </a:effectLst>
                <a:ea typeface="ＭＳ Ｐゴシック" charset="-128"/>
              </a:rPr>
              <a:t>2. Pourquoi prier ? </a:t>
            </a:r>
            <a:r>
              <a:rPr lang="fr-FR" altLang="fr-FR" sz="2400" dirty="0">
                <a:effectLst>
                  <a:outerShdw blurRad="38100" dist="38100" dir="2700000" algn="tl">
                    <a:srgbClr val="C0C0C0"/>
                  </a:outerShdw>
                </a:effectLst>
                <a:ea typeface="ＭＳ Ｐゴシック" charset="-128"/>
              </a:rPr>
              <a:t>(3/4)</a:t>
            </a:r>
            <a:endParaRPr lang="fr-FR" altLang="fr-FR" dirty="0">
              <a:effectLst>
                <a:outerShdw blurRad="38100" dist="38100" dir="2700000" algn="tl">
                  <a:srgbClr val="C0C0C0"/>
                </a:outerShdw>
              </a:effectLst>
              <a:ea typeface="ＭＳ Ｐゴシック" charset="-128"/>
            </a:endParaRPr>
          </a:p>
        </p:txBody>
      </p:sp>
      <p:sp>
        <p:nvSpPr>
          <p:cNvPr id="4" name="Espace réservé du numéro de diapositive 3">
            <a:extLst>
              <a:ext uri="{FF2B5EF4-FFF2-40B4-BE49-F238E27FC236}">
                <a16:creationId xmlns:a16="http://schemas.microsoft.com/office/drawing/2014/main" id="{AA9806C9-C36F-36E5-A65A-6FE346D0ED0D}"/>
              </a:ext>
            </a:extLst>
          </p:cNvPr>
          <p:cNvSpPr>
            <a:spLocks noGrp="1"/>
          </p:cNvSpPr>
          <p:nvPr>
            <p:ph type="sldNum" sz="quarter" idx="10"/>
          </p:nvPr>
        </p:nvSpPr>
        <p:spPr/>
        <p:txBody>
          <a:bodyPr/>
          <a:lstStyle>
            <a:lvl1pPr>
              <a:defRPr sz="2400">
                <a:solidFill>
                  <a:schemeClr val="tx1"/>
                </a:solidFill>
                <a:latin typeface="Times New Roman" charset="0"/>
                <a:ea typeface="ＭＳ Ｐゴシック" charset="-128"/>
              </a:defRPr>
            </a:lvl1pPr>
            <a:lvl2pPr marL="37931725" indent="-37474525">
              <a:defRPr sz="2400">
                <a:solidFill>
                  <a:schemeClr val="tx1"/>
                </a:solidFill>
                <a:latin typeface="Times New Roman" charset="0"/>
                <a:ea typeface="ＭＳ Ｐゴシック" charset="-128"/>
              </a:defRPr>
            </a:lvl2pPr>
            <a:lvl3pPr>
              <a:defRPr sz="2400">
                <a:solidFill>
                  <a:schemeClr val="tx1"/>
                </a:solidFill>
                <a:latin typeface="Times New Roman" charset="0"/>
                <a:ea typeface="ＭＳ Ｐゴシック" charset="-128"/>
              </a:defRPr>
            </a:lvl3pPr>
            <a:lvl4pPr>
              <a:defRPr sz="2400">
                <a:solidFill>
                  <a:schemeClr val="tx1"/>
                </a:solidFill>
                <a:latin typeface="Times New Roman" charset="0"/>
                <a:ea typeface="ＭＳ Ｐゴシック" charset="-128"/>
              </a:defRPr>
            </a:lvl4pPr>
            <a:lvl5pPr>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a:defRPr/>
            </a:pPr>
            <a:fld id="{5F0E7A72-7CFD-B240-AB79-9AA1D4D3BBAD}" type="slidenum">
              <a:rPr lang="fr-FR" altLang="fr-FR" sz="1400" smtClean="0">
                <a:latin typeface="Arial" charset="0"/>
              </a:rPr>
              <a:pPr>
                <a:defRPr/>
              </a:pPr>
              <a:t>8</a:t>
            </a:fld>
            <a:endParaRPr lang="fr-FR" altLang="fr-FR" sz="1400">
              <a:latin typeface="Arial" charset="0"/>
            </a:endParaRPr>
          </a:p>
        </p:txBody>
      </p:sp>
      <p:sp>
        <p:nvSpPr>
          <p:cNvPr id="6" name="Espace réservé du contenu 5">
            <a:extLst>
              <a:ext uri="{FF2B5EF4-FFF2-40B4-BE49-F238E27FC236}">
                <a16:creationId xmlns:a16="http://schemas.microsoft.com/office/drawing/2014/main" id="{CB2559AF-3784-1025-AB91-5AA5218975BF}"/>
              </a:ext>
            </a:extLst>
          </p:cNvPr>
          <p:cNvSpPr>
            <a:spLocks noGrp="1"/>
          </p:cNvSpPr>
          <p:nvPr>
            <p:ph idx="1"/>
          </p:nvPr>
        </p:nvSpPr>
        <p:spPr>
          <a:xfrm>
            <a:off x="457200" y="1700808"/>
            <a:ext cx="8147248" cy="4680520"/>
          </a:xfrm>
        </p:spPr>
        <p:txBody>
          <a:bodyPr/>
          <a:lstStyle/>
          <a:p>
            <a:r>
              <a:rPr lang="fr-FR" dirty="0"/>
              <a:t>Parce que c’est l’exemple du Seigneur</a:t>
            </a:r>
          </a:p>
          <a:p>
            <a:pPr lvl="2"/>
            <a:r>
              <a:rPr lang="fr-FR" dirty="0"/>
              <a:t>Marc 1,35 : Vers le matin, pendant qu’il faisait encore très sombre, il se leva, et sortit pour aller dans un lieu désert, où il pria.</a:t>
            </a:r>
          </a:p>
          <a:p>
            <a:pPr lvl="2"/>
            <a:r>
              <a:rPr lang="fr-FR" dirty="0"/>
              <a:t>Luc 6,12 : En ce temps-là, Jésus se rendit sur la montagne pour prier, et il passa toute la nuit à prier Dieu</a:t>
            </a:r>
          </a:p>
          <a:p>
            <a:pPr lvl="4"/>
            <a:endParaRPr lang="fr-FR" dirty="0"/>
          </a:p>
          <a:p>
            <a:pPr lvl="1"/>
            <a:r>
              <a:rPr lang="fr-FR" dirty="0"/>
              <a:t>La prière occupait une place primordiale dans la vie du Seigneur</a:t>
            </a:r>
          </a:p>
          <a:p>
            <a:pPr lvl="1"/>
            <a:r>
              <a:rPr lang="fr-FR" dirty="0"/>
              <a:t>La prière était une habitude et une nécessité pour Lui</a:t>
            </a:r>
          </a:p>
          <a:p>
            <a:pPr lvl="2"/>
            <a:r>
              <a:rPr lang="fr-FR" dirty="0"/>
              <a:t>Matt.26,36 : Alors Jésus s’en vient avec eux en un lieu appelé Gethsémané, et dit aux disciples, Asseyez-vous ici, jusqu’à ce que, m’en étant allé, j’aie prié là.</a:t>
            </a:r>
          </a:p>
          <a:p>
            <a:endParaRPr lang="fr-FR" dirty="0"/>
          </a:p>
        </p:txBody>
      </p:sp>
    </p:spTree>
    <p:extLst>
      <p:ext uri="{BB962C8B-B14F-4D97-AF65-F5344CB8AC3E}">
        <p14:creationId xmlns:p14="http://schemas.microsoft.com/office/powerpoint/2010/main" val="3631907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xture">
  <a:themeElements>
    <a:clrScheme name="Texture 1">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
      <a:majorFont>
        <a:latin typeface="Arial"/>
        <a:ea typeface=""/>
        <a:cs typeface=""/>
      </a:majorFont>
      <a:minorFont>
        <a:latin typeface="Arial"/>
        <a:ea typeface=""/>
        <a:cs typeface=""/>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12" charset="0"/>
          </a:defRPr>
        </a:defPPr>
      </a:lstStyle>
    </a:lnDef>
  </a:objectDefaults>
  <a:extraClrSchemeLst>
    <a:extraClrScheme>
      <a:clrScheme name="Texture 1">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 2">
        <a:dk1>
          <a:srgbClr val="003300"/>
        </a:dk1>
        <a:lt1>
          <a:srgbClr val="FFFFFF"/>
        </a:lt1>
        <a:dk2>
          <a:srgbClr val="2B5481"/>
        </a:dk2>
        <a:lt2>
          <a:srgbClr val="CCFF99"/>
        </a:lt2>
        <a:accent1>
          <a:srgbClr val="33CC33"/>
        </a:accent1>
        <a:accent2>
          <a:srgbClr val="46562A"/>
        </a:accent2>
        <a:accent3>
          <a:srgbClr val="ACB3C1"/>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 3">
        <a:dk1>
          <a:srgbClr val="4E4E74"/>
        </a:dk1>
        <a:lt1>
          <a:srgbClr val="FFFFFF"/>
        </a:lt1>
        <a:dk2>
          <a:srgbClr val="2B5481"/>
        </a:dk2>
        <a:lt2>
          <a:srgbClr val="FFFFCC"/>
        </a:lt2>
        <a:accent1>
          <a:srgbClr val="5E5884"/>
        </a:accent1>
        <a:accent2>
          <a:srgbClr val="8AB29D"/>
        </a:accent2>
        <a:accent3>
          <a:srgbClr val="ACB3C1"/>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 4">
        <a:dk1>
          <a:srgbClr val="080808"/>
        </a:dk1>
        <a:lt1>
          <a:srgbClr val="FFFFFF"/>
        </a:lt1>
        <a:dk2>
          <a:srgbClr val="2B5481"/>
        </a:dk2>
        <a:lt2>
          <a:srgbClr val="FFFFFF"/>
        </a:lt2>
        <a:accent1>
          <a:srgbClr val="666699"/>
        </a:accent1>
        <a:accent2>
          <a:srgbClr val="3366CC"/>
        </a:accent2>
        <a:accent3>
          <a:srgbClr val="ACB3C1"/>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Form@bible-Modèle-2010" id="{E23CA661-2F55-954C-AE66-82C6F690E165}" vid="{CCA07DD5-B8F9-EE4B-B560-F757C7EFE326}"/>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6838</TotalTime>
  <Words>2283</Words>
  <Application>Microsoft Office PowerPoint</Application>
  <PresentationFormat>Affichage à l'écran (4:3)</PresentationFormat>
  <Paragraphs>220</Paragraphs>
  <Slides>21</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21</vt:i4>
      </vt:variant>
    </vt:vector>
  </HeadingPairs>
  <TitlesOfParts>
    <vt:vector size="27" baseType="lpstr">
      <vt:lpstr>ＭＳ Ｐゴシック</vt:lpstr>
      <vt:lpstr>Arial</vt:lpstr>
      <vt:lpstr>Times</vt:lpstr>
      <vt:lpstr>Times New Roman</vt:lpstr>
      <vt:lpstr>Wingdings</vt:lpstr>
      <vt:lpstr>Texture</vt:lpstr>
      <vt:lpstr>La prière</vt:lpstr>
      <vt:lpstr>Introduction</vt:lpstr>
      <vt:lpstr>Plan</vt:lpstr>
      <vt:lpstr>1. Qu’est-ce que prier ? (1/2)</vt:lpstr>
      <vt:lpstr>1. Qu’est-ce que prier ? (2/2)</vt:lpstr>
      <vt:lpstr>Plan</vt:lpstr>
      <vt:lpstr>2. Pourquoi prier ? (1/4)</vt:lpstr>
      <vt:lpstr>2. Pourquoi prier ? (2/4)</vt:lpstr>
      <vt:lpstr>2. Pourquoi prier ? (3/4)</vt:lpstr>
      <vt:lpstr>2. Pourquoi prier ? (4/4)</vt:lpstr>
      <vt:lpstr>2. Pourquoi prier ? </vt:lpstr>
      <vt:lpstr>Plan</vt:lpstr>
      <vt:lpstr>3. Comment prier ? (1/7)</vt:lpstr>
      <vt:lpstr>3. Comment prier ? (2/7)</vt:lpstr>
      <vt:lpstr>3. Comment prier ? (3/7)</vt:lpstr>
      <vt:lpstr>3. Comment prier ? (4/7)</vt:lpstr>
      <vt:lpstr>3. Comment prier ? (5/7)</vt:lpstr>
      <vt:lpstr>3. Comment prier ? (6/7)</vt:lpstr>
      <vt:lpstr>3. Comment prier ? (7/7)</vt:lpstr>
      <vt:lpstr>3. Comment prier ? </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quoi parle-t-on ?</dc:title>
  <dc:creator>Joël et Anne Prohin</dc:creator>
  <cp:lastModifiedBy>Eli Coquerel</cp:lastModifiedBy>
  <cp:revision>771</cp:revision>
  <cp:lastPrinted>2004-11-11T22:18:36Z</cp:lastPrinted>
  <dcterms:created xsi:type="dcterms:W3CDTF">2010-12-20T21:07:32Z</dcterms:created>
  <dcterms:modified xsi:type="dcterms:W3CDTF">2025-01-27T20:53:26Z</dcterms:modified>
</cp:coreProperties>
</file>