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15.xml" ContentType="application/vnd.openxmlformats-officedocument.presentationml.tags+xml"/>
  <Override PartName="/ppt/notesSlides/notesSlide1.xml" ContentType="application/vnd.openxmlformats-officedocument.presentationml.notesSlide+xml"/>
  <Override PartName="/ppt/tags/tag116.xml" ContentType="application/vnd.openxmlformats-officedocument.presentationml.tags+xml"/>
  <Override PartName="/ppt/notesSlides/notesSlide2.xml" ContentType="application/vnd.openxmlformats-officedocument.presentationml.notesSlide+xml"/>
  <Override PartName="/ppt/tags/tag117.xml" ContentType="application/vnd.openxmlformats-officedocument.presentationml.tags+xml"/>
  <Override PartName="/ppt/notesSlides/notesSlide3.xml" ContentType="application/vnd.openxmlformats-officedocument.presentationml.notesSlide+xml"/>
  <Override PartName="/ppt/tags/tag118.xml" ContentType="application/vnd.openxmlformats-officedocument.presentationml.tags+xml"/>
  <Override PartName="/ppt/notesSlides/notesSlide4.xml" ContentType="application/vnd.openxmlformats-officedocument.presentationml.notesSlide+xml"/>
  <Override PartName="/ppt/tags/tag119.xml" ContentType="application/vnd.openxmlformats-officedocument.presentationml.tags+xml"/>
  <Override PartName="/ppt/notesSlides/notesSlide5.xml" ContentType="application/vnd.openxmlformats-officedocument.presentationml.notesSlide+xml"/>
  <Override PartName="/ppt/tags/tag120.xml" ContentType="application/vnd.openxmlformats-officedocument.presentationml.tags+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5"/>
  </p:sldMasterIdLst>
  <p:notesMasterIdLst>
    <p:notesMasterId r:id="rId34"/>
  </p:notesMasterIdLst>
  <p:handoutMasterIdLst>
    <p:handoutMasterId r:id="rId35"/>
  </p:handoutMasterIdLst>
  <p:sldIdLst>
    <p:sldId id="326" r:id="rId6"/>
    <p:sldId id="609" r:id="rId7"/>
    <p:sldId id="267" r:id="rId8"/>
    <p:sldId id="555" r:id="rId9"/>
    <p:sldId id="610" r:id="rId10"/>
    <p:sldId id="611" r:id="rId11"/>
    <p:sldId id="612" r:id="rId12"/>
    <p:sldId id="616" r:id="rId13"/>
    <p:sldId id="613" r:id="rId14"/>
    <p:sldId id="617" r:id="rId15"/>
    <p:sldId id="618" r:id="rId16"/>
    <p:sldId id="631" r:id="rId17"/>
    <p:sldId id="619" r:id="rId18"/>
    <p:sldId id="632" r:id="rId19"/>
    <p:sldId id="620" r:id="rId20"/>
    <p:sldId id="625" r:id="rId21"/>
    <p:sldId id="622" r:id="rId22"/>
    <p:sldId id="614" r:id="rId23"/>
    <p:sldId id="621" r:id="rId24"/>
    <p:sldId id="623" r:id="rId25"/>
    <p:sldId id="615" r:id="rId26"/>
    <p:sldId id="624" r:id="rId27"/>
    <p:sldId id="626" r:id="rId28"/>
    <p:sldId id="627" r:id="rId29"/>
    <p:sldId id="628" r:id="rId30"/>
    <p:sldId id="629" r:id="rId31"/>
    <p:sldId id="630" r:id="rId32"/>
    <p:sldId id="300" r:id="rId33"/>
  </p:sldIdLst>
  <p:sldSz cx="9144000" cy="5145088"/>
  <p:notesSz cx="6858000" cy="9144000"/>
  <p:custDataLst>
    <p:tags r:id="rId3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787A6D-0C94-47C5-B5DF-172B2AD6FB14}" v="859" dt="2024-10-28T19:17:09.785"/>
  </p1510:revLst>
</p1510:revInfo>
</file>

<file path=ppt/tableStyles.xml><?xml version="1.0" encoding="utf-8"?>
<a:tblStyleLst xmlns:a="http://schemas.openxmlformats.org/drawingml/2006/main" def="{0E3FDE45-AF77-4B5C-9715-49D594BDF05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Helle Formatvorlage 1 - Akz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2691" autoAdjust="0"/>
  </p:normalViewPr>
  <p:slideViewPr>
    <p:cSldViewPr snapToGrid="0" showGuides="1">
      <p:cViewPr varScale="1">
        <p:scale>
          <a:sx n="84" d="100"/>
          <a:sy n="84" d="100"/>
        </p:scale>
        <p:origin x="804" y="72"/>
      </p:cViewPr>
      <p:guideLst/>
    </p:cSldViewPr>
  </p:slideViewPr>
  <p:outlineViewPr>
    <p:cViewPr>
      <p:scale>
        <a:sx n="33" d="100"/>
        <a:sy n="33" d="100"/>
      </p:scale>
      <p:origin x="0" y="-12312"/>
    </p:cViewPr>
  </p:outlineViewPr>
  <p:notesTextViewPr>
    <p:cViewPr>
      <p:scale>
        <a:sx n="1" d="1"/>
        <a:sy n="1" d="1"/>
      </p:scale>
      <p:origin x="0" y="0"/>
    </p:cViewPr>
  </p:notesTextViewPr>
  <p:sorterViewPr>
    <p:cViewPr varScale="1">
      <p:scale>
        <a:sx n="100" d="100"/>
        <a:sy n="100" d="100"/>
      </p:scale>
      <p:origin x="0" y="-6340"/>
    </p:cViewPr>
  </p:sorterViewPr>
  <p:notesViewPr>
    <p:cSldViewPr snapToGrid="0" showGuides="1">
      <p:cViewPr varScale="1">
        <p:scale>
          <a:sx n="122" d="100"/>
          <a:sy n="122" d="100"/>
        </p:scale>
        <p:origin x="4932" y="7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21" Type="http://schemas.openxmlformats.org/officeDocument/2006/relationships/slide" Target="slides/slide16.xml"/><Relationship Id="rId34" Type="http://schemas.openxmlformats.org/officeDocument/2006/relationships/notesMaster" Target="notesMasters/notesMaster1.xml"/><Relationship Id="rId42" Type="http://schemas.microsoft.com/office/2015/10/relationships/revisionInfo" Target="revisionInfo.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gs" Target="tags/tag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handoutMaster" Target="handoutMasters/handoutMaster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ederic Jean" userId="1eaf7f09-8174-4e52-be0f-31d551e10c8f" providerId="ADAL" clId="{C0787A6D-0C94-47C5-B5DF-172B2AD6FB14}"/>
    <pc:docChg chg="undo custSel addSld delSld modSld sldOrd">
      <pc:chgData name="Frederic Jean" userId="1eaf7f09-8174-4e52-be0f-31d551e10c8f" providerId="ADAL" clId="{C0787A6D-0C94-47C5-B5DF-172B2AD6FB14}" dt="2024-10-28T19:19:04.989" v="12505" actId="14100"/>
      <pc:docMkLst>
        <pc:docMk/>
      </pc:docMkLst>
      <pc:sldChg chg="addSp modSp del mod">
        <pc:chgData name="Frederic Jean" userId="1eaf7f09-8174-4e52-be0f-31d551e10c8f" providerId="ADAL" clId="{C0787A6D-0C94-47C5-B5DF-172B2AD6FB14}" dt="2024-10-12T13:46:41.369" v="159" actId="47"/>
        <pc:sldMkLst>
          <pc:docMk/>
          <pc:sldMk cId="2198561557" sldId="256"/>
        </pc:sldMkLst>
        <pc:spChg chg="add">
          <ac:chgData name="Frederic Jean" userId="1eaf7f09-8174-4e52-be0f-31d551e10c8f" providerId="ADAL" clId="{C0787A6D-0C94-47C5-B5DF-172B2AD6FB14}" dt="2024-10-12T13:44:30.594" v="74" actId="11529"/>
          <ac:spMkLst>
            <pc:docMk/>
            <pc:sldMk cId="2198561557" sldId="256"/>
            <ac:spMk id="2" creationId="{7E572195-6415-DA73-01CD-6159C56BDAA1}"/>
          </ac:spMkLst>
        </pc:spChg>
        <pc:spChg chg="mod">
          <ac:chgData name="Frederic Jean" userId="1eaf7f09-8174-4e52-be0f-31d551e10c8f" providerId="ADAL" clId="{C0787A6D-0C94-47C5-B5DF-172B2AD6FB14}" dt="2024-10-12T13:44:09.734" v="73" actId="20577"/>
          <ac:spMkLst>
            <pc:docMk/>
            <pc:sldMk cId="2198561557" sldId="256"/>
            <ac:spMk id="6" creationId="{47FAEEF0-36B7-4481-8228-07ECAE5665B2}"/>
          </ac:spMkLst>
        </pc:spChg>
        <pc:spChg chg="mod">
          <ac:chgData name="Frederic Jean" userId="1eaf7f09-8174-4e52-be0f-31d551e10c8f" providerId="ADAL" clId="{C0787A6D-0C94-47C5-B5DF-172B2AD6FB14}" dt="2024-10-12T13:44:04.678" v="62" actId="20577"/>
          <ac:spMkLst>
            <pc:docMk/>
            <pc:sldMk cId="2198561557" sldId="256"/>
            <ac:spMk id="7" creationId="{4DC78E09-2F5F-42ED-B40B-4690E044DA86}"/>
          </ac:spMkLst>
        </pc:spChg>
      </pc:sldChg>
      <pc:sldChg chg="del">
        <pc:chgData name="Frederic Jean" userId="1eaf7f09-8174-4e52-be0f-31d551e10c8f" providerId="ADAL" clId="{C0787A6D-0C94-47C5-B5DF-172B2AD6FB14}" dt="2024-10-12T13:46:44.349" v="162" actId="47"/>
        <pc:sldMkLst>
          <pc:docMk/>
          <pc:sldMk cId="2860242000" sldId="257"/>
        </pc:sldMkLst>
      </pc:sldChg>
      <pc:sldChg chg="del">
        <pc:chgData name="Frederic Jean" userId="1eaf7f09-8174-4e52-be0f-31d551e10c8f" providerId="ADAL" clId="{C0787A6D-0C94-47C5-B5DF-172B2AD6FB14}" dt="2024-10-12T13:46:47.211" v="164" actId="47"/>
        <pc:sldMkLst>
          <pc:docMk/>
          <pc:sldMk cId="4124568962" sldId="259"/>
        </pc:sldMkLst>
      </pc:sldChg>
      <pc:sldChg chg="addSp modSp add del mod">
        <pc:chgData name="Frederic Jean" userId="1eaf7f09-8174-4e52-be0f-31d551e10c8f" providerId="ADAL" clId="{C0787A6D-0C94-47C5-B5DF-172B2AD6FB14}" dt="2024-10-12T14:00:00.967" v="329" actId="20577"/>
        <pc:sldMkLst>
          <pc:docMk/>
          <pc:sldMk cId="1610282302" sldId="267"/>
        </pc:sldMkLst>
        <pc:spChg chg="mod">
          <ac:chgData name="Frederic Jean" userId="1eaf7f09-8174-4e52-be0f-31d551e10c8f" providerId="ADAL" clId="{C0787A6D-0C94-47C5-B5DF-172B2AD6FB14}" dt="2024-10-12T14:00:00.967" v="329" actId="20577"/>
          <ac:spMkLst>
            <pc:docMk/>
            <pc:sldMk cId="1610282302" sldId="267"/>
            <ac:spMk id="3" creationId="{6CDA5197-2314-4D7B-A279-BF30BE020CFB}"/>
          </ac:spMkLst>
        </pc:spChg>
        <pc:spChg chg="mod">
          <ac:chgData name="Frederic Jean" userId="1eaf7f09-8174-4e52-be0f-31d551e10c8f" providerId="ADAL" clId="{C0787A6D-0C94-47C5-B5DF-172B2AD6FB14}" dt="2024-10-12T13:53:46.436" v="313" actId="20577"/>
          <ac:spMkLst>
            <pc:docMk/>
            <pc:sldMk cId="1610282302" sldId="267"/>
            <ac:spMk id="4" creationId="{73B57460-F042-43EF-A022-E1E198052216}"/>
          </ac:spMkLst>
        </pc:spChg>
        <pc:spChg chg="add mod">
          <ac:chgData name="Frederic Jean" userId="1eaf7f09-8174-4e52-be0f-31d551e10c8f" providerId="ADAL" clId="{C0787A6D-0C94-47C5-B5DF-172B2AD6FB14}" dt="2024-10-12T13:54:09.237" v="315" actId="207"/>
          <ac:spMkLst>
            <pc:docMk/>
            <pc:sldMk cId="1610282302" sldId="267"/>
            <ac:spMk id="5" creationId="{9688A030-A185-2EFE-94B2-A3FF6C9BE622}"/>
          </ac:spMkLst>
        </pc:spChg>
      </pc:sldChg>
      <pc:sldChg chg="del ord">
        <pc:chgData name="Frederic Jean" userId="1eaf7f09-8174-4e52-be0f-31d551e10c8f" providerId="ADAL" clId="{C0787A6D-0C94-47C5-B5DF-172B2AD6FB14}" dt="2024-10-12T15:11:12.035" v="1115" actId="47"/>
        <pc:sldMkLst>
          <pc:docMk/>
          <pc:sldMk cId="1085679889" sldId="269"/>
        </pc:sldMkLst>
      </pc:sldChg>
      <pc:sldChg chg="del">
        <pc:chgData name="Frederic Jean" userId="1eaf7f09-8174-4e52-be0f-31d551e10c8f" providerId="ADAL" clId="{C0787A6D-0C94-47C5-B5DF-172B2AD6FB14}" dt="2024-10-12T14:05:59.832" v="539" actId="47"/>
        <pc:sldMkLst>
          <pc:docMk/>
          <pc:sldMk cId="3999088887" sldId="274"/>
        </pc:sldMkLst>
      </pc:sldChg>
      <pc:sldChg chg="del">
        <pc:chgData name="Frederic Jean" userId="1eaf7f09-8174-4e52-be0f-31d551e10c8f" providerId="ADAL" clId="{C0787A6D-0C94-47C5-B5DF-172B2AD6FB14}" dt="2024-10-12T14:05:56.565" v="538" actId="47"/>
        <pc:sldMkLst>
          <pc:docMk/>
          <pc:sldMk cId="3338559003" sldId="275"/>
        </pc:sldMkLst>
      </pc:sldChg>
      <pc:sldChg chg="del">
        <pc:chgData name="Frederic Jean" userId="1eaf7f09-8174-4e52-be0f-31d551e10c8f" providerId="ADAL" clId="{C0787A6D-0C94-47C5-B5DF-172B2AD6FB14}" dt="2024-10-12T14:05:53.286" v="537" actId="47"/>
        <pc:sldMkLst>
          <pc:docMk/>
          <pc:sldMk cId="1272983434" sldId="276"/>
        </pc:sldMkLst>
      </pc:sldChg>
      <pc:sldChg chg="del">
        <pc:chgData name="Frederic Jean" userId="1eaf7f09-8174-4e52-be0f-31d551e10c8f" providerId="ADAL" clId="{C0787A6D-0C94-47C5-B5DF-172B2AD6FB14}" dt="2024-10-12T14:07:40.626" v="542" actId="47"/>
        <pc:sldMkLst>
          <pc:docMk/>
          <pc:sldMk cId="2076950917" sldId="282"/>
        </pc:sldMkLst>
      </pc:sldChg>
      <pc:sldChg chg="del">
        <pc:chgData name="Frederic Jean" userId="1eaf7f09-8174-4e52-be0f-31d551e10c8f" providerId="ADAL" clId="{C0787A6D-0C94-47C5-B5DF-172B2AD6FB14}" dt="2024-10-12T14:07:42.753" v="543" actId="47"/>
        <pc:sldMkLst>
          <pc:docMk/>
          <pc:sldMk cId="2754043975" sldId="283"/>
        </pc:sldMkLst>
      </pc:sldChg>
      <pc:sldChg chg="del">
        <pc:chgData name="Frederic Jean" userId="1eaf7f09-8174-4e52-be0f-31d551e10c8f" providerId="ADAL" clId="{C0787A6D-0C94-47C5-B5DF-172B2AD6FB14}" dt="2024-10-12T14:09:16.276" v="567" actId="47"/>
        <pc:sldMkLst>
          <pc:docMk/>
          <pc:sldMk cId="136423970" sldId="286"/>
        </pc:sldMkLst>
      </pc:sldChg>
      <pc:sldChg chg="del">
        <pc:chgData name="Frederic Jean" userId="1eaf7f09-8174-4e52-be0f-31d551e10c8f" providerId="ADAL" clId="{C0787A6D-0C94-47C5-B5DF-172B2AD6FB14}" dt="2024-10-12T14:10:36.859" v="573" actId="47"/>
        <pc:sldMkLst>
          <pc:docMk/>
          <pc:sldMk cId="3095708973" sldId="287"/>
        </pc:sldMkLst>
      </pc:sldChg>
      <pc:sldChg chg="del">
        <pc:chgData name="Frederic Jean" userId="1eaf7f09-8174-4e52-be0f-31d551e10c8f" providerId="ADAL" clId="{C0787A6D-0C94-47C5-B5DF-172B2AD6FB14}" dt="2024-10-12T14:10:42.784" v="575" actId="47"/>
        <pc:sldMkLst>
          <pc:docMk/>
          <pc:sldMk cId="3764670247" sldId="288"/>
        </pc:sldMkLst>
      </pc:sldChg>
      <pc:sldChg chg="del">
        <pc:chgData name="Frederic Jean" userId="1eaf7f09-8174-4e52-be0f-31d551e10c8f" providerId="ADAL" clId="{C0787A6D-0C94-47C5-B5DF-172B2AD6FB14}" dt="2024-10-12T14:10:46.631" v="576" actId="47"/>
        <pc:sldMkLst>
          <pc:docMk/>
          <pc:sldMk cId="672595799" sldId="289"/>
        </pc:sldMkLst>
      </pc:sldChg>
      <pc:sldChg chg="del">
        <pc:chgData name="Frederic Jean" userId="1eaf7f09-8174-4e52-be0f-31d551e10c8f" providerId="ADAL" clId="{C0787A6D-0C94-47C5-B5DF-172B2AD6FB14}" dt="2024-10-12T13:46:48.725" v="165" actId="47"/>
        <pc:sldMkLst>
          <pc:docMk/>
          <pc:sldMk cId="2778421554" sldId="291"/>
        </pc:sldMkLst>
      </pc:sldChg>
      <pc:sldChg chg="del">
        <pc:chgData name="Frederic Jean" userId="1eaf7f09-8174-4e52-be0f-31d551e10c8f" providerId="ADAL" clId="{C0787A6D-0C94-47C5-B5DF-172B2AD6FB14}" dt="2024-10-12T13:46:50.074" v="166" actId="47"/>
        <pc:sldMkLst>
          <pc:docMk/>
          <pc:sldMk cId="2955619949" sldId="293"/>
        </pc:sldMkLst>
      </pc:sldChg>
      <pc:sldChg chg="del">
        <pc:chgData name="Frederic Jean" userId="1eaf7f09-8174-4e52-be0f-31d551e10c8f" providerId="ADAL" clId="{C0787A6D-0C94-47C5-B5DF-172B2AD6FB14}" dt="2024-10-12T13:46:43.659" v="161" actId="47"/>
        <pc:sldMkLst>
          <pc:docMk/>
          <pc:sldMk cId="133533103" sldId="294"/>
        </pc:sldMkLst>
      </pc:sldChg>
      <pc:sldChg chg="del">
        <pc:chgData name="Frederic Jean" userId="1eaf7f09-8174-4e52-be0f-31d551e10c8f" providerId="ADAL" clId="{C0787A6D-0C94-47C5-B5DF-172B2AD6FB14}" dt="2024-10-12T13:52:01.606" v="243" actId="47"/>
        <pc:sldMkLst>
          <pc:docMk/>
          <pc:sldMk cId="1311371785" sldId="297"/>
        </pc:sldMkLst>
      </pc:sldChg>
      <pc:sldChg chg="del">
        <pc:chgData name="Frederic Jean" userId="1eaf7f09-8174-4e52-be0f-31d551e10c8f" providerId="ADAL" clId="{C0787A6D-0C94-47C5-B5DF-172B2AD6FB14}" dt="2024-10-12T14:08:48.070" v="565" actId="47"/>
        <pc:sldMkLst>
          <pc:docMk/>
          <pc:sldMk cId="3572020440" sldId="298"/>
        </pc:sldMkLst>
      </pc:sldChg>
      <pc:sldChg chg="del">
        <pc:chgData name="Frederic Jean" userId="1eaf7f09-8174-4e52-be0f-31d551e10c8f" providerId="ADAL" clId="{C0787A6D-0C94-47C5-B5DF-172B2AD6FB14}" dt="2024-10-12T14:08:50.336" v="566" actId="47"/>
        <pc:sldMkLst>
          <pc:docMk/>
          <pc:sldMk cId="391035033" sldId="299"/>
        </pc:sldMkLst>
      </pc:sldChg>
      <pc:sldChg chg="addSp delSp modSp mod">
        <pc:chgData name="Frederic Jean" userId="1eaf7f09-8174-4e52-be0f-31d551e10c8f" providerId="ADAL" clId="{C0787A6D-0C94-47C5-B5DF-172B2AD6FB14}" dt="2024-10-28T19:19:04.989" v="12505" actId="14100"/>
        <pc:sldMkLst>
          <pc:docMk/>
          <pc:sldMk cId="2805587181" sldId="300"/>
        </pc:sldMkLst>
        <pc:spChg chg="mod">
          <ac:chgData name="Frederic Jean" userId="1eaf7f09-8174-4e52-be0f-31d551e10c8f" providerId="ADAL" clId="{C0787A6D-0C94-47C5-B5DF-172B2AD6FB14}" dt="2024-10-26T09:31:20.905" v="11021" actId="20577"/>
          <ac:spMkLst>
            <pc:docMk/>
            <pc:sldMk cId="2805587181" sldId="300"/>
            <ac:spMk id="3" creationId="{A7A665D4-07CD-473A-AD23-690180CBE0C0}"/>
          </ac:spMkLst>
        </pc:spChg>
        <pc:spChg chg="mod">
          <ac:chgData name="Frederic Jean" userId="1eaf7f09-8174-4e52-be0f-31d551e10c8f" providerId="ADAL" clId="{C0787A6D-0C94-47C5-B5DF-172B2AD6FB14}" dt="2024-10-26T09:32:36.407" v="11023" actId="115"/>
          <ac:spMkLst>
            <pc:docMk/>
            <pc:sldMk cId="2805587181" sldId="300"/>
            <ac:spMk id="4" creationId="{DB471974-5107-48CF-90F4-B39246073008}"/>
          </ac:spMkLst>
        </pc:spChg>
        <pc:spChg chg="add mod">
          <ac:chgData name="Frederic Jean" userId="1eaf7f09-8174-4e52-be0f-31d551e10c8f" providerId="ADAL" clId="{C0787A6D-0C94-47C5-B5DF-172B2AD6FB14}" dt="2024-10-28T19:19:04.989" v="12505" actId="14100"/>
          <ac:spMkLst>
            <pc:docMk/>
            <pc:sldMk cId="2805587181" sldId="300"/>
            <ac:spMk id="5" creationId="{24CF3B59-F6D3-3911-88CA-15907D7EB3AB}"/>
          </ac:spMkLst>
        </pc:spChg>
        <pc:spChg chg="del">
          <ac:chgData name="Frederic Jean" userId="1eaf7f09-8174-4e52-be0f-31d551e10c8f" providerId="ADAL" clId="{C0787A6D-0C94-47C5-B5DF-172B2AD6FB14}" dt="2024-10-26T09:30:57.215" v="10938" actId="478"/>
          <ac:spMkLst>
            <pc:docMk/>
            <pc:sldMk cId="2805587181" sldId="300"/>
            <ac:spMk id="5" creationId="{53DE0853-EDA5-44A1-84AE-78082FA89A83}"/>
          </ac:spMkLst>
        </pc:spChg>
        <pc:spChg chg="add del mod">
          <ac:chgData name="Frederic Jean" userId="1eaf7f09-8174-4e52-be0f-31d551e10c8f" providerId="ADAL" clId="{C0787A6D-0C94-47C5-B5DF-172B2AD6FB14}" dt="2024-10-26T09:31:00.970" v="10939" actId="478"/>
          <ac:spMkLst>
            <pc:docMk/>
            <pc:sldMk cId="2805587181" sldId="300"/>
            <ac:spMk id="8" creationId="{0BC155AD-8FBA-5CA6-A1FC-8B94897D0684}"/>
          </ac:spMkLst>
        </pc:spChg>
      </pc:sldChg>
      <pc:sldChg chg="del">
        <pc:chgData name="Frederic Jean" userId="1eaf7f09-8174-4e52-be0f-31d551e10c8f" providerId="ADAL" clId="{C0787A6D-0C94-47C5-B5DF-172B2AD6FB14}" dt="2024-10-12T13:46:50.613" v="167" actId="47"/>
        <pc:sldMkLst>
          <pc:docMk/>
          <pc:sldMk cId="877667769" sldId="302"/>
        </pc:sldMkLst>
      </pc:sldChg>
      <pc:sldChg chg="del">
        <pc:chgData name="Frederic Jean" userId="1eaf7f09-8174-4e52-be0f-31d551e10c8f" providerId="ADAL" clId="{C0787A6D-0C94-47C5-B5DF-172B2AD6FB14}" dt="2024-10-12T13:46:51.231" v="168" actId="47"/>
        <pc:sldMkLst>
          <pc:docMk/>
          <pc:sldMk cId="1134069707" sldId="304"/>
        </pc:sldMkLst>
      </pc:sldChg>
      <pc:sldChg chg="del">
        <pc:chgData name="Frederic Jean" userId="1eaf7f09-8174-4e52-be0f-31d551e10c8f" providerId="ADAL" clId="{C0787A6D-0C94-47C5-B5DF-172B2AD6FB14}" dt="2024-10-12T13:46:51.437" v="169" actId="47"/>
        <pc:sldMkLst>
          <pc:docMk/>
          <pc:sldMk cId="4001158695" sldId="306"/>
        </pc:sldMkLst>
      </pc:sldChg>
      <pc:sldChg chg="del">
        <pc:chgData name="Frederic Jean" userId="1eaf7f09-8174-4e52-be0f-31d551e10c8f" providerId="ADAL" clId="{C0787A6D-0C94-47C5-B5DF-172B2AD6FB14}" dt="2024-10-12T13:46:52.085" v="170" actId="47"/>
        <pc:sldMkLst>
          <pc:docMk/>
          <pc:sldMk cId="3186910866" sldId="308"/>
        </pc:sldMkLst>
      </pc:sldChg>
      <pc:sldChg chg="del">
        <pc:chgData name="Frederic Jean" userId="1eaf7f09-8174-4e52-be0f-31d551e10c8f" providerId="ADAL" clId="{C0787A6D-0C94-47C5-B5DF-172B2AD6FB14}" dt="2024-10-12T13:46:52.735" v="171" actId="47"/>
        <pc:sldMkLst>
          <pc:docMk/>
          <pc:sldMk cId="3037443830" sldId="310"/>
        </pc:sldMkLst>
      </pc:sldChg>
      <pc:sldChg chg="del">
        <pc:chgData name="Frederic Jean" userId="1eaf7f09-8174-4e52-be0f-31d551e10c8f" providerId="ADAL" clId="{C0787A6D-0C94-47C5-B5DF-172B2AD6FB14}" dt="2024-10-12T13:46:52.988" v="172" actId="47"/>
        <pc:sldMkLst>
          <pc:docMk/>
          <pc:sldMk cId="2017322550" sldId="312"/>
        </pc:sldMkLst>
      </pc:sldChg>
      <pc:sldChg chg="del">
        <pc:chgData name="Frederic Jean" userId="1eaf7f09-8174-4e52-be0f-31d551e10c8f" providerId="ADAL" clId="{C0787A6D-0C94-47C5-B5DF-172B2AD6FB14}" dt="2024-10-12T13:46:53.574" v="173" actId="47"/>
        <pc:sldMkLst>
          <pc:docMk/>
          <pc:sldMk cId="1777357176" sldId="314"/>
        </pc:sldMkLst>
      </pc:sldChg>
      <pc:sldChg chg="del">
        <pc:chgData name="Frederic Jean" userId="1eaf7f09-8174-4e52-be0f-31d551e10c8f" providerId="ADAL" clId="{C0787A6D-0C94-47C5-B5DF-172B2AD6FB14}" dt="2024-10-12T13:46:54.399" v="175" actId="47"/>
        <pc:sldMkLst>
          <pc:docMk/>
          <pc:sldMk cId="888166673" sldId="316"/>
        </pc:sldMkLst>
      </pc:sldChg>
      <pc:sldChg chg="del">
        <pc:chgData name="Frederic Jean" userId="1eaf7f09-8174-4e52-be0f-31d551e10c8f" providerId="ADAL" clId="{C0787A6D-0C94-47C5-B5DF-172B2AD6FB14}" dt="2024-10-12T13:46:53.955" v="174" actId="47"/>
        <pc:sldMkLst>
          <pc:docMk/>
          <pc:sldMk cId="3364380280" sldId="318"/>
        </pc:sldMkLst>
      </pc:sldChg>
      <pc:sldChg chg="del">
        <pc:chgData name="Frederic Jean" userId="1eaf7f09-8174-4e52-be0f-31d551e10c8f" providerId="ADAL" clId="{C0787A6D-0C94-47C5-B5DF-172B2AD6FB14}" dt="2024-10-12T13:46:55" v="176" actId="47"/>
        <pc:sldMkLst>
          <pc:docMk/>
          <pc:sldMk cId="531660977" sldId="320"/>
        </pc:sldMkLst>
      </pc:sldChg>
      <pc:sldChg chg="del">
        <pc:chgData name="Frederic Jean" userId="1eaf7f09-8174-4e52-be0f-31d551e10c8f" providerId="ADAL" clId="{C0787A6D-0C94-47C5-B5DF-172B2AD6FB14}" dt="2024-10-12T13:46:55.633" v="177" actId="47"/>
        <pc:sldMkLst>
          <pc:docMk/>
          <pc:sldMk cId="3653339494" sldId="322"/>
        </pc:sldMkLst>
      </pc:sldChg>
      <pc:sldChg chg="del">
        <pc:chgData name="Frederic Jean" userId="1eaf7f09-8174-4e52-be0f-31d551e10c8f" providerId="ADAL" clId="{C0787A6D-0C94-47C5-B5DF-172B2AD6FB14}" dt="2024-10-12T13:46:59.704" v="178" actId="47"/>
        <pc:sldMkLst>
          <pc:docMk/>
          <pc:sldMk cId="387408570" sldId="324"/>
        </pc:sldMkLst>
      </pc:sldChg>
      <pc:sldChg chg="addSp modSp mod">
        <pc:chgData name="Frederic Jean" userId="1eaf7f09-8174-4e52-be0f-31d551e10c8f" providerId="ADAL" clId="{C0787A6D-0C94-47C5-B5DF-172B2AD6FB14}" dt="2024-10-12T13:46:10.599" v="153" actId="207"/>
        <pc:sldMkLst>
          <pc:docMk/>
          <pc:sldMk cId="2689670460" sldId="326"/>
        </pc:sldMkLst>
        <pc:spChg chg="add mod">
          <ac:chgData name="Frederic Jean" userId="1eaf7f09-8174-4e52-be0f-31d551e10c8f" providerId="ADAL" clId="{C0787A6D-0C94-47C5-B5DF-172B2AD6FB14}" dt="2024-10-12T13:46:10.599" v="153" actId="207"/>
          <ac:spMkLst>
            <pc:docMk/>
            <pc:sldMk cId="2689670460" sldId="326"/>
            <ac:spMk id="2" creationId="{7876088D-CA58-4140-706E-D6B6B8D467F2}"/>
          </ac:spMkLst>
        </pc:spChg>
        <pc:spChg chg="mod">
          <ac:chgData name="Frederic Jean" userId="1eaf7f09-8174-4e52-be0f-31d551e10c8f" providerId="ADAL" clId="{C0787A6D-0C94-47C5-B5DF-172B2AD6FB14}" dt="2024-10-12T13:45:43.057" v="151" actId="20577"/>
          <ac:spMkLst>
            <pc:docMk/>
            <pc:sldMk cId="2689670460" sldId="326"/>
            <ac:spMk id="3" creationId="{AA841F47-9AB4-4F4C-A634-7DEB5753A426}"/>
          </ac:spMkLst>
        </pc:spChg>
        <pc:spChg chg="mod">
          <ac:chgData name="Frederic Jean" userId="1eaf7f09-8174-4e52-be0f-31d551e10c8f" providerId="ADAL" clId="{C0787A6D-0C94-47C5-B5DF-172B2AD6FB14}" dt="2024-10-12T13:45:16.413" v="101" actId="20577"/>
          <ac:spMkLst>
            <pc:docMk/>
            <pc:sldMk cId="2689670460" sldId="326"/>
            <ac:spMk id="4" creationId="{9DD486F1-B373-46B7-983B-0DA423089540}"/>
          </ac:spMkLst>
        </pc:spChg>
      </pc:sldChg>
      <pc:sldChg chg="del">
        <pc:chgData name="Frederic Jean" userId="1eaf7f09-8174-4e52-be0f-31d551e10c8f" providerId="ADAL" clId="{C0787A6D-0C94-47C5-B5DF-172B2AD6FB14}" dt="2024-10-12T14:00:12.987" v="330" actId="47"/>
        <pc:sldMkLst>
          <pc:docMk/>
          <pc:sldMk cId="2063222633" sldId="328"/>
        </pc:sldMkLst>
      </pc:sldChg>
      <pc:sldChg chg="del">
        <pc:chgData name="Frederic Jean" userId="1eaf7f09-8174-4e52-be0f-31d551e10c8f" providerId="ADAL" clId="{C0787A6D-0C94-47C5-B5DF-172B2AD6FB14}" dt="2024-10-12T14:00:13.601" v="331" actId="47"/>
        <pc:sldMkLst>
          <pc:docMk/>
          <pc:sldMk cId="1801175707" sldId="330"/>
        </pc:sldMkLst>
      </pc:sldChg>
      <pc:sldChg chg="del">
        <pc:chgData name="Frederic Jean" userId="1eaf7f09-8174-4e52-be0f-31d551e10c8f" providerId="ADAL" clId="{C0787A6D-0C94-47C5-B5DF-172B2AD6FB14}" dt="2024-10-12T14:00:14.184" v="332" actId="47"/>
        <pc:sldMkLst>
          <pc:docMk/>
          <pc:sldMk cId="442859948" sldId="332"/>
        </pc:sldMkLst>
      </pc:sldChg>
      <pc:sldChg chg="del">
        <pc:chgData name="Frederic Jean" userId="1eaf7f09-8174-4e52-be0f-31d551e10c8f" providerId="ADAL" clId="{C0787A6D-0C94-47C5-B5DF-172B2AD6FB14}" dt="2024-10-12T14:00:14.639" v="333" actId="47"/>
        <pc:sldMkLst>
          <pc:docMk/>
          <pc:sldMk cId="2685195070" sldId="334"/>
        </pc:sldMkLst>
      </pc:sldChg>
      <pc:sldChg chg="del">
        <pc:chgData name="Frederic Jean" userId="1eaf7f09-8174-4e52-be0f-31d551e10c8f" providerId="ADAL" clId="{C0787A6D-0C94-47C5-B5DF-172B2AD6FB14}" dt="2024-10-12T14:00:15.158" v="334" actId="47"/>
        <pc:sldMkLst>
          <pc:docMk/>
          <pc:sldMk cId="2477650730" sldId="336"/>
        </pc:sldMkLst>
      </pc:sldChg>
      <pc:sldChg chg="del">
        <pc:chgData name="Frederic Jean" userId="1eaf7f09-8174-4e52-be0f-31d551e10c8f" providerId="ADAL" clId="{C0787A6D-0C94-47C5-B5DF-172B2AD6FB14}" dt="2024-10-12T14:00:15.585" v="335" actId="47"/>
        <pc:sldMkLst>
          <pc:docMk/>
          <pc:sldMk cId="2192958172" sldId="338"/>
        </pc:sldMkLst>
      </pc:sldChg>
      <pc:sldChg chg="del">
        <pc:chgData name="Frederic Jean" userId="1eaf7f09-8174-4e52-be0f-31d551e10c8f" providerId="ADAL" clId="{C0787A6D-0C94-47C5-B5DF-172B2AD6FB14}" dt="2024-10-12T14:00:16.026" v="336" actId="47"/>
        <pc:sldMkLst>
          <pc:docMk/>
          <pc:sldMk cId="4141968341" sldId="340"/>
        </pc:sldMkLst>
      </pc:sldChg>
      <pc:sldChg chg="del">
        <pc:chgData name="Frederic Jean" userId="1eaf7f09-8174-4e52-be0f-31d551e10c8f" providerId="ADAL" clId="{C0787A6D-0C94-47C5-B5DF-172B2AD6FB14}" dt="2024-10-12T14:00:16.422" v="337" actId="47"/>
        <pc:sldMkLst>
          <pc:docMk/>
          <pc:sldMk cId="4022792971" sldId="342"/>
        </pc:sldMkLst>
      </pc:sldChg>
      <pc:sldChg chg="del">
        <pc:chgData name="Frederic Jean" userId="1eaf7f09-8174-4e52-be0f-31d551e10c8f" providerId="ADAL" clId="{C0787A6D-0C94-47C5-B5DF-172B2AD6FB14}" dt="2024-10-12T14:00:17.292" v="339" actId="47"/>
        <pc:sldMkLst>
          <pc:docMk/>
          <pc:sldMk cId="569436650" sldId="344"/>
        </pc:sldMkLst>
      </pc:sldChg>
      <pc:sldChg chg="del">
        <pc:chgData name="Frederic Jean" userId="1eaf7f09-8174-4e52-be0f-31d551e10c8f" providerId="ADAL" clId="{C0787A6D-0C94-47C5-B5DF-172B2AD6FB14}" dt="2024-10-12T14:00:16.847" v="338" actId="47"/>
        <pc:sldMkLst>
          <pc:docMk/>
          <pc:sldMk cId="960131724" sldId="346"/>
        </pc:sldMkLst>
      </pc:sldChg>
      <pc:sldChg chg="del">
        <pc:chgData name="Frederic Jean" userId="1eaf7f09-8174-4e52-be0f-31d551e10c8f" providerId="ADAL" clId="{C0787A6D-0C94-47C5-B5DF-172B2AD6FB14}" dt="2024-10-12T14:00:17.792" v="340" actId="47"/>
        <pc:sldMkLst>
          <pc:docMk/>
          <pc:sldMk cId="2411376901" sldId="348"/>
        </pc:sldMkLst>
      </pc:sldChg>
      <pc:sldChg chg="del">
        <pc:chgData name="Frederic Jean" userId="1eaf7f09-8174-4e52-be0f-31d551e10c8f" providerId="ADAL" clId="{C0787A6D-0C94-47C5-B5DF-172B2AD6FB14}" dt="2024-10-12T14:00:18.263" v="341" actId="47"/>
        <pc:sldMkLst>
          <pc:docMk/>
          <pc:sldMk cId="1954466779" sldId="350"/>
        </pc:sldMkLst>
      </pc:sldChg>
      <pc:sldChg chg="del">
        <pc:chgData name="Frederic Jean" userId="1eaf7f09-8174-4e52-be0f-31d551e10c8f" providerId="ADAL" clId="{C0787A6D-0C94-47C5-B5DF-172B2AD6FB14}" dt="2024-10-12T14:00:18.703" v="342" actId="47"/>
        <pc:sldMkLst>
          <pc:docMk/>
          <pc:sldMk cId="1790232930" sldId="352"/>
        </pc:sldMkLst>
      </pc:sldChg>
      <pc:sldChg chg="del">
        <pc:chgData name="Frederic Jean" userId="1eaf7f09-8174-4e52-be0f-31d551e10c8f" providerId="ADAL" clId="{C0787A6D-0C94-47C5-B5DF-172B2AD6FB14}" dt="2024-10-12T14:09:29.911" v="568" actId="47"/>
        <pc:sldMkLst>
          <pc:docMk/>
          <pc:sldMk cId="1239123686" sldId="355"/>
        </pc:sldMkLst>
      </pc:sldChg>
      <pc:sldChg chg="del">
        <pc:chgData name="Frederic Jean" userId="1eaf7f09-8174-4e52-be0f-31d551e10c8f" providerId="ADAL" clId="{C0787A6D-0C94-47C5-B5DF-172B2AD6FB14}" dt="2024-10-12T14:09:33.633" v="569" actId="47"/>
        <pc:sldMkLst>
          <pc:docMk/>
          <pc:sldMk cId="2244306230" sldId="356"/>
        </pc:sldMkLst>
      </pc:sldChg>
      <pc:sldChg chg="del">
        <pc:chgData name="Frederic Jean" userId="1eaf7f09-8174-4e52-be0f-31d551e10c8f" providerId="ADAL" clId="{C0787A6D-0C94-47C5-B5DF-172B2AD6FB14}" dt="2024-10-12T14:08:39.185" v="559" actId="47"/>
        <pc:sldMkLst>
          <pc:docMk/>
          <pc:sldMk cId="2639234891" sldId="359"/>
        </pc:sldMkLst>
      </pc:sldChg>
      <pc:sldChg chg="del">
        <pc:chgData name="Frederic Jean" userId="1eaf7f09-8174-4e52-be0f-31d551e10c8f" providerId="ADAL" clId="{C0787A6D-0C94-47C5-B5DF-172B2AD6FB14}" dt="2024-10-12T14:08:39.831" v="560" actId="47"/>
        <pc:sldMkLst>
          <pc:docMk/>
          <pc:sldMk cId="2238374779" sldId="363"/>
        </pc:sldMkLst>
      </pc:sldChg>
      <pc:sldChg chg="del">
        <pc:chgData name="Frederic Jean" userId="1eaf7f09-8174-4e52-be0f-31d551e10c8f" providerId="ADAL" clId="{C0787A6D-0C94-47C5-B5DF-172B2AD6FB14}" dt="2024-10-12T14:08:40.368" v="561" actId="47"/>
        <pc:sldMkLst>
          <pc:docMk/>
          <pc:sldMk cId="1128065382" sldId="364"/>
        </pc:sldMkLst>
      </pc:sldChg>
      <pc:sldChg chg="del">
        <pc:chgData name="Frederic Jean" userId="1eaf7f09-8174-4e52-be0f-31d551e10c8f" providerId="ADAL" clId="{C0787A6D-0C94-47C5-B5DF-172B2AD6FB14}" dt="2024-10-12T14:08:41.704" v="563" actId="47"/>
        <pc:sldMkLst>
          <pc:docMk/>
          <pc:sldMk cId="1235406353" sldId="365"/>
        </pc:sldMkLst>
      </pc:sldChg>
      <pc:sldChg chg="del">
        <pc:chgData name="Frederic Jean" userId="1eaf7f09-8174-4e52-be0f-31d551e10c8f" providerId="ADAL" clId="{C0787A6D-0C94-47C5-B5DF-172B2AD6FB14}" dt="2024-10-12T14:08:42.364" v="564" actId="47"/>
        <pc:sldMkLst>
          <pc:docMk/>
          <pc:sldMk cId="1131898853" sldId="366"/>
        </pc:sldMkLst>
      </pc:sldChg>
      <pc:sldChg chg="del">
        <pc:chgData name="Frederic Jean" userId="1eaf7f09-8174-4e52-be0f-31d551e10c8f" providerId="ADAL" clId="{C0787A6D-0C94-47C5-B5DF-172B2AD6FB14}" dt="2024-10-12T13:46:18.194" v="154" actId="47"/>
        <pc:sldMkLst>
          <pc:docMk/>
          <pc:sldMk cId="3143872242" sldId="372"/>
        </pc:sldMkLst>
      </pc:sldChg>
      <pc:sldChg chg="del">
        <pc:chgData name="Frederic Jean" userId="1eaf7f09-8174-4e52-be0f-31d551e10c8f" providerId="ADAL" clId="{C0787A6D-0C94-47C5-B5DF-172B2AD6FB14}" dt="2024-10-12T13:46:24.076" v="156" actId="47"/>
        <pc:sldMkLst>
          <pc:docMk/>
          <pc:sldMk cId="861898001" sldId="373"/>
        </pc:sldMkLst>
      </pc:sldChg>
      <pc:sldChg chg="del">
        <pc:chgData name="Frederic Jean" userId="1eaf7f09-8174-4e52-be0f-31d551e10c8f" providerId="ADAL" clId="{C0787A6D-0C94-47C5-B5DF-172B2AD6FB14}" dt="2024-10-12T13:46:31.364" v="157" actId="47"/>
        <pc:sldMkLst>
          <pc:docMk/>
          <pc:sldMk cId="3188121273" sldId="374"/>
        </pc:sldMkLst>
      </pc:sldChg>
      <pc:sldChg chg="del">
        <pc:chgData name="Frederic Jean" userId="1eaf7f09-8174-4e52-be0f-31d551e10c8f" providerId="ADAL" clId="{C0787A6D-0C94-47C5-B5DF-172B2AD6FB14}" dt="2024-10-12T13:46:40.221" v="158" actId="47"/>
        <pc:sldMkLst>
          <pc:docMk/>
          <pc:sldMk cId="857978788" sldId="375"/>
        </pc:sldMkLst>
      </pc:sldChg>
      <pc:sldChg chg="del">
        <pc:chgData name="Frederic Jean" userId="1eaf7f09-8174-4e52-be0f-31d551e10c8f" providerId="ADAL" clId="{C0787A6D-0C94-47C5-B5DF-172B2AD6FB14}" dt="2024-10-12T13:46:45.179" v="163" actId="47"/>
        <pc:sldMkLst>
          <pc:docMk/>
          <pc:sldMk cId="319709350" sldId="390"/>
        </pc:sldMkLst>
      </pc:sldChg>
      <pc:sldChg chg="del">
        <pc:chgData name="Frederic Jean" userId="1eaf7f09-8174-4e52-be0f-31d551e10c8f" providerId="ADAL" clId="{C0787A6D-0C94-47C5-B5DF-172B2AD6FB14}" dt="2024-10-12T13:46:42.592" v="160" actId="47"/>
        <pc:sldMkLst>
          <pc:docMk/>
          <pc:sldMk cId="3631032012" sldId="391"/>
        </pc:sldMkLst>
      </pc:sldChg>
      <pc:sldChg chg="del">
        <pc:chgData name="Frederic Jean" userId="1eaf7f09-8174-4e52-be0f-31d551e10c8f" providerId="ADAL" clId="{C0787A6D-0C94-47C5-B5DF-172B2AD6FB14}" dt="2024-10-12T14:08:41.074" v="562" actId="47"/>
        <pc:sldMkLst>
          <pc:docMk/>
          <pc:sldMk cId="3780323011" sldId="392"/>
        </pc:sldMkLst>
      </pc:sldChg>
      <pc:sldChg chg="del">
        <pc:chgData name="Frederic Jean" userId="1eaf7f09-8174-4e52-be0f-31d551e10c8f" providerId="ADAL" clId="{C0787A6D-0C94-47C5-B5DF-172B2AD6FB14}" dt="2024-10-12T14:10:39.625" v="574" actId="47"/>
        <pc:sldMkLst>
          <pc:docMk/>
          <pc:sldMk cId="3612445067" sldId="393"/>
        </pc:sldMkLst>
      </pc:sldChg>
      <pc:sldChg chg="del">
        <pc:chgData name="Frederic Jean" userId="1eaf7f09-8174-4e52-be0f-31d551e10c8f" providerId="ADAL" clId="{C0787A6D-0C94-47C5-B5DF-172B2AD6FB14}" dt="2024-10-12T14:08:38.086" v="558" actId="47"/>
        <pc:sldMkLst>
          <pc:docMk/>
          <pc:sldMk cId="2428717061" sldId="394"/>
        </pc:sldMkLst>
      </pc:sldChg>
      <pc:sldChg chg="del">
        <pc:chgData name="Frederic Jean" userId="1eaf7f09-8174-4e52-be0f-31d551e10c8f" providerId="ADAL" clId="{C0787A6D-0C94-47C5-B5DF-172B2AD6FB14}" dt="2024-10-12T14:05:25.920" v="532" actId="47"/>
        <pc:sldMkLst>
          <pc:docMk/>
          <pc:sldMk cId="1826746480" sldId="536"/>
        </pc:sldMkLst>
      </pc:sldChg>
      <pc:sldChg chg="del">
        <pc:chgData name="Frederic Jean" userId="1eaf7f09-8174-4e52-be0f-31d551e10c8f" providerId="ADAL" clId="{C0787A6D-0C94-47C5-B5DF-172B2AD6FB14}" dt="2024-10-12T14:05:36.958" v="535" actId="47"/>
        <pc:sldMkLst>
          <pc:docMk/>
          <pc:sldMk cId="2226336071" sldId="537"/>
        </pc:sldMkLst>
      </pc:sldChg>
      <pc:sldChg chg="del">
        <pc:chgData name="Frederic Jean" userId="1eaf7f09-8174-4e52-be0f-31d551e10c8f" providerId="ADAL" clId="{C0787A6D-0C94-47C5-B5DF-172B2AD6FB14}" dt="2024-10-20T17:19:29.164" v="9492" actId="47"/>
        <pc:sldMkLst>
          <pc:docMk/>
          <pc:sldMk cId="1480695674" sldId="538"/>
        </pc:sldMkLst>
      </pc:sldChg>
      <pc:sldChg chg="del">
        <pc:chgData name="Frederic Jean" userId="1eaf7f09-8174-4e52-be0f-31d551e10c8f" providerId="ADAL" clId="{C0787A6D-0C94-47C5-B5DF-172B2AD6FB14}" dt="2024-10-12T14:05:39.613" v="536" actId="47"/>
        <pc:sldMkLst>
          <pc:docMk/>
          <pc:sldMk cId="3523052480" sldId="539"/>
        </pc:sldMkLst>
      </pc:sldChg>
      <pc:sldChg chg="del">
        <pc:chgData name="Frederic Jean" userId="1eaf7f09-8174-4e52-be0f-31d551e10c8f" providerId="ADAL" clId="{C0787A6D-0C94-47C5-B5DF-172B2AD6FB14}" dt="2024-10-20T17:19:30.767" v="9493" actId="47"/>
        <pc:sldMkLst>
          <pc:docMk/>
          <pc:sldMk cId="2654767070" sldId="541"/>
        </pc:sldMkLst>
      </pc:sldChg>
      <pc:sldChg chg="del">
        <pc:chgData name="Frederic Jean" userId="1eaf7f09-8174-4e52-be0f-31d551e10c8f" providerId="ADAL" clId="{C0787A6D-0C94-47C5-B5DF-172B2AD6FB14}" dt="2024-10-12T14:08:00.249" v="546" actId="47"/>
        <pc:sldMkLst>
          <pc:docMk/>
          <pc:sldMk cId="2319848698" sldId="542"/>
        </pc:sldMkLst>
      </pc:sldChg>
      <pc:sldChg chg="del">
        <pc:chgData name="Frederic Jean" userId="1eaf7f09-8174-4e52-be0f-31d551e10c8f" providerId="ADAL" clId="{C0787A6D-0C94-47C5-B5DF-172B2AD6FB14}" dt="2024-10-12T14:08:02.969" v="547" actId="47"/>
        <pc:sldMkLst>
          <pc:docMk/>
          <pc:sldMk cId="1284053640" sldId="543"/>
        </pc:sldMkLst>
      </pc:sldChg>
      <pc:sldChg chg="del">
        <pc:chgData name="Frederic Jean" userId="1eaf7f09-8174-4e52-be0f-31d551e10c8f" providerId="ADAL" clId="{C0787A6D-0C94-47C5-B5DF-172B2AD6FB14}" dt="2024-10-12T14:08:04.686" v="548" actId="47"/>
        <pc:sldMkLst>
          <pc:docMk/>
          <pc:sldMk cId="424651571" sldId="546"/>
        </pc:sldMkLst>
      </pc:sldChg>
      <pc:sldChg chg="del">
        <pc:chgData name="Frederic Jean" userId="1eaf7f09-8174-4e52-be0f-31d551e10c8f" providerId="ADAL" clId="{C0787A6D-0C94-47C5-B5DF-172B2AD6FB14}" dt="2024-10-12T14:10:23.335" v="570" actId="47"/>
        <pc:sldMkLst>
          <pc:docMk/>
          <pc:sldMk cId="2191828552" sldId="547"/>
        </pc:sldMkLst>
      </pc:sldChg>
      <pc:sldChg chg="del">
        <pc:chgData name="Frederic Jean" userId="1eaf7f09-8174-4e52-be0f-31d551e10c8f" providerId="ADAL" clId="{C0787A6D-0C94-47C5-B5DF-172B2AD6FB14}" dt="2024-10-12T14:10:30.448" v="571" actId="47"/>
        <pc:sldMkLst>
          <pc:docMk/>
          <pc:sldMk cId="2854587840" sldId="548"/>
        </pc:sldMkLst>
      </pc:sldChg>
      <pc:sldChg chg="del">
        <pc:chgData name="Frederic Jean" userId="1eaf7f09-8174-4e52-be0f-31d551e10c8f" providerId="ADAL" clId="{C0787A6D-0C94-47C5-B5DF-172B2AD6FB14}" dt="2024-10-12T14:10:34.190" v="572" actId="47"/>
        <pc:sldMkLst>
          <pc:docMk/>
          <pc:sldMk cId="280045427" sldId="549"/>
        </pc:sldMkLst>
      </pc:sldChg>
      <pc:sldChg chg="del">
        <pc:chgData name="Frederic Jean" userId="1eaf7f09-8174-4e52-be0f-31d551e10c8f" providerId="ADAL" clId="{C0787A6D-0C94-47C5-B5DF-172B2AD6FB14}" dt="2024-10-12T14:00:23.200" v="343" actId="47"/>
        <pc:sldMkLst>
          <pc:docMk/>
          <pc:sldMk cId="67126905" sldId="551"/>
        </pc:sldMkLst>
      </pc:sldChg>
      <pc:sldChg chg="del">
        <pc:chgData name="Frederic Jean" userId="1eaf7f09-8174-4e52-be0f-31d551e10c8f" providerId="ADAL" clId="{C0787A6D-0C94-47C5-B5DF-172B2AD6FB14}" dt="2024-10-12T14:00:28.293" v="344" actId="47"/>
        <pc:sldMkLst>
          <pc:docMk/>
          <pc:sldMk cId="2723990501" sldId="553"/>
        </pc:sldMkLst>
      </pc:sldChg>
      <pc:sldChg chg="del">
        <pc:chgData name="Frederic Jean" userId="1eaf7f09-8174-4e52-be0f-31d551e10c8f" providerId="ADAL" clId="{C0787A6D-0C94-47C5-B5DF-172B2AD6FB14}" dt="2024-10-12T14:05:04.301" v="530" actId="47"/>
        <pc:sldMkLst>
          <pc:docMk/>
          <pc:sldMk cId="3869946806" sldId="554"/>
        </pc:sldMkLst>
      </pc:sldChg>
      <pc:sldChg chg="delSp modSp add del mod modAnim">
        <pc:chgData name="Frederic Jean" userId="1eaf7f09-8174-4e52-be0f-31d551e10c8f" providerId="ADAL" clId="{C0787A6D-0C94-47C5-B5DF-172B2AD6FB14}" dt="2024-10-28T06:51:35.497" v="12400" actId="478"/>
        <pc:sldMkLst>
          <pc:docMk/>
          <pc:sldMk cId="244715785" sldId="555"/>
        </pc:sldMkLst>
        <pc:spChg chg="mod">
          <ac:chgData name="Frederic Jean" userId="1eaf7f09-8174-4e52-be0f-31d551e10c8f" providerId="ADAL" clId="{C0787A6D-0C94-47C5-B5DF-172B2AD6FB14}" dt="2024-10-12T14:01:29.111" v="434" actId="20577"/>
          <ac:spMkLst>
            <pc:docMk/>
            <pc:sldMk cId="244715785" sldId="555"/>
            <ac:spMk id="2" creationId="{C558261E-FF73-433C-AE53-D6B8AAA35A56}"/>
          </ac:spMkLst>
        </pc:spChg>
        <pc:spChg chg="del mod">
          <ac:chgData name="Frederic Jean" userId="1eaf7f09-8174-4e52-be0f-31d551e10c8f" providerId="ADAL" clId="{C0787A6D-0C94-47C5-B5DF-172B2AD6FB14}" dt="2024-10-28T06:51:35.497" v="12400" actId="478"/>
          <ac:spMkLst>
            <pc:docMk/>
            <pc:sldMk cId="244715785" sldId="555"/>
            <ac:spMk id="3" creationId="{B5499253-6593-4253-B338-080806E3DB35}"/>
          </ac:spMkLst>
        </pc:spChg>
        <pc:spChg chg="mod">
          <ac:chgData name="Frederic Jean" userId="1eaf7f09-8174-4e52-be0f-31d551e10c8f" providerId="ADAL" clId="{C0787A6D-0C94-47C5-B5DF-172B2AD6FB14}" dt="2024-10-12T14:25:55.437" v="787" actId="1035"/>
          <ac:spMkLst>
            <pc:docMk/>
            <pc:sldMk cId="244715785" sldId="555"/>
            <ac:spMk id="4" creationId="{D621ECF9-59E1-4C66-90F4-4FA7E6237B72}"/>
          </ac:spMkLst>
        </pc:spChg>
        <pc:spChg chg="mod">
          <ac:chgData name="Frederic Jean" userId="1eaf7f09-8174-4e52-be0f-31d551e10c8f" providerId="ADAL" clId="{C0787A6D-0C94-47C5-B5DF-172B2AD6FB14}" dt="2024-10-12T14:25:55.437" v="787" actId="1035"/>
          <ac:spMkLst>
            <pc:docMk/>
            <pc:sldMk cId="244715785" sldId="555"/>
            <ac:spMk id="5" creationId="{F3BF0C74-C1E9-4B16-ADD8-5BB4E36DC21E}"/>
          </ac:spMkLst>
        </pc:spChg>
        <pc:spChg chg="mod">
          <ac:chgData name="Frederic Jean" userId="1eaf7f09-8174-4e52-be0f-31d551e10c8f" providerId="ADAL" clId="{C0787A6D-0C94-47C5-B5DF-172B2AD6FB14}" dt="2024-10-12T14:25:55.437" v="787" actId="1035"/>
          <ac:spMkLst>
            <pc:docMk/>
            <pc:sldMk cId="244715785" sldId="555"/>
            <ac:spMk id="6" creationId="{D2B253C4-0E4C-4F67-8501-22A59BC2F517}"/>
          </ac:spMkLst>
        </pc:spChg>
        <pc:spChg chg="mod">
          <ac:chgData name="Frederic Jean" userId="1eaf7f09-8174-4e52-be0f-31d551e10c8f" providerId="ADAL" clId="{C0787A6D-0C94-47C5-B5DF-172B2AD6FB14}" dt="2024-10-12T14:25:55.437" v="787" actId="1035"/>
          <ac:spMkLst>
            <pc:docMk/>
            <pc:sldMk cId="244715785" sldId="555"/>
            <ac:spMk id="7" creationId="{47E2BA5F-2DAE-4315-BE2D-5ACB373434F6}"/>
          </ac:spMkLst>
        </pc:spChg>
        <pc:spChg chg="mod">
          <ac:chgData name="Frederic Jean" userId="1eaf7f09-8174-4e52-be0f-31d551e10c8f" providerId="ADAL" clId="{C0787A6D-0C94-47C5-B5DF-172B2AD6FB14}" dt="2024-10-12T14:25:55.437" v="787" actId="1035"/>
          <ac:spMkLst>
            <pc:docMk/>
            <pc:sldMk cId="244715785" sldId="555"/>
            <ac:spMk id="8" creationId="{9594799F-AC59-4CF9-BC84-8404B9899883}"/>
          </ac:spMkLst>
        </pc:spChg>
        <pc:spChg chg="mod">
          <ac:chgData name="Frederic Jean" userId="1eaf7f09-8174-4e52-be0f-31d551e10c8f" providerId="ADAL" clId="{C0787A6D-0C94-47C5-B5DF-172B2AD6FB14}" dt="2024-10-12T14:25:55.437" v="787" actId="1035"/>
          <ac:spMkLst>
            <pc:docMk/>
            <pc:sldMk cId="244715785" sldId="555"/>
            <ac:spMk id="9" creationId="{B923BAB0-B855-4B7E-A8C9-B5C73130C570}"/>
          </ac:spMkLst>
        </pc:spChg>
        <pc:spChg chg="mod">
          <ac:chgData name="Frederic Jean" userId="1eaf7f09-8174-4e52-be0f-31d551e10c8f" providerId="ADAL" clId="{C0787A6D-0C94-47C5-B5DF-172B2AD6FB14}" dt="2024-10-12T14:25:55.437" v="787" actId="1035"/>
          <ac:spMkLst>
            <pc:docMk/>
            <pc:sldMk cId="244715785" sldId="555"/>
            <ac:spMk id="10" creationId="{CFCC2059-09B5-4455-91AA-7B7D59AEA4B8}"/>
          </ac:spMkLst>
        </pc:spChg>
      </pc:sldChg>
      <pc:sldChg chg="del">
        <pc:chgData name="Frederic Jean" userId="1eaf7f09-8174-4e52-be0f-31d551e10c8f" providerId="ADAL" clId="{C0787A6D-0C94-47C5-B5DF-172B2AD6FB14}" dt="2024-10-12T14:05:20.927" v="531" actId="47"/>
        <pc:sldMkLst>
          <pc:docMk/>
          <pc:sldMk cId="1168618435" sldId="556"/>
        </pc:sldMkLst>
      </pc:sldChg>
      <pc:sldChg chg="del">
        <pc:chgData name="Frederic Jean" userId="1eaf7f09-8174-4e52-be0f-31d551e10c8f" providerId="ADAL" clId="{C0787A6D-0C94-47C5-B5DF-172B2AD6FB14}" dt="2024-10-20T17:19:22.239" v="9489" actId="47"/>
        <pc:sldMkLst>
          <pc:docMk/>
          <pc:sldMk cId="1497417431" sldId="558"/>
        </pc:sldMkLst>
      </pc:sldChg>
      <pc:sldChg chg="del">
        <pc:chgData name="Frederic Jean" userId="1eaf7f09-8174-4e52-be0f-31d551e10c8f" providerId="ADAL" clId="{C0787A6D-0C94-47C5-B5DF-172B2AD6FB14}" dt="2024-10-20T17:19:24.893" v="9490" actId="47"/>
        <pc:sldMkLst>
          <pc:docMk/>
          <pc:sldMk cId="666515498" sldId="560"/>
        </pc:sldMkLst>
      </pc:sldChg>
      <pc:sldChg chg="del">
        <pc:chgData name="Frederic Jean" userId="1eaf7f09-8174-4e52-be0f-31d551e10c8f" providerId="ADAL" clId="{C0787A6D-0C94-47C5-B5DF-172B2AD6FB14}" dt="2024-10-20T17:19:26.134" v="9491" actId="47"/>
        <pc:sldMkLst>
          <pc:docMk/>
          <pc:sldMk cId="1201921981" sldId="562"/>
        </pc:sldMkLst>
      </pc:sldChg>
      <pc:sldChg chg="del">
        <pc:chgData name="Frederic Jean" userId="1eaf7f09-8174-4e52-be0f-31d551e10c8f" providerId="ADAL" clId="{C0787A6D-0C94-47C5-B5DF-172B2AD6FB14}" dt="2024-10-12T14:08:08.756" v="551" actId="47"/>
        <pc:sldMkLst>
          <pc:docMk/>
          <pc:sldMk cId="3256537244" sldId="564"/>
        </pc:sldMkLst>
      </pc:sldChg>
      <pc:sldChg chg="del">
        <pc:chgData name="Frederic Jean" userId="1eaf7f09-8174-4e52-be0f-31d551e10c8f" providerId="ADAL" clId="{C0787A6D-0C94-47C5-B5DF-172B2AD6FB14}" dt="2024-10-12T14:08:09.653" v="552" actId="47"/>
        <pc:sldMkLst>
          <pc:docMk/>
          <pc:sldMk cId="3311112567" sldId="567"/>
        </pc:sldMkLst>
      </pc:sldChg>
      <pc:sldChg chg="del">
        <pc:chgData name="Frederic Jean" userId="1eaf7f09-8174-4e52-be0f-31d551e10c8f" providerId="ADAL" clId="{C0787A6D-0C94-47C5-B5DF-172B2AD6FB14}" dt="2024-10-12T14:07:55.564" v="544" actId="47"/>
        <pc:sldMkLst>
          <pc:docMk/>
          <pc:sldMk cId="2994306208" sldId="570"/>
        </pc:sldMkLst>
      </pc:sldChg>
      <pc:sldChg chg="del">
        <pc:chgData name="Frederic Jean" userId="1eaf7f09-8174-4e52-be0f-31d551e10c8f" providerId="ADAL" clId="{C0787A6D-0C94-47C5-B5DF-172B2AD6FB14}" dt="2024-10-12T14:07:57.202" v="545" actId="47"/>
        <pc:sldMkLst>
          <pc:docMk/>
          <pc:sldMk cId="4270850076" sldId="572"/>
        </pc:sldMkLst>
      </pc:sldChg>
      <pc:sldChg chg="del">
        <pc:chgData name="Frederic Jean" userId="1eaf7f09-8174-4e52-be0f-31d551e10c8f" providerId="ADAL" clId="{C0787A6D-0C94-47C5-B5DF-172B2AD6FB14}" dt="2024-10-12T14:08:05.722" v="549" actId="47"/>
        <pc:sldMkLst>
          <pc:docMk/>
          <pc:sldMk cId="4169467483" sldId="574"/>
        </pc:sldMkLst>
      </pc:sldChg>
      <pc:sldChg chg="del">
        <pc:chgData name="Frederic Jean" userId="1eaf7f09-8174-4e52-be0f-31d551e10c8f" providerId="ADAL" clId="{C0787A6D-0C94-47C5-B5DF-172B2AD6FB14}" dt="2024-10-12T14:08:07.436" v="550" actId="47"/>
        <pc:sldMkLst>
          <pc:docMk/>
          <pc:sldMk cId="1558798377" sldId="575"/>
        </pc:sldMkLst>
      </pc:sldChg>
      <pc:sldChg chg="del">
        <pc:chgData name="Frederic Jean" userId="1eaf7f09-8174-4e52-be0f-31d551e10c8f" providerId="ADAL" clId="{C0787A6D-0C94-47C5-B5DF-172B2AD6FB14}" dt="2024-10-12T14:06:03.539" v="540" actId="47"/>
        <pc:sldMkLst>
          <pc:docMk/>
          <pc:sldMk cId="3152373862" sldId="577"/>
        </pc:sldMkLst>
      </pc:sldChg>
      <pc:sldChg chg="del">
        <pc:chgData name="Frederic Jean" userId="1eaf7f09-8174-4e52-be0f-31d551e10c8f" providerId="ADAL" clId="{C0787A6D-0C94-47C5-B5DF-172B2AD6FB14}" dt="2024-10-12T14:11:42.015" v="577" actId="47"/>
        <pc:sldMkLst>
          <pc:docMk/>
          <pc:sldMk cId="2958175687" sldId="578"/>
        </pc:sldMkLst>
      </pc:sldChg>
      <pc:sldChg chg="del">
        <pc:chgData name="Frederic Jean" userId="1eaf7f09-8174-4e52-be0f-31d551e10c8f" providerId="ADAL" clId="{C0787A6D-0C94-47C5-B5DF-172B2AD6FB14}" dt="2024-10-12T14:06:05.599" v="541" actId="47"/>
        <pc:sldMkLst>
          <pc:docMk/>
          <pc:sldMk cId="2512999786" sldId="579"/>
        </pc:sldMkLst>
      </pc:sldChg>
      <pc:sldChg chg="del">
        <pc:chgData name="Frederic Jean" userId="1eaf7f09-8174-4e52-be0f-31d551e10c8f" providerId="ADAL" clId="{C0787A6D-0C94-47C5-B5DF-172B2AD6FB14}" dt="2024-10-12T14:05:29.410" v="533" actId="47"/>
        <pc:sldMkLst>
          <pc:docMk/>
          <pc:sldMk cId="2028381853" sldId="585"/>
        </pc:sldMkLst>
      </pc:sldChg>
      <pc:sldChg chg="del">
        <pc:chgData name="Frederic Jean" userId="1eaf7f09-8174-4e52-be0f-31d551e10c8f" providerId="ADAL" clId="{C0787A6D-0C94-47C5-B5DF-172B2AD6FB14}" dt="2024-10-12T14:05:33.609" v="534" actId="47"/>
        <pc:sldMkLst>
          <pc:docMk/>
          <pc:sldMk cId="3367721993" sldId="586"/>
        </pc:sldMkLst>
      </pc:sldChg>
      <pc:sldChg chg="del">
        <pc:chgData name="Frederic Jean" userId="1eaf7f09-8174-4e52-be0f-31d551e10c8f" providerId="ADAL" clId="{C0787A6D-0C94-47C5-B5DF-172B2AD6FB14}" dt="2024-10-20T17:19:33.202" v="9494" actId="47"/>
        <pc:sldMkLst>
          <pc:docMk/>
          <pc:sldMk cId="962197748" sldId="590"/>
        </pc:sldMkLst>
      </pc:sldChg>
      <pc:sldChg chg="del">
        <pc:chgData name="Frederic Jean" userId="1eaf7f09-8174-4e52-be0f-31d551e10c8f" providerId="ADAL" clId="{C0787A6D-0C94-47C5-B5DF-172B2AD6FB14}" dt="2024-10-20T17:19:38.904" v="9495" actId="47"/>
        <pc:sldMkLst>
          <pc:docMk/>
          <pc:sldMk cId="262410495" sldId="597"/>
        </pc:sldMkLst>
      </pc:sldChg>
      <pc:sldChg chg="del">
        <pc:chgData name="Frederic Jean" userId="1eaf7f09-8174-4e52-be0f-31d551e10c8f" providerId="ADAL" clId="{C0787A6D-0C94-47C5-B5DF-172B2AD6FB14}" dt="2024-10-12T14:08:32.163" v="554" actId="47"/>
        <pc:sldMkLst>
          <pc:docMk/>
          <pc:sldMk cId="753756987" sldId="598"/>
        </pc:sldMkLst>
      </pc:sldChg>
      <pc:sldChg chg="del">
        <pc:chgData name="Frederic Jean" userId="1eaf7f09-8174-4e52-be0f-31d551e10c8f" providerId="ADAL" clId="{C0787A6D-0C94-47C5-B5DF-172B2AD6FB14}" dt="2024-10-12T14:08:33.373" v="555" actId="47"/>
        <pc:sldMkLst>
          <pc:docMk/>
          <pc:sldMk cId="3252877097" sldId="599"/>
        </pc:sldMkLst>
      </pc:sldChg>
      <pc:sldChg chg="del">
        <pc:chgData name="Frederic Jean" userId="1eaf7f09-8174-4e52-be0f-31d551e10c8f" providerId="ADAL" clId="{C0787A6D-0C94-47C5-B5DF-172B2AD6FB14}" dt="2024-10-12T14:08:29.539" v="553" actId="47"/>
        <pc:sldMkLst>
          <pc:docMk/>
          <pc:sldMk cId="772594075" sldId="600"/>
        </pc:sldMkLst>
      </pc:sldChg>
      <pc:sldChg chg="del">
        <pc:chgData name="Frederic Jean" userId="1eaf7f09-8174-4e52-be0f-31d551e10c8f" providerId="ADAL" clId="{C0787A6D-0C94-47C5-B5DF-172B2AD6FB14}" dt="2024-10-12T14:08:34.803" v="556" actId="47"/>
        <pc:sldMkLst>
          <pc:docMk/>
          <pc:sldMk cId="574294678" sldId="602"/>
        </pc:sldMkLst>
      </pc:sldChg>
      <pc:sldChg chg="del">
        <pc:chgData name="Frederic Jean" userId="1eaf7f09-8174-4e52-be0f-31d551e10c8f" providerId="ADAL" clId="{C0787A6D-0C94-47C5-B5DF-172B2AD6FB14}" dt="2024-10-12T14:08:36.592" v="557" actId="47"/>
        <pc:sldMkLst>
          <pc:docMk/>
          <pc:sldMk cId="1026815834" sldId="606"/>
        </pc:sldMkLst>
      </pc:sldChg>
      <pc:sldChg chg="modSp mod">
        <pc:chgData name="Frederic Jean" userId="1eaf7f09-8174-4e52-be0f-31d551e10c8f" providerId="ADAL" clId="{C0787A6D-0C94-47C5-B5DF-172B2AD6FB14}" dt="2024-10-12T13:51:52.909" v="238" actId="108"/>
        <pc:sldMkLst>
          <pc:docMk/>
          <pc:sldMk cId="3516872429" sldId="609"/>
        </pc:sldMkLst>
        <pc:spChg chg="mod">
          <ac:chgData name="Frederic Jean" userId="1eaf7f09-8174-4e52-be0f-31d551e10c8f" providerId="ADAL" clId="{C0787A6D-0C94-47C5-B5DF-172B2AD6FB14}" dt="2024-10-12T13:48:10.733" v="179" actId="6549"/>
          <ac:spMkLst>
            <pc:docMk/>
            <pc:sldMk cId="3516872429" sldId="609"/>
            <ac:spMk id="2" creationId="{A457C292-B66B-4C38-BB8F-AFD7450C9976}"/>
          </ac:spMkLst>
        </pc:spChg>
        <pc:spChg chg="mod">
          <ac:chgData name="Frederic Jean" userId="1eaf7f09-8174-4e52-be0f-31d551e10c8f" providerId="ADAL" clId="{C0787A6D-0C94-47C5-B5DF-172B2AD6FB14}" dt="2024-10-12T13:48:20.622" v="187" actId="20577"/>
          <ac:spMkLst>
            <pc:docMk/>
            <pc:sldMk cId="3516872429" sldId="609"/>
            <ac:spMk id="5" creationId="{A7CA6FD7-A442-4D66-8B16-DE77C07FE736}"/>
          </ac:spMkLst>
        </pc:spChg>
        <pc:spChg chg="mod">
          <ac:chgData name="Frederic Jean" userId="1eaf7f09-8174-4e52-be0f-31d551e10c8f" providerId="ADAL" clId="{C0787A6D-0C94-47C5-B5DF-172B2AD6FB14}" dt="2024-10-12T13:51:52.909" v="238" actId="108"/>
          <ac:spMkLst>
            <pc:docMk/>
            <pc:sldMk cId="3516872429" sldId="609"/>
            <ac:spMk id="6" creationId="{F1B58AC5-81DF-4B25-9E94-BC806E46CA9E}"/>
          </ac:spMkLst>
        </pc:spChg>
      </pc:sldChg>
      <pc:sldChg chg="addSp delSp modSp add mod modAnim">
        <pc:chgData name="Frederic Jean" userId="1eaf7f09-8174-4e52-be0f-31d551e10c8f" providerId="ADAL" clId="{C0787A6D-0C94-47C5-B5DF-172B2AD6FB14}" dt="2024-10-28T06:51:40.680" v="12401" actId="478"/>
        <pc:sldMkLst>
          <pc:docMk/>
          <pc:sldMk cId="3784936501" sldId="610"/>
        </pc:sldMkLst>
        <pc:spChg chg="mod">
          <ac:chgData name="Frederic Jean" userId="1eaf7f09-8174-4e52-be0f-31d551e10c8f" providerId="ADAL" clId="{C0787A6D-0C94-47C5-B5DF-172B2AD6FB14}" dt="2024-10-12T14:03:12.774" v="481" actId="20577"/>
          <ac:spMkLst>
            <pc:docMk/>
            <pc:sldMk cId="3784936501" sldId="610"/>
            <ac:spMk id="2" creationId="{C558261E-FF73-433C-AE53-D6B8AAA35A56}"/>
          </ac:spMkLst>
        </pc:spChg>
        <pc:spChg chg="del">
          <ac:chgData name="Frederic Jean" userId="1eaf7f09-8174-4e52-be0f-31d551e10c8f" providerId="ADAL" clId="{C0787A6D-0C94-47C5-B5DF-172B2AD6FB14}" dt="2024-10-28T06:51:40.680" v="12401" actId="478"/>
          <ac:spMkLst>
            <pc:docMk/>
            <pc:sldMk cId="3784936501" sldId="610"/>
            <ac:spMk id="3" creationId="{B5499253-6593-4253-B338-080806E3DB35}"/>
          </ac:spMkLst>
        </pc:spChg>
        <pc:spChg chg="mod">
          <ac:chgData name="Frederic Jean" userId="1eaf7f09-8174-4e52-be0f-31d551e10c8f" providerId="ADAL" clId="{C0787A6D-0C94-47C5-B5DF-172B2AD6FB14}" dt="2024-10-12T14:43:05.077" v="931" actId="20577"/>
          <ac:spMkLst>
            <pc:docMk/>
            <pc:sldMk cId="3784936501" sldId="610"/>
            <ac:spMk id="5" creationId="{F3BF0C74-C1E9-4B16-ADD8-5BB4E36DC21E}"/>
          </ac:spMkLst>
        </pc:spChg>
        <pc:spChg chg="mod">
          <ac:chgData name="Frederic Jean" userId="1eaf7f09-8174-4e52-be0f-31d551e10c8f" providerId="ADAL" clId="{C0787A6D-0C94-47C5-B5DF-172B2AD6FB14}" dt="2024-10-26T16:11:04.719" v="11033" actId="20577"/>
          <ac:spMkLst>
            <pc:docMk/>
            <pc:sldMk cId="3784936501" sldId="610"/>
            <ac:spMk id="6" creationId="{D2B253C4-0E4C-4F67-8501-22A59BC2F517}"/>
          </ac:spMkLst>
        </pc:spChg>
        <pc:spChg chg="mod">
          <ac:chgData name="Frederic Jean" userId="1eaf7f09-8174-4e52-be0f-31d551e10c8f" providerId="ADAL" clId="{C0787A6D-0C94-47C5-B5DF-172B2AD6FB14}" dt="2024-10-12T14:42:53.932" v="924" actId="20577"/>
          <ac:spMkLst>
            <pc:docMk/>
            <pc:sldMk cId="3784936501" sldId="610"/>
            <ac:spMk id="7" creationId="{47E2BA5F-2DAE-4315-BE2D-5ACB373434F6}"/>
          </ac:spMkLst>
        </pc:spChg>
        <pc:spChg chg="mod">
          <ac:chgData name="Frederic Jean" userId="1eaf7f09-8174-4e52-be0f-31d551e10c8f" providerId="ADAL" clId="{C0787A6D-0C94-47C5-B5DF-172B2AD6FB14}" dt="2024-10-12T14:41:48.736" v="885" actId="20577"/>
          <ac:spMkLst>
            <pc:docMk/>
            <pc:sldMk cId="3784936501" sldId="610"/>
            <ac:spMk id="8" creationId="{9594799F-AC59-4CF9-BC84-8404B9899883}"/>
          </ac:spMkLst>
        </pc:spChg>
        <pc:spChg chg="del">
          <ac:chgData name="Frederic Jean" userId="1eaf7f09-8174-4e52-be0f-31d551e10c8f" providerId="ADAL" clId="{C0787A6D-0C94-47C5-B5DF-172B2AD6FB14}" dt="2024-10-12T14:04:03.480" v="484" actId="478"/>
          <ac:spMkLst>
            <pc:docMk/>
            <pc:sldMk cId="3784936501" sldId="610"/>
            <ac:spMk id="9" creationId="{B923BAB0-B855-4B7E-A8C9-B5C73130C570}"/>
          </ac:spMkLst>
        </pc:spChg>
        <pc:spChg chg="del">
          <ac:chgData name="Frederic Jean" userId="1eaf7f09-8174-4e52-be0f-31d551e10c8f" providerId="ADAL" clId="{C0787A6D-0C94-47C5-B5DF-172B2AD6FB14}" dt="2024-10-12T14:03:24.888" v="482" actId="478"/>
          <ac:spMkLst>
            <pc:docMk/>
            <pc:sldMk cId="3784936501" sldId="610"/>
            <ac:spMk id="10" creationId="{CFCC2059-09B5-4455-91AA-7B7D59AEA4B8}"/>
          </ac:spMkLst>
        </pc:spChg>
        <pc:spChg chg="add del mod">
          <ac:chgData name="Frederic Jean" userId="1eaf7f09-8174-4e52-be0f-31d551e10c8f" providerId="ADAL" clId="{C0787A6D-0C94-47C5-B5DF-172B2AD6FB14}" dt="2024-10-12T14:03:30.416" v="483" actId="478"/>
          <ac:spMkLst>
            <pc:docMk/>
            <pc:sldMk cId="3784936501" sldId="610"/>
            <ac:spMk id="12" creationId="{8B580ECF-939D-5614-6A3E-4AD171D0487A}"/>
          </ac:spMkLst>
        </pc:spChg>
        <pc:spChg chg="add del mod">
          <ac:chgData name="Frederic Jean" userId="1eaf7f09-8174-4e52-be0f-31d551e10c8f" providerId="ADAL" clId="{C0787A6D-0C94-47C5-B5DF-172B2AD6FB14}" dt="2024-10-12T14:04:06.945" v="485" actId="478"/>
          <ac:spMkLst>
            <pc:docMk/>
            <pc:sldMk cId="3784936501" sldId="610"/>
            <ac:spMk id="14" creationId="{640948BE-3B13-DC1C-22F8-EA0899B14D44}"/>
          </ac:spMkLst>
        </pc:spChg>
      </pc:sldChg>
      <pc:sldChg chg="del">
        <pc:chgData name="Frederic Jean" userId="1eaf7f09-8174-4e52-be0f-31d551e10c8f" providerId="ADAL" clId="{C0787A6D-0C94-47C5-B5DF-172B2AD6FB14}" dt="2024-10-12T13:51:57.853" v="240" actId="47"/>
        <pc:sldMkLst>
          <pc:docMk/>
          <pc:sldMk cId="4008795784" sldId="610"/>
        </pc:sldMkLst>
      </pc:sldChg>
      <pc:sldChg chg="addSp delSp modSp add mod">
        <pc:chgData name="Frederic Jean" userId="1eaf7f09-8174-4e52-be0f-31d551e10c8f" providerId="ADAL" clId="{C0787A6D-0C94-47C5-B5DF-172B2AD6FB14}" dt="2024-10-28T06:51:48.492" v="12402" actId="478"/>
        <pc:sldMkLst>
          <pc:docMk/>
          <pc:sldMk cId="548579586" sldId="611"/>
        </pc:sldMkLst>
        <pc:spChg chg="mod">
          <ac:chgData name="Frederic Jean" userId="1eaf7f09-8174-4e52-be0f-31d551e10c8f" providerId="ADAL" clId="{C0787A6D-0C94-47C5-B5DF-172B2AD6FB14}" dt="2024-10-12T14:04:44.217" v="527" actId="20577"/>
          <ac:spMkLst>
            <pc:docMk/>
            <pc:sldMk cId="548579586" sldId="611"/>
            <ac:spMk id="2" creationId="{C558261E-FF73-433C-AE53-D6B8AAA35A56}"/>
          </ac:spMkLst>
        </pc:spChg>
        <pc:spChg chg="del">
          <ac:chgData name="Frederic Jean" userId="1eaf7f09-8174-4e52-be0f-31d551e10c8f" providerId="ADAL" clId="{C0787A6D-0C94-47C5-B5DF-172B2AD6FB14}" dt="2024-10-28T06:51:48.492" v="12402" actId="478"/>
          <ac:spMkLst>
            <pc:docMk/>
            <pc:sldMk cId="548579586" sldId="611"/>
            <ac:spMk id="3" creationId="{B5499253-6593-4253-B338-080806E3DB35}"/>
          </ac:spMkLst>
        </pc:spChg>
        <pc:spChg chg="mod">
          <ac:chgData name="Frederic Jean" userId="1eaf7f09-8174-4e52-be0f-31d551e10c8f" providerId="ADAL" clId="{C0787A6D-0C94-47C5-B5DF-172B2AD6FB14}" dt="2024-10-12T14:48:41.687" v="999" actId="20577"/>
          <ac:spMkLst>
            <pc:docMk/>
            <pc:sldMk cId="548579586" sldId="611"/>
            <ac:spMk id="5" creationId="{F3BF0C74-C1E9-4B16-ADD8-5BB4E36DC21E}"/>
          </ac:spMkLst>
        </pc:spChg>
        <pc:spChg chg="mod">
          <ac:chgData name="Frederic Jean" userId="1eaf7f09-8174-4e52-be0f-31d551e10c8f" providerId="ADAL" clId="{C0787A6D-0C94-47C5-B5DF-172B2AD6FB14}" dt="2024-10-19T14:22:08.791" v="3366" actId="20577"/>
          <ac:spMkLst>
            <pc:docMk/>
            <pc:sldMk cId="548579586" sldId="611"/>
            <ac:spMk id="6" creationId="{D2B253C4-0E4C-4F67-8501-22A59BC2F517}"/>
          </ac:spMkLst>
        </pc:spChg>
        <pc:spChg chg="del mod">
          <ac:chgData name="Frederic Jean" userId="1eaf7f09-8174-4e52-be0f-31d551e10c8f" providerId="ADAL" clId="{C0787A6D-0C94-47C5-B5DF-172B2AD6FB14}" dt="2024-10-12T14:49:50.363" v="1015" actId="478"/>
          <ac:spMkLst>
            <pc:docMk/>
            <pc:sldMk cId="548579586" sldId="611"/>
            <ac:spMk id="7" creationId="{47E2BA5F-2DAE-4315-BE2D-5ACB373434F6}"/>
          </ac:spMkLst>
        </pc:spChg>
        <pc:spChg chg="del mod">
          <ac:chgData name="Frederic Jean" userId="1eaf7f09-8174-4e52-be0f-31d551e10c8f" providerId="ADAL" clId="{C0787A6D-0C94-47C5-B5DF-172B2AD6FB14}" dt="2024-10-12T14:49:56.515" v="1017" actId="478"/>
          <ac:spMkLst>
            <pc:docMk/>
            <pc:sldMk cId="548579586" sldId="611"/>
            <ac:spMk id="8" creationId="{9594799F-AC59-4CF9-BC84-8404B9899883}"/>
          </ac:spMkLst>
        </pc:spChg>
        <pc:spChg chg="add del mod">
          <ac:chgData name="Frederic Jean" userId="1eaf7f09-8174-4e52-be0f-31d551e10c8f" providerId="ADAL" clId="{C0787A6D-0C94-47C5-B5DF-172B2AD6FB14}" dt="2024-10-12T14:49:53.127" v="1016" actId="478"/>
          <ac:spMkLst>
            <pc:docMk/>
            <pc:sldMk cId="548579586" sldId="611"/>
            <ac:spMk id="10" creationId="{38F1FFCD-E573-371E-CC35-944B2BCF2F04}"/>
          </ac:spMkLst>
        </pc:spChg>
        <pc:spChg chg="add del mod">
          <ac:chgData name="Frederic Jean" userId="1eaf7f09-8174-4e52-be0f-31d551e10c8f" providerId="ADAL" clId="{C0787A6D-0C94-47C5-B5DF-172B2AD6FB14}" dt="2024-10-12T14:50:00.198" v="1018" actId="478"/>
          <ac:spMkLst>
            <pc:docMk/>
            <pc:sldMk cId="548579586" sldId="611"/>
            <ac:spMk id="12" creationId="{B443CF7D-B1C5-F16A-67BF-12EB7D5CE89D}"/>
          </ac:spMkLst>
        </pc:spChg>
      </pc:sldChg>
      <pc:sldChg chg="del">
        <pc:chgData name="Frederic Jean" userId="1eaf7f09-8174-4e52-be0f-31d551e10c8f" providerId="ADAL" clId="{C0787A6D-0C94-47C5-B5DF-172B2AD6FB14}" dt="2024-10-12T13:51:57.397" v="239" actId="47"/>
        <pc:sldMkLst>
          <pc:docMk/>
          <pc:sldMk cId="3803769810" sldId="611"/>
        </pc:sldMkLst>
      </pc:sldChg>
      <pc:sldChg chg="delSp modSp add mod">
        <pc:chgData name="Frederic Jean" userId="1eaf7f09-8174-4e52-be0f-31d551e10c8f" providerId="ADAL" clId="{C0787A6D-0C94-47C5-B5DF-172B2AD6FB14}" dt="2024-10-28T06:51:53.520" v="12403" actId="478"/>
        <pc:sldMkLst>
          <pc:docMk/>
          <pc:sldMk cId="1435757697" sldId="612"/>
        </pc:sldMkLst>
        <pc:spChg chg="del">
          <ac:chgData name="Frederic Jean" userId="1eaf7f09-8174-4e52-be0f-31d551e10c8f" providerId="ADAL" clId="{C0787A6D-0C94-47C5-B5DF-172B2AD6FB14}" dt="2024-10-28T06:51:53.520" v="12403" actId="478"/>
          <ac:spMkLst>
            <pc:docMk/>
            <pc:sldMk cId="1435757697" sldId="612"/>
            <ac:spMk id="3" creationId="{B5499253-6593-4253-B338-080806E3DB35}"/>
          </ac:spMkLst>
        </pc:spChg>
        <pc:spChg chg="mod">
          <ac:chgData name="Frederic Jean" userId="1eaf7f09-8174-4e52-be0f-31d551e10c8f" providerId="ADAL" clId="{C0787A6D-0C94-47C5-B5DF-172B2AD6FB14}" dt="2024-10-12T15:08:59.980" v="1054" actId="1035"/>
          <ac:spMkLst>
            <pc:docMk/>
            <pc:sldMk cId="1435757697" sldId="612"/>
            <ac:spMk id="5" creationId="{F3BF0C74-C1E9-4B16-ADD8-5BB4E36DC21E}"/>
          </ac:spMkLst>
        </pc:spChg>
        <pc:spChg chg="mod">
          <ac:chgData name="Frederic Jean" userId="1eaf7f09-8174-4e52-be0f-31d551e10c8f" providerId="ADAL" clId="{C0787A6D-0C94-47C5-B5DF-172B2AD6FB14}" dt="2024-10-12T15:10:35.946" v="1114" actId="20577"/>
          <ac:spMkLst>
            <pc:docMk/>
            <pc:sldMk cId="1435757697" sldId="612"/>
            <ac:spMk id="6" creationId="{D2B253C4-0E4C-4F67-8501-22A59BC2F517}"/>
          </ac:spMkLst>
        </pc:spChg>
      </pc:sldChg>
      <pc:sldChg chg="modSp add mod">
        <pc:chgData name="Frederic Jean" userId="1eaf7f09-8174-4e52-be0f-31d551e10c8f" providerId="ADAL" clId="{C0787A6D-0C94-47C5-B5DF-172B2AD6FB14}" dt="2024-10-12T15:12:06.537" v="1150" actId="20577"/>
        <pc:sldMkLst>
          <pc:docMk/>
          <pc:sldMk cId="3931916305" sldId="613"/>
        </pc:sldMkLst>
        <pc:spChg chg="mod">
          <ac:chgData name="Frederic Jean" userId="1eaf7f09-8174-4e52-be0f-31d551e10c8f" providerId="ADAL" clId="{C0787A6D-0C94-47C5-B5DF-172B2AD6FB14}" dt="2024-10-12T15:12:06.537" v="1150" actId="20577"/>
          <ac:spMkLst>
            <pc:docMk/>
            <pc:sldMk cId="3931916305" sldId="613"/>
            <ac:spMk id="4" creationId="{73B57460-F042-43EF-A022-E1E198052216}"/>
          </ac:spMkLst>
        </pc:spChg>
      </pc:sldChg>
      <pc:sldChg chg="del">
        <pc:chgData name="Frederic Jean" userId="1eaf7f09-8174-4e52-be0f-31d551e10c8f" providerId="ADAL" clId="{C0787A6D-0C94-47C5-B5DF-172B2AD6FB14}" dt="2024-10-12T13:46:22.493" v="155" actId="47"/>
        <pc:sldMkLst>
          <pc:docMk/>
          <pc:sldMk cId="1267574430" sldId="614"/>
        </pc:sldMkLst>
      </pc:sldChg>
      <pc:sldChg chg="modSp add mod">
        <pc:chgData name="Frederic Jean" userId="1eaf7f09-8174-4e52-be0f-31d551e10c8f" providerId="ADAL" clId="{C0787A6D-0C94-47C5-B5DF-172B2AD6FB14}" dt="2024-10-12T15:12:43.852" v="1198" actId="20577"/>
        <pc:sldMkLst>
          <pc:docMk/>
          <pc:sldMk cId="2812854837" sldId="614"/>
        </pc:sldMkLst>
        <pc:spChg chg="mod">
          <ac:chgData name="Frederic Jean" userId="1eaf7f09-8174-4e52-be0f-31d551e10c8f" providerId="ADAL" clId="{C0787A6D-0C94-47C5-B5DF-172B2AD6FB14}" dt="2024-10-12T15:12:43.852" v="1198" actId="20577"/>
          <ac:spMkLst>
            <pc:docMk/>
            <pc:sldMk cId="2812854837" sldId="614"/>
            <ac:spMk id="4" creationId="{73B57460-F042-43EF-A022-E1E198052216}"/>
          </ac:spMkLst>
        </pc:spChg>
      </pc:sldChg>
      <pc:sldChg chg="modSp add mod">
        <pc:chgData name="Frederic Jean" userId="1eaf7f09-8174-4e52-be0f-31d551e10c8f" providerId="ADAL" clId="{C0787A6D-0C94-47C5-B5DF-172B2AD6FB14}" dt="2024-10-12T15:13:22.337" v="1265" actId="20577"/>
        <pc:sldMkLst>
          <pc:docMk/>
          <pc:sldMk cId="2028166232" sldId="615"/>
        </pc:sldMkLst>
        <pc:spChg chg="mod">
          <ac:chgData name="Frederic Jean" userId="1eaf7f09-8174-4e52-be0f-31d551e10c8f" providerId="ADAL" clId="{C0787A6D-0C94-47C5-B5DF-172B2AD6FB14}" dt="2024-10-12T15:13:22.337" v="1265" actId="20577"/>
          <ac:spMkLst>
            <pc:docMk/>
            <pc:sldMk cId="2028166232" sldId="615"/>
            <ac:spMk id="4" creationId="{73B57460-F042-43EF-A022-E1E198052216}"/>
          </ac:spMkLst>
        </pc:spChg>
      </pc:sldChg>
      <pc:sldChg chg="del">
        <pc:chgData name="Frederic Jean" userId="1eaf7f09-8174-4e52-be0f-31d551e10c8f" providerId="ADAL" clId="{C0787A6D-0C94-47C5-B5DF-172B2AD6FB14}" dt="2024-10-12T13:51:58.497" v="241" actId="47"/>
        <pc:sldMkLst>
          <pc:docMk/>
          <pc:sldMk cId="3774469157" sldId="615"/>
        </pc:sldMkLst>
      </pc:sldChg>
      <pc:sldChg chg="addSp delSp modSp new mod modAnim">
        <pc:chgData name="Frederic Jean" userId="1eaf7f09-8174-4e52-be0f-31d551e10c8f" providerId="ADAL" clId="{C0787A6D-0C94-47C5-B5DF-172B2AD6FB14}" dt="2024-10-26T16:12:43.407" v="11036"/>
        <pc:sldMkLst>
          <pc:docMk/>
          <pc:sldMk cId="2255559469" sldId="616"/>
        </pc:sldMkLst>
        <pc:spChg chg="mod">
          <ac:chgData name="Frederic Jean" userId="1eaf7f09-8174-4e52-be0f-31d551e10c8f" providerId="ADAL" clId="{C0787A6D-0C94-47C5-B5DF-172B2AD6FB14}" dt="2024-10-19T09:04:59.050" v="1537" actId="20577"/>
          <ac:spMkLst>
            <pc:docMk/>
            <pc:sldMk cId="2255559469" sldId="616"/>
            <ac:spMk id="2" creationId="{7CFBEB17-98A8-699A-E856-BD9806C8593F}"/>
          </ac:spMkLst>
        </pc:spChg>
        <pc:spChg chg="del">
          <ac:chgData name="Frederic Jean" userId="1eaf7f09-8174-4e52-be0f-31d551e10c8f" providerId="ADAL" clId="{C0787A6D-0C94-47C5-B5DF-172B2AD6FB14}" dt="2024-10-19T09:14:00.595" v="2080" actId="478"/>
          <ac:spMkLst>
            <pc:docMk/>
            <pc:sldMk cId="2255559469" sldId="616"/>
            <ac:spMk id="3" creationId="{81E601E3-7914-7024-5569-96E14274FDD5}"/>
          </ac:spMkLst>
        </pc:spChg>
        <pc:spChg chg="mod">
          <ac:chgData name="Frederic Jean" userId="1eaf7f09-8174-4e52-be0f-31d551e10c8f" providerId="ADAL" clId="{C0787A6D-0C94-47C5-B5DF-172B2AD6FB14}" dt="2024-10-19T09:01:08.460" v="1363" actId="20577"/>
          <ac:spMkLst>
            <pc:docMk/>
            <pc:sldMk cId="2255559469" sldId="616"/>
            <ac:spMk id="5" creationId="{CA9E5F9E-4B13-B37F-B654-29E05F654C16}"/>
          </ac:spMkLst>
        </pc:spChg>
        <pc:spChg chg="mod">
          <ac:chgData name="Frederic Jean" userId="1eaf7f09-8174-4e52-be0f-31d551e10c8f" providerId="ADAL" clId="{C0787A6D-0C94-47C5-B5DF-172B2AD6FB14}" dt="2024-10-19T09:20:24.941" v="2289" actId="208"/>
          <ac:spMkLst>
            <pc:docMk/>
            <pc:sldMk cId="2255559469" sldId="616"/>
            <ac:spMk id="6" creationId="{A6599B22-F969-76A5-86DB-4A10BED52C15}"/>
          </ac:spMkLst>
        </pc:spChg>
        <pc:spChg chg="mod">
          <ac:chgData name="Frederic Jean" userId="1eaf7f09-8174-4e52-be0f-31d551e10c8f" providerId="ADAL" clId="{C0787A6D-0C94-47C5-B5DF-172B2AD6FB14}" dt="2024-10-19T09:01:17.694" v="1386" actId="20577"/>
          <ac:spMkLst>
            <pc:docMk/>
            <pc:sldMk cId="2255559469" sldId="616"/>
            <ac:spMk id="7" creationId="{1754ED96-3673-ED21-4414-7BB1A266E235}"/>
          </ac:spMkLst>
        </pc:spChg>
        <pc:spChg chg="mod">
          <ac:chgData name="Frederic Jean" userId="1eaf7f09-8174-4e52-be0f-31d551e10c8f" providerId="ADAL" clId="{C0787A6D-0C94-47C5-B5DF-172B2AD6FB14}" dt="2024-10-19T09:20:35.574" v="2290" actId="208"/>
          <ac:spMkLst>
            <pc:docMk/>
            <pc:sldMk cId="2255559469" sldId="616"/>
            <ac:spMk id="8" creationId="{2441C168-9703-E2B7-F823-D46AECACE528}"/>
          </ac:spMkLst>
        </pc:spChg>
        <pc:spChg chg="mod">
          <ac:chgData name="Frederic Jean" userId="1eaf7f09-8174-4e52-be0f-31d551e10c8f" providerId="ADAL" clId="{C0787A6D-0C94-47C5-B5DF-172B2AD6FB14}" dt="2024-10-19T09:01:33.828" v="1413" actId="20577"/>
          <ac:spMkLst>
            <pc:docMk/>
            <pc:sldMk cId="2255559469" sldId="616"/>
            <ac:spMk id="9" creationId="{8151F879-B696-404C-518B-496CFA8E380C}"/>
          </ac:spMkLst>
        </pc:spChg>
        <pc:spChg chg="mod">
          <ac:chgData name="Frederic Jean" userId="1eaf7f09-8174-4e52-be0f-31d551e10c8f" providerId="ADAL" clId="{C0787A6D-0C94-47C5-B5DF-172B2AD6FB14}" dt="2024-10-19T09:21:24.518" v="2291" actId="208"/>
          <ac:spMkLst>
            <pc:docMk/>
            <pc:sldMk cId="2255559469" sldId="616"/>
            <ac:spMk id="10" creationId="{DA5054B8-C9F1-1468-CEC2-C4F3A9D1AA1A}"/>
          </ac:spMkLst>
        </pc:spChg>
        <pc:spChg chg="add mod">
          <ac:chgData name="Frederic Jean" userId="1eaf7f09-8174-4e52-be0f-31d551e10c8f" providerId="ADAL" clId="{C0787A6D-0C94-47C5-B5DF-172B2AD6FB14}" dt="2024-10-19T09:13:53.119" v="2079" actId="20577"/>
          <ac:spMkLst>
            <pc:docMk/>
            <pc:sldMk cId="2255559469" sldId="616"/>
            <ac:spMk id="11" creationId="{A4F4A439-658C-F004-EDB8-71954E8328DD}"/>
          </ac:spMkLst>
        </pc:spChg>
      </pc:sldChg>
      <pc:sldChg chg="del">
        <pc:chgData name="Frederic Jean" userId="1eaf7f09-8174-4e52-be0f-31d551e10c8f" providerId="ADAL" clId="{C0787A6D-0C94-47C5-B5DF-172B2AD6FB14}" dt="2024-10-12T13:52:00.272" v="242" actId="47"/>
        <pc:sldMkLst>
          <pc:docMk/>
          <pc:sldMk cId="2924933890" sldId="616"/>
        </pc:sldMkLst>
      </pc:sldChg>
      <pc:sldChg chg="addSp delSp modSp add mod ord modAnim">
        <pc:chgData name="Frederic Jean" userId="1eaf7f09-8174-4e52-be0f-31d551e10c8f" providerId="ADAL" clId="{C0787A6D-0C94-47C5-B5DF-172B2AD6FB14}" dt="2024-10-26T16:19:48.176" v="11124" actId="13926"/>
        <pc:sldMkLst>
          <pc:docMk/>
          <pc:sldMk cId="3664936999" sldId="617"/>
        </pc:sldMkLst>
        <pc:spChg chg="mod">
          <ac:chgData name="Frederic Jean" userId="1eaf7f09-8174-4e52-be0f-31d551e10c8f" providerId="ADAL" clId="{C0787A6D-0C94-47C5-B5DF-172B2AD6FB14}" dt="2024-10-19T09:30:36.334" v="2506" actId="20577"/>
          <ac:spMkLst>
            <pc:docMk/>
            <pc:sldMk cId="3664936999" sldId="617"/>
            <ac:spMk id="2" creationId="{C558261E-FF73-433C-AE53-D6B8AAA35A56}"/>
          </ac:spMkLst>
        </pc:spChg>
        <pc:spChg chg="mod">
          <ac:chgData name="Frederic Jean" userId="1eaf7f09-8174-4e52-be0f-31d551e10c8f" providerId="ADAL" clId="{C0787A6D-0C94-47C5-B5DF-172B2AD6FB14}" dt="2024-10-26T16:14:42.243" v="11117" actId="1076"/>
          <ac:spMkLst>
            <pc:docMk/>
            <pc:sldMk cId="3664936999" sldId="617"/>
            <ac:spMk id="5" creationId="{F3BF0C74-C1E9-4B16-ADD8-5BB4E36DC21E}"/>
          </ac:spMkLst>
        </pc:spChg>
        <pc:spChg chg="mod">
          <ac:chgData name="Frederic Jean" userId="1eaf7f09-8174-4e52-be0f-31d551e10c8f" providerId="ADAL" clId="{C0787A6D-0C94-47C5-B5DF-172B2AD6FB14}" dt="2024-10-26T16:17:01.272" v="11120" actId="13926"/>
          <ac:spMkLst>
            <pc:docMk/>
            <pc:sldMk cId="3664936999" sldId="617"/>
            <ac:spMk id="6" creationId="{D2B253C4-0E4C-4F67-8501-22A59BC2F517}"/>
          </ac:spMkLst>
        </pc:spChg>
        <pc:spChg chg="del mod">
          <ac:chgData name="Frederic Jean" userId="1eaf7f09-8174-4e52-be0f-31d551e10c8f" providerId="ADAL" clId="{C0787A6D-0C94-47C5-B5DF-172B2AD6FB14}" dt="2024-10-19T09:34:15.085" v="2732" actId="478"/>
          <ac:spMkLst>
            <pc:docMk/>
            <pc:sldMk cId="3664936999" sldId="617"/>
            <ac:spMk id="7" creationId="{47E2BA5F-2DAE-4315-BE2D-5ACB373434F6}"/>
          </ac:spMkLst>
        </pc:spChg>
        <pc:spChg chg="del mod">
          <ac:chgData name="Frederic Jean" userId="1eaf7f09-8174-4e52-be0f-31d551e10c8f" providerId="ADAL" clId="{C0787A6D-0C94-47C5-B5DF-172B2AD6FB14}" dt="2024-10-19T09:34:09.903" v="2730" actId="478"/>
          <ac:spMkLst>
            <pc:docMk/>
            <pc:sldMk cId="3664936999" sldId="617"/>
            <ac:spMk id="8" creationId="{9594799F-AC59-4CF9-BC84-8404B9899883}"/>
          </ac:spMkLst>
        </pc:spChg>
        <pc:spChg chg="mod">
          <ac:chgData name="Frederic Jean" userId="1eaf7f09-8174-4e52-be0f-31d551e10c8f" providerId="ADAL" clId="{C0787A6D-0C94-47C5-B5DF-172B2AD6FB14}" dt="2024-10-26T16:14:36.141" v="11116" actId="1076"/>
          <ac:spMkLst>
            <pc:docMk/>
            <pc:sldMk cId="3664936999" sldId="617"/>
            <ac:spMk id="9" creationId="{B923BAB0-B855-4B7E-A8C9-B5C73130C570}"/>
          </ac:spMkLst>
        </pc:spChg>
        <pc:spChg chg="mod">
          <ac:chgData name="Frederic Jean" userId="1eaf7f09-8174-4e52-be0f-31d551e10c8f" providerId="ADAL" clId="{C0787A6D-0C94-47C5-B5DF-172B2AD6FB14}" dt="2024-10-26T16:17:42.306" v="11122" actId="13926"/>
          <ac:spMkLst>
            <pc:docMk/>
            <pc:sldMk cId="3664936999" sldId="617"/>
            <ac:spMk id="10" creationId="{CFCC2059-09B5-4455-91AA-7B7D59AEA4B8}"/>
          </ac:spMkLst>
        </pc:spChg>
        <pc:spChg chg="add del mod">
          <ac:chgData name="Frederic Jean" userId="1eaf7f09-8174-4e52-be0f-31d551e10c8f" providerId="ADAL" clId="{C0787A6D-0C94-47C5-B5DF-172B2AD6FB14}" dt="2024-10-19T09:33:56.084" v="2728" actId="478"/>
          <ac:spMkLst>
            <pc:docMk/>
            <pc:sldMk cId="3664936999" sldId="617"/>
            <ac:spMk id="12" creationId="{7D8CCB6D-C6BB-1FCD-3D9B-69CFACE44D95}"/>
          </ac:spMkLst>
        </pc:spChg>
        <pc:spChg chg="add del mod">
          <ac:chgData name="Frederic Jean" userId="1eaf7f09-8174-4e52-be0f-31d551e10c8f" providerId="ADAL" clId="{C0787A6D-0C94-47C5-B5DF-172B2AD6FB14}" dt="2024-10-19T09:34:01.318" v="2729" actId="478"/>
          <ac:spMkLst>
            <pc:docMk/>
            <pc:sldMk cId="3664936999" sldId="617"/>
            <ac:spMk id="13" creationId="{74DBB685-1689-380D-8F7F-3C09936C1EDD}"/>
          </ac:spMkLst>
        </pc:spChg>
        <pc:spChg chg="add mod">
          <ac:chgData name="Frederic Jean" userId="1eaf7f09-8174-4e52-be0f-31d551e10c8f" providerId="ADAL" clId="{C0787A6D-0C94-47C5-B5DF-172B2AD6FB14}" dt="2024-10-26T16:13:51.790" v="11055" actId="1038"/>
          <ac:spMkLst>
            <pc:docMk/>
            <pc:sldMk cId="3664936999" sldId="617"/>
            <ac:spMk id="14" creationId="{8366E0E0-EE5A-52BB-FDE5-19A65734A1FF}"/>
          </ac:spMkLst>
        </pc:spChg>
        <pc:spChg chg="add mod">
          <ac:chgData name="Frederic Jean" userId="1eaf7f09-8174-4e52-be0f-31d551e10c8f" providerId="ADAL" clId="{C0787A6D-0C94-47C5-B5DF-172B2AD6FB14}" dt="2024-10-26T16:19:48.176" v="11124" actId="13926"/>
          <ac:spMkLst>
            <pc:docMk/>
            <pc:sldMk cId="3664936999" sldId="617"/>
            <ac:spMk id="15" creationId="{FCBA88C8-FFAD-5EF2-4569-13BEF670AB22}"/>
          </ac:spMkLst>
        </pc:spChg>
        <pc:spChg chg="add del mod">
          <ac:chgData name="Frederic Jean" userId="1eaf7f09-8174-4e52-be0f-31d551e10c8f" providerId="ADAL" clId="{C0787A6D-0C94-47C5-B5DF-172B2AD6FB14}" dt="2024-10-19T09:34:12.830" v="2731" actId="478"/>
          <ac:spMkLst>
            <pc:docMk/>
            <pc:sldMk cId="3664936999" sldId="617"/>
            <ac:spMk id="17" creationId="{2052C350-BAC1-6AC7-7366-328BA9A47BCF}"/>
          </ac:spMkLst>
        </pc:spChg>
        <pc:spChg chg="add del mod">
          <ac:chgData name="Frederic Jean" userId="1eaf7f09-8174-4e52-be0f-31d551e10c8f" providerId="ADAL" clId="{C0787A6D-0C94-47C5-B5DF-172B2AD6FB14}" dt="2024-10-19T09:34:25.131" v="2735" actId="478"/>
          <ac:spMkLst>
            <pc:docMk/>
            <pc:sldMk cId="3664936999" sldId="617"/>
            <ac:spMk id="19" creationId="{0C146A2D-FED6-2AB3-D82F-EDA0154C92D7}"/>
          </ac:spMkLst>
        </pc:spChg>
      </pc:sldChg>
      <pc:sldChg chg="addSp delSp modSp add mod modAnim">
        <pc:chgData name="Frederic Jean" userId="1eaf7f09-8174-4e52-be0f-31d551e10c8f" providerId="ADAL" clId="{C0787A6D-0C94-47C5-B5DF-172B2AD6FB14}" dt="2024-10-28T19:00:16.359" v="12416" actId="13926"/>
        <pc:sldMkLst>
          <pc:docMk/>
          <pc:sldMk cId="4122303907" sldId="618"/>
        </pc:sldMkLst>
        <pc:spChg chg="mod">
          <ac:chgData name="Frederic Jean" userId="1eaf7f09-8174-4e52-be0f-31d551e10c8f" providerId="ADAL" clId="{C0787A6D-0C94-47C5-B5DF-172B2AD6FB14}" dt="2024-10-19T09:31:00.343" v="2538" actId="20577"/>
          <ac:spMkLst>
            <pc:docMk/>
            <pc:sldMk cId="4122303907" sldId="618"/>
            <ac:spMk id="2" creationId="{C558261E-FF73-433C-AE53-D6B8AAA35A56}"/>
          </ac:spMkLst>
        </pc:spChg>
        <pc:spChg chg="mod">
          <ac:chgData name="Frederic Jean" userId="1eaf7f09-8174-4e52-be0f-31d551e10c8f" providerId="ADAL" clId="{C0787A6D-0C94-47C5-B5DF-172B2AD6FB14}" dt="2024-10-19T09:40:08.758" v="2820" actId="1036"/>
          <ac:spMkLst>
            <pc:docMk/>
            <pc:sldMk cId="4122303907" sldId="618"/>
            <ac:spMk id="5" creationId="{F3BF0C74-C1E9-4B16-ADD8-5BB4E36DC21E}"/>
          </ac:spMkLst>
        </pc:spChg>
        <pc:spChg chg="mod">
          <ac:chgData name="Frederic Jean" userId="1eaf7f09-8174-4e52-be0f-31d551e10c8f" providerId="ADAL" clId="{C0787A6D-0C94-47C5-B5DF-172B2AD6FB14}" dt="2024-10-19T09:53:55.903" v="3051" actId="13926"/>
          <ac:spMkLst>
            <pc:docMk/>
            <pc:sldMk cId="4122303907" sldId="618"/>
            <ac:spMk id="6" creationId="{D2B253C4-0E4C-4F67-8501-22A59BC2F517}"/>
          </ac:spMkLst>
        </pc:spChg>
        <pc:spChg chg="mod">
          <ac:chgData name="Frederic Jean" userId="1eaf7f09-8174-4e52-be0f-31d551e10c8f" providerId="ADAL" clId="{C0787A6D-0C94-47C5-B5DF-172B2AD6FB14}" dt="2024-10-19T09:31:22.645" v="2611" actId="1035"/>
          <ac:spMkLst>
            <pc:docMk/>
            <pc:sldMk cId="4122303907" sldId="618"/>
            <ac:spMk id="7" creationId="{47E2BA5F-2DAE-4315-BE2D-5ACB373434F6}"/>
          </ac:spMkLst>
        </pc:spChg>
        <pc:spChg chg="mod">
          <ac:chgData name="Frederic Jean" userId="1eaf7f09-8174-4e52-be0f-31d551e10c8f" providerId="ADAL" clId="{C0787A6D-0C94-47C5-B5DF-172B2AD6FB14}" dt="2024-10-19T09:54:02.024" v="3052" actId="13926"/>
          <ac:spMkLst>
            <pc:docMk/>
            <pc:sldMk cId="4122303907" sldId="618"/>
            <ac:spMk id="8" creationId="{9594799F-AC59-4CF9-BC84-8404B9899883}"/>
          </ac:spMkLst>
        </pc:spChg>
        <pc:spChg chg="del">
          <ac:chgData name="Frederic Jean" userId="1eaf7f09-8174-4e52-be0f-31d551e10c8f" providerId="ADAL" clId="{C0787A6D-0C94-47C5-B5DF-172B2AD6FB14}" dt="2024-10-19T09:31:48.741" v="2675" actId="478"/>
          <ac:spMkLst>
            <pc:docMk/>
            <pc:sldMk cId="4122303907" sldId="618"/>
            <ac:spMk id="10" creationId="{CFCC2059-09B5-4455-91AA-7B7D59AEA4B8}"/>
          </ac:spMkLst>
        </pc:spChg>
        <pc:spChg chg="mod">
          <ac:chgData name="Frederic Jean" userId="1eaf7f09-8174-4e52-be0f-31d551e10c8f" providerId="ADAL" clId="{C0787A6D-0C94-47C5-B5DF-172B2AD6FB14}" dt="2024-10-28T19:00:16.359" v="12416" actId="13926"/>
          <ac:spMkLst>
            <pc:docMk/>
            <pc:sldMk cId="4122303907" sldId="618"/>
            <ac:spMk id="12" creationId="{7D8CCB6D-C6BB-1FCD-3D9B-69CFACE44D95}"/>
          </ac:spMkLst>
        </pc:spChg>
        <pc:spChg chg="mod">
          <ac:chgData name="Frederic Jean" userId="1eaf7f09-8174-4e52-be0f-31d551e10c8f" providerId="ADAL" clId="{C0787A6D-0C94-47C5-B5DF-172B2AD6FB14}" dt="2024-10-26T16:20:47.503" v="11128" actId="1076"/>
          <ac:spMkLst>
            <pc:docMk/>
            <pc:sldMk cId="4122303907" sldId="618"/>
            <ac:spMk id="13" creationId="{74DBB685-1689-380D-8F7F-3C09936C1EDD}"/>
          </ac:spMkLst>
        </pc:spChg>
        <pc:spChg chg="del">
          <ac:chgData name="Frederic Jean" userId="1eaf7f09-8174-4e52-be0f-31d551e10c8f" providerId="ADAL" clId="{C0787A6D-0C94-47C5-B5DF-172B2AD6FB14}" dt="2024-10-19T09:31:12.265" v="2542" actId="478"/>
          <ac:spMkLst>
            <pc:docMk/>
            <pc:sldMk cId="4122303907" sldId="618"/>
            <ac:spMk id="14" creationId="{8366E0E0-EE5A-52BB-FDE5-19A65734A1FF}"/>
          </ac:spMkLst>
        </pc:spChg>
        <pc:spChg chg="del">
          <ac:chgData name="Frederic Jean" userId="1eaf7f09-8174-4e52-be0f-31d551e10c8f" providerId="ADAL" clId="{C0787A6D-0C94-47C5-B5DF-172B2AD6FB14}" dt="2024-10-19T09:31:10.294" v="2541" actId="478"/>
          <ac:spMkLst>
            <pc:docMk/>
            <pc:sldMk cId="4122303907" sldId="618"/>
            <ac:spMk id="15" creationId="{FCBA88C8-FFAD-5EF2-4569-13BEF670AB22}"/>
          </ac:spMkLst>
        </pc:spChg>
        <pc:spChg chg="add del mod">
          <ac:chgData name="Frederic Jean" userId="1eaf7f09-8174-4e52-be0f-31d551e10c8f" providerId="ADAL" clId="{C0787A6D-0C94-47C5-B5DF-172B2AD6FB14}" dt="2024-10-19T09:32:54.304" v="2676" actId="478"/>
          <ac:spMkLst>
            <pc:docMk/>
            <pc:sldMk cId="4122303907" sldId="618"/>
            <ac:spMk id="16" creationId="{FBEEDFBD-4787-E7DF-40E5-F307DB6E6B22}"/>
          </ac:spMkLst>
        </pc:spChg>
        <pc:spChg chg="add mod">
          <ac:chgData name="Frederic Jean" userId="1eaf7f09-8174-4e52-be0f-31d551e10c8f" providerId="ADAL" clId="{C0787A6D-0C94-47C5-B5DF-172B2AD6FB14}" dt="2024-10-28T18:59:57.835" v="12415" actId="13926"/>
          <ac:spMkLst>
            <pc:docMk/>
            <pc:sldMk cId="4122303907" sldId="618"/>
            <ac:spMk id="18" creationId="{B4831FF3-15A6-5272-43D8-86CEC0D0CB95}"/>
          </ac:spMkLst>
        </pc:spChg>
      </pc:sldChg>
      <pc:sldChg chg="modSp add mod modAnim">
        <pc:chgData name="Frederic Jean" userId="1eaf7f09-8174-4e52-be0f-31d551e10c8f" providerId="ADAL" clId="{C0787A6D-0C94-47C5-B5DF-172B2AD6FB14}" dt="2024-10-26T16:22:03.465" v="11133" actId="1076"/>
        <pc:sldMkLst>
          <pc:docMk/>
          <pc:sldMk cId="3553960614" sldId="619"/>
        </pc:sldMkLst>
        <pc:spChg chg="mod">
          <ac:chgData name="Frederic Jean" userId="1eaf7f09-8174-4e52-be0f-31d551e10c8f" providerId="ADAL" clId="{C0787A6D-0C94-47C5-B5DF-172B2AD6FB14}" dt="2024-10-19T09:48:08.167" v="2892" actId="6549"/>
          <ac:spMkLst>
            <pc:docMk/>
            <pc:sldMk cId="3553960614" sldId="619"/>
            <ac:spMk id="2" creationId="{C558261E-FF73-433C-AE53-D6B8AAA35A56}"/>
          </ac:spMkLst>
        </pc:spChg>
        <pc:spChg chg="mod">
          <ac:chgData name="Frederic Jean" userId="1eaf7f09-8174-4e52-be0f-31d551e10c8f" providerId="ADAL" clId="{C0787A6D-0C94-47C5-B5DF-172B2AD6FB14}" dt="2024-10-19T10:02:03.477" v="3082" actId="13926"/>
          <ac:spMkLst>
            <pc:docMk/>
            <pc:sldMk cId="3553960614" sldId="619"/>
            <ac:spMk id="6" creationId="{D2B253C4-0E4C-4F67-8501-22A59BC2F517}"/>
          </ac:spMkLst>
        </pc:spChg>
        <pc:spChg chg="mod">
          <ac:chgData name="Frederic Jean" userId="1eaf7f09-8174-4e52-be0f-31d551e10c8f" providerId="ADAL" clId="{C0787A6D-0C94-47C5-B5DF-172B2AD6FB14}" dt="2024-10-19T10:02:08.546" v="3083" actId="13926"/>
          <ac:spMkLst>
            <pc:docMk/>
            <pc:sldMk cId="3553960614" sldId="619"/>
            <ac:spMk id="8" creationId="{9594799F-AC59-4CF9-BC84-8404B9899883}"/>
          </ac:spMkLst>
        </pc:spChg>
        <pc:spChg chg="mod">
          <ac:chgData name="Frederic Jean" userId="1eaf7f09-8174-4e52-be0f-31d551e10c8f" providerId="ADAL" clId="{C0787A6D-0C94-47C5-B5DF-172B2AD6FB14}" dt="2024-10-26T16:22:03.465" v="11133" actId="1076"/>
          <ac:spMkLst>
            <pc:docMk/>
            <pc:sldMk cId="3553960614" sldId="619"/>
            <ac:spMk id="12" creationId="{7D8CCB6D-C6BB-1FCD-3D9B-69CFACE44D95}"/>
          </ac:spMkLst>
        </pc:spChg>
        <pc:spChg chg="mod">
          <ac:chgData name="Frederic Jean" userId="1eaf7f09-8174-4e52-be0f-31d551e10c8f" providerId="ADAL" clId="{C0787A6D-0C94-47C5-B5DF-172B2AD6FB14}" dt="2024-10-26T16:21:58.382" v="11132" actId="1076"/>
          <ac:spMkLst>
            <pc:docMk/>
            <pc:sldMk cId="3553960614" sldId="619"/>
            <ac:spMk id="13" creationId="{74DBB685-1689-380D-8F7F-3C09936C1EDD}"/>
          </ac:spMkLst>
        </pc:spChg>
        <pc:spChg chg="mod">
          <ac:chgData name="Frederic Jean" userId="1eaf7f09-8174-4e52-be0f-31d551e10c8f" providerId="ADAL" clId="{C0787A6D-0C94-47C5-B5DF-172B2AD6FB14}" dt="2024-10-19T09:57:45.165" v="3071" actId="13926"/>
          <ac:spMkLst>
            <pc:docMk/>
            <pc:sldMk cId="3553960614" sldId="619"/>
            <ac:spMk id="18" creationId="{B4831FF3-15A6-5272-43D8-86CEC0D0CB95}"/>
          </ac:spMkLst>
        </pc:spChg>
      </pc:sldChg>
      <pc:sldChg chg="addSp delSp modSp new mod modAnim">
        <pc:chgData name="Frederic Jean" userId="1eaf7f09-8174-4e52-be0f-31d551e10c8f" providerId="ADAL" clId="{C0787A6D-0C94-47C5-B5DF-172B2AD6FB14}" dt="2024-10-28T06:52:20.706" v="12406" actId="478"/>
        <pc:sldMkLst>
          <pc:docMk/>
          <pc:sldMk cId="212399049" sldId="620"/>
        </pc:sldMkLst>
        <pc:spChg chg="mod">
          <ac:chgData name="Frederic Jean" userId="1eaf7f09-8174-4e52-be0f-31d551e10c8f" providerId="ADAL" clId="{C0787A6D-0C94-47C5-B5DF-172B2AD6FB14}" dt="2024-10-20T16:15:57.668" v="5216" actId="20577"/>
          <ac:spMkLst>
            <pc:docMk/>
            <pc:sldMk cId="212399049" sldId="620"/>
            <ac:spMk id="2" creationId="{94EF71C4-322B-6174-3694-36979BB1C688}"/>
          </ac:spMkLst>
        </pc:spChg>
        <pc:spChg chg="del">
          <ac:chgData name="Frederic Jean" userId="1eaf7f09-8174-4e52-be0f-31d551e10c8f" providerId="ADAL" clId="{C0787A6D-0C94-47C5-B5DF-172B2AD6FB14}" dt="2024-10-28T06:52:20.706" v="12406" actId="478"/>
          <ac:spMkLst>
            <pc:docMk/>
            <pc:sldMk cId="212399049" sldId="620"/>
            <ac:spMk id="3" creationId="{F95D802E-24D3-0BBD-59FB-7B6E3E8F6C26}"/>
          </ac:spMkLst>
        </pc:spChg>
        <pc:spChg chg="mod">
          <ac:chgData name="Frederic Jean" userId="1eaf7f09-8174-4e52-be0f-31d551e10c8f" providerId="ADAL" clId="{C0787A6D-0C94-47C5-B5DF-172B2AD6FB14}" dt="2024-10-20T16:21:26.748" v="5543" actId="20577"/>
          <ac:spMkLst>
            <pc:docMk/>
            <pc:sldMk cId="212399049" sldId="620"/>
            <ac:spMk id="5" creationId="{C8C08D66-57C4-434B-91A4-0D70A51A4ECC}"/>
          </ac:spMkLst>
        </pc:spChg>
        <pc:spChg chg="mod">
          <ac:chgData name="Frederic Jean" userId="1eaf7f09-8174-4e52-be0f-31d551e10c8f" providerId="ADAL" clId="{C0787A6D-0C94-47C5-B5DF-172B2AD6FB14}" dt="2024-10-20T16:23:22.703" v="5657" actId="20577"/>
          <ac:spMkLst>
            <pc:docMk/>
            <pc:sldMk cId="212399049" sldId="620"/>
            <ac:spMk id="6" creationId="{CD256BB5-EBFC-C175-B3CF-A6FE8361E731}"/>
          </ac:spMkLst>
        </pc:spChg>
        <pc:spChg chg="add mod">
          <ac:chgData name="Frederic Jean" userId="1eaf7f09-8174-4e52-be0f-31d551e10c8f" providerId="ADAL" clId="{C0787A6D-0C94-47C5-B5DF-172B2AD6FB14}" dt="2024-10-20T16:21:44.416" v="5656" actId="6549"/>
          <ac:spMkLst>
            <pc:docMk/>
            <pc:sldMk cId="212399049" sldId="620"/>
            <ac:spMk id="7" creationId="{55EC55FD-5C37-3F44-A27E-0F4210E8E904}"/>
          </ac:spMkLst>
        </pc:spChg>
        <pc:spChg chg="add mod">
          <ac:chgData name="Frederic Jean" userId="1eaf7f09-8174-4e52-be0f-31d551e10c8f" providerId="ADAL" clId="{C0787A6D-0C94-47C5-B5DF-172B2AD6FB14}" dt="2024-10-20T16:23:28.067" v="5659"/>
          <ac:spMkLst>
            <pc:docMk/>
            <pc:sldMk cId="212399049" sldId="620"/>
            <ac:spMk id="8" creationId="{5624AA65-FAE2-1EF9-C2D6-8107CCB62D9F}"/>
          </ac:spMkLst>
        </pc:spChg>
        <pc:spChg chg="add mod">
          <ac:chgData name="Frederic Jean" userId="1eaf7f09-8174-4e52-be0f-31d551e10c8f" providerId="ADAL" clId="{C0787A6D-0C94-47C5-B5DF-172B2AD6FB14}" dt="2024-10-20T16:24:21.512" v="5669" actId="13926"/>
          <ac:spMkLst>
            <pc:docMk/>
            <pc:sldMk cId="212399049" sldId="620"/>
            <ac:spMk id="9" creationId="{EF01346E-7D7D-6E0D-0784-A8A4BBE317B3}"/>
          </ac:spMkLst>
        </pc:spChg>
      </pc:sldChg>
      <pc:sldChg chg="delSp modSp new mod modAnim">
        <pc:chgData name="Frederic Jean" userId="1eaf7f09-8174-4e52-be0f-31d551e10c8f" providerId="ADAL" clId="{C0787A6D-0C94-47C5-B5DF-172B2AD6FB14}" dt="2024-10-28T19:12:28.888" v="12480" actId="20577"/>
        <pc:sldMkLst>
          <pc:docMk/>
          <pc:sldMk cId="1196407214" sldId="621"/>
        </pc:sldMkLst>
        <pc:spChg chg="mod">
          <ac:chgData name="Frederic Jean" userId="1eaf7f09-8174-4e52-be0f-31d551e10c8f" providerId="ADAL" clId="{C0787A6D-0C94-47C5-B5DF-172B2AD6FB14}" dt="2024-10-19T14:23:06.545" v="3422" actId="20577"/>
          <ac:spMkLst>
            <pc:docMk/>
            <pc:sldMk cId="1196407214" sldId="621"/>
            <ac:spMk id="2" creationId="{9AAE5999-2ADF-543E-E22C-FAFCE974245F}"/>
          </ac:spMkLst>
        </pc:spChg>
        <pc:spChg chg="del">
          <ac:chgData name="Frederic Jean" userId="1eaf7f09-8174-4e52-be0f-31d551e10c8f" providerId="ADAL" clId="{C0787A6D-0C94-47C5-B5DF-172B2AD6FB14}" dt="2024-10-28T06:52:33.697" v="12409" actId="478"/>
          <ac:spMkLst>
            <pc:docMk/>
            <pc:sldMk cId="1196407214" sldId="621"/>
            <ac:spMk id="3" creationId="{FB0648C4-2429-2835-1CC2-F1449568E77A}"/>
          </ac:spMkLst>
        </pc:spChg>
        <pc:spChg chg="mod">
          <ac:chgData name="Frederic Jean" userId="1eaf7f09-8174-4e52-be0f-31d551e10c8f" providerId="ADAL" clId="{C0787A6D-0C94-47C5-B5DF-172B2AD6FB14}" dt="2024-10-19T14:23:17.346" v="3438" actId="20577"/>
          <ac:spMkLst>
            <pc:docMk/>
            <pc:sldMk cId="1196407214" sldId="621"/>
            <ac:spMk id="5" creationId="{66D7B6A1-8959-3345-87AC-387D911FCD82}"/>
          </ac:spMkLst>
        </pc:spChg>
        <pc:spChg chg="mod">
          <ac:chgData name="Frederic Jean" userId="1eaf7f09-8174-4e52-be0f-31d551e10c8f" providerId="ADAL" clId="{C0787A6D-0C94-47C5-B5DF-172B2AD6FB14}" dt="2024-10-28T19:12:28.888" v="12480" actId="20577"/>
          <ac:spMkLst>
            <pc:docMk/>
            <pc:sldMk cId="1196407214" sldId="621"/>
            <ac:spMk id="6" creationId="{1BC5D518-F17E-4B0F-7C85-009D82754A9B}"/>
          </ac:spMkLst>
        </pc:spChg>
      </pc:sldChg>
      <pc:sldChg chg="delSp modSp add mod modAnim">
        <pc:chgData name="Frederic Jean" userId="1eaf7f09-8174-4e52-be0f-31d551e10c8f" providerId="ADAL" clId="{C0787A6D-0C94-47C5-B5DF-172B2AD6FB14}" dt="2024-10-28T19:11:15.044" v="12476" actId="13926"/>
        <pc:sldMkLst>
          <pc:docMk/>
          <pc:sldMk cId="936797234" sldId="622"/>
        </pc:sldMkLst>
        <pc:spChg chg="mod">
          <ac:chgData name="Frederic Jean" userId="1eaf7f09-8174-4e52-be0f-31d551e10c8f" providerId="ADAL" clId="{C0787A6D-0C94-47C5-B5DF-172B2AD6FB14}" dt="2024-10-19T14:26:02.618" v="3520" actId="20577"/>
          <ac:spMkLst>
            <pc:docMk/>
            <pc:sldMk cId="936797234" sldId="622"/>
            <ac:spMk id="2" creationId="{94EF71C4-322B-6174-3694-36979BB1C688}"/>
          </ac:spMkLst>
        </pc:spChg>
        <pc:spChg chg="del mod">
          <ac:chgData name="Frederic Jean" userId="1eaf7f09-8174-4e52-be0f-31d551e10c8f" providerId="ADAL" clId="{C0787A6D-0C94-47C5-B5DF-172B2AD6FB14}" dt="2024-10-28T06:52:27.159" v="12408" actId="478"/>
          <ac:spMkLst>
            <pc:docMk/>
            <pc:sldMk cId="936797234" sldId="622"/>
            <ac:spMk id="3" creationId="{F95D802E-24D3-0BBD-59FB-7B6E3E8F6C26}"/>
          </ac:spMkLst>
        </pc:spChg>
        <pc:spChg chg="mod">
          <ac:chgData name="Frederic Jean" userId="1eaf7f09-8174-4e52-be0f-31d551e10c8f" providerId="ADAL" clId="{C0787A6D-0C94-47C5-B5DF-172B2AD6FB14}" dt="2024-10-19T14:32:52.501" v="3732" actId="20577"/>
          <ac:spMkLst>
            <pc:docMk/>
            <pc:sldMk cId="936797234" sldId="622"/>
            <ac:spMk id="5" creationId="{C8C08D66-57C4-434B-91A4-0D70A51A4ECC}"/>
          </ac:spMkLst>
        </pc:spChg>
        <pc:spChg chg="mod">
          <ac:chgData name="Frederic Jean" userId="1eaf7f09-8174-4e52-be0f-31d551e10c8f" providerId="ADAL" clId="{C0787A6D-0C94-47C5-B5DF-172B2AD6FB14}" dt="2024-10-28T19:11:15.044" v="12476" actId="13926"/>
          <ac:spMkLst>
            <pc:docMk/>
            <pc:sldMk cId="936797234" sldId="622"/>
            <ac:spMk id="6" creationId="{CD256BB5-EBFC-C175-B3CF-A6FE8361E731}"/>
          </ac:spMkLst>
        </pc:spChg>
      </pc:sldChg>
      <pc:sldChg chg="delSp modSp add mod modAnim">
        <pc:chgData name="Frederic Jean" userId="1eaf7f09-8174-4e52-be0f-31d551e10c8f" providerId="ADAL" clId="{C0787A6D-0C94-47C5-B5DF-172B2AD6FB14}" dt="2024-10-28T19:13:07.536" v="12481"/>
        <pc:sldMkLst>
          <pc:docMk/>
          <pc:sldMk cId="4123714271" sldId="623"/>
        </pc:sldMkLst>
        <pc:spChg chg="mod">
          <ac:chgData name="Frederic Jean" userId="1eaf7f09-8174-4e52-be0f-31d551e10c8f" providerId="ADAL" clId="{C0787A6D-0C94-47C5-B5DF-172B2AD6FB14}" dt="2024-10-19T15:24:14.876" v="5097" actId="20577"/>
          <ac:spMkLst>
            <pc:docMk/>
            <pc:sldMk cId="4123714271" sldId="623"/>
            <ac:spMk id="2" creationId="{9AAE5999-2ADF-543E-E22C-FAFCE974245F}"/>
          </ac:spMkLst>
        </pc:spChg>
        <pc:spChg chg="del">
          <ac:chgData name="Frederic Jean" userId="1eaf7f09-8174-4e52-be0f-31d551e10c8f" providerId="ADAL" clId="{C0787A6D-0C94-47C5-B5DF-172B2AD6FB14}" dt="2024-10-28T06:52:39.251" v="12410" actId="478"/>
          <ac:spMkLst>
            <pc:docMk/>
            <pc:sldMk cId="4123714271" sldId="623"/>
            <ac:spMk id="3" creationId="{FB0648C4-2429-2835-1CC2-F1449568E77A}"/>
          </ac:spMkLst>
        </pc:spChg>
        <pc:spChg chg="mod">
          <ac:chgData name="Frederic Jean" userId="1eaf7f09-8174-4e52-be0f-31d551e10c8f" providerId="ADAL" clId="{C0787A6D-0C94-47C5-B5DF-172B2AD6FB14}" dt="2024-10-19T14:46:21.582" v="4016" actId="20577"/>
          <ac:spMkLst>
            <pc:docMk/>
            <pc:sldMk cId="4123714271" sldId="623"/>
            <ac:spMk id="5" creationId="{66D7B6A1-8959-3345-87AC-387D911FCD82}"/>
          </ac:spMkLst>
        </pc:spChg>
        <pc:spChg chg="mod">
          <ac:chgData name="Frederic Jean" userId="1eaf7f09-8174-4e52-be0f-31d551e10c8f" providerId="ADAL" clId="{C0787A6D-0C94-47C5-B5DF-172B2AD6FB14}" dt="2024-10-26T06:04:11.160" v="9653" actId="14100"/>
          <ac:spMkLst>
            <pc:docMk/>
            <pc:sldMk cId="4123714271" sldId="623"/>
            <ac:spMk id="6" creationId="{1BC5D518-F17E-4B0F-7C85-009D82754A9B}"/>
          </ac:spMkLst>
        </pc:spChg>
      </pc:sldChg>
      <pc:sldChg chg="delSp modSp add mod ord modAnim">
        <pc:chgData name="Frederic Jean" userId="1eaf7f09-8174-4e52-be0f-31d551e10c8f" providerId="ADAL" clId="{C0787A6D-0C94-47C5-B5DF-172B2AD6FB14}" dt="2024-10-28T06:52:45.885" v="12411" actId="478"/>
        <pc:sldMkLst>
          <pc:docMk/>
          <pc:sldMk cId="1612793598" sldId="624"/>
        </pc:sldMkLst>
        <pc:spChg chg="mod">
          <ac:chgData name="Frederic Jean" userId="1eaf7f09-8174-4e52-be0f-31d551e10c8f" providerId="ADAL" clId="{C0787A6D-0C94-47C5-B5DF-172B2AD6FB14}" dt="2024-10-20T16:13:36.687" v="5160" actId="6549"/>
          <ac:spMkLst>
            <pc:docMk/>
            <pc:sldMk cId="1612793598" sldId="624"/>
            <ac:spMk id="2" creationId="{9AAE5999-2ADF-543E-E22C-FAFCE974245F}"/>
          </ac:spMkLst>
        </pc:spChg>
        <pc:spChg chg="del">
          <ac:chgData name="Frederic Jean" userId="1eaf7f09-8174-4e52-be0f-31d551e10c8f" providerId="ADAL" clId="{C0787A6D-0C94-47C5-B5DF-172B2AD6FB14}" dt="2024-10-28T06:52:45.885" v="12411" actId="478"/>
          <ac:spMkLst>
            <pc:docMk/>
            <pc:sldMk cId="1612793598" sldId="624"/>
            <ac:spMk id="3" creationId="{FB0648C4-2429-2835-1CC2-F1449568E77A}"/>
          </ac:spMkLst>
        </pc:spChg>
        <pc:spChg chg="mod">
          <ac:chgData name="Frederic Jean" userId="1eaf7f09-8174-4e52-be0f-31d551e10c8f" providerId="ADAL" clId="{C0787A6D-0C94-47C5-B5DF-172B2AD6FB14}" dt="2024-10-19T15:15:05.425" v="4666" actId="20577"/>
          <ac:spMkLst>
            <pc:docMk/>
            <pc:sldMk cId="1612793598" sldId="624"/>
            <ac:spMk id="6" creationId="{1BC5D518-F17E-4B0F-7C85-009D82754A9B}"/>
          </ac:spMkLst>
        </pc:spChg>
      </pc:sldChg>
      <pc:sldChg chg="delSp modSp add mod modAnim">
        <pc:chgData name="Frederic Jean" userId="1eaf7f09-8174-4e52-be0f-31d551e10c8f" providerId="ADAL" clId="{C0787A6D-0C94-47C5-B5DF-172B2AD6FB14}" dt="2024-10-28T19:09:29.548" v="12472"/>
        <pc:sldMkLst>
          <pc:docMk/>
          <pc:sldMk cId="1175939376" sldId="625"/>
        </pc:sldMkLst>
        <pc:spChg chg="del">
          <ac:chgData name="Frederic Jean" userId="1eaf7f09-8174-4e52-be0f-31d551e10c8f" providerId="ADAL" clId="{C0787A6D-0C94-47C5-B5DF-172B2AD6FB14}" dt="2024-10-28T06:52:15.468" v="12405" actId="478"/>
          <ac:spMkLst>
            <pc:docMk/>
            <pc:sldMk cId="1175939376" sldId="625"/>
            <ac:spMk id="3" creationId="{F95D802E-24D3-0BBD-59FB-7B6E3E8F6C26}"/>
          </ac:spMkLst>
        </pc:spChg>
        <pc:spChg chg="mod">
          <ac:chgData name="Frederic Jean" userId="1eaf7f09-8174-4e52-be0f-31d551e10c8f" providerId="ADAL" clId="{C0787A6D-0C94-47C5-B5DF-172B2AD6FB14}" dt="2024-10-28T19:09:07.808" v="12471" actId="313"/>
          <ac:spMkLst>
            <pc:docMk/>
            <pc:sldMk cId="1175939376" sldId="625"/>
            <ac:spMk id="6" creationId="{CD256BB5-EBFC-C175-B3CF-A6FE8361E731}"/>
          </ac:spMkLst>
        </pc:spChg>
      </pc:sldChg>
      <pc:sldChg chg="delSp modSp add mod modAnim">
        <pc:chgData name="Frederic Jean" userId="1eaf7f09-8174-4e52-be0f-31d551e10c8f" providerId="ADAL" clId="{C0787A6D-0C94-47C5-B5DF-172B2AD6FB14}" dt="2024-10-28T06:52:52.052" v="12412" actId="478"/>
        <pc:sldMkLst>
          <pc:docMk/>
          <pc:sldMk cId="3039097618" sldId="626"/>
        </pc:sldMkLst>
        <pc:spChg chg="del">
          <ac:chgData name="Frederic Jean" userId="1eaf7f09-8174-4e52-be0f-31d551e10c8f" providerId="ADAL" clId="{C0787A6D-0C94-47C5-B5DF-172B2AD6FB14}" dt="2024-10-28T06:52:52.052" v="12412" actId="478"/>
          <ac:spMkLst>
            <pc:docMk/>
            <pc:sldMk cId="3039097618" sldId="626"/>
            <ac:spMk id="3" creationId="{FB0648C4-2429-2835-1CC2-F1449568E77A}"/>
          </ac:spMkLst>
        </pc:spChg>
        <pc:spChg chg="mod">
          <ac:chgData name="Frederic Jean" userId="1eaf7f09-8174-4e52-be0f-31d551e10c8f" providerId="ADAL" clId="{C0787A6D-0C94-47C5-B5DF-172B2AD6FB14}" dt="2024-10-20T16:39:35.310" v="7144" actId="1035"/>
          <ac:spMkLst>
            <pc:docMk/>
            <pc:sldMk cId="3039097618" sldId="626"/>
            <ac:spMk id="5" creationId="{66D7B6A1-8959-3345-87AC-387D911FCD82}"/>
          </ac:spMkLst>
        </pc:spChg>
        <pc:spChg chg="mod">
          <ac:chgData name="Frederic Jean" userId="1eaf7f09-8174-4e52-be0f-31d551e10c8f" providerId="ADAL" clId="{C0787A6D-0C94-47C5-B5DF-172B2AD6FB14}" dt="2024-10-26T06:17:26.082" v="10150" actId="21"/>
          <ac:spMkLst>
            <pc:docMk/>
            <pc:sldMk cId="3039097618" sldId="626"/>
            <ac:spMk id="6" creationId="{1BC5D518-F17E-4B0F-7C85-009D82754A9B}"/>
          </ac:spMkLst>
        </pc:spChg>
      </pc:sldChg>
      <pc:sldChg chg="modSp add mod modAnim">
        <pc:chgData name="Frederic Jean" userId="1eaf7f09-8174-4e52-be0f-31d551e10c8f" providerId="ADAL" clId="{C0787A6D-0C94-47C5-B5DF-172B2AD6FB14}" dt="2024-10-26T16:25:05.534" v="11139"/>
        <pc:sldMkLst>
          <pc:docMk/>
          <pc:sldMk cId="4080404869" sldId="627"/>
        </pc:sldMkLst>
        <pc:spChg chg="mod">
          <ac:chgData name="Frederic Jean" userId="1eaf7f09-8174-4e52-be0f-31d551e10c8f" providerId="ADAL" clId="{C0787A6D-0C94-47C5-B5DF-172B2AD6FB14}" dt="2024-10-26T06:45:53.822" v="10157" actId="113"/>
          <ac:spMkLst>
            <pc:docMk/>
            <pc:sldMk cId="4080404869" sldId="627"/>
            <ac:spMk id="6" creationId="{1BC5D518-F17E-4B0F-7C85-009D82754A9B}"/>
          </ac:spMkLst>
        </pc:spChg>
      </pc:sldChg>
      <pc:sldChg chg="delSp modSp add mod modAnim">
        <pc:chgData name="Frederic Jean" userId="1eaf7f09-8174-4e52-be0f-31d551e10c8f" providerId="ADAL" clId="{C0787A6D-0C94-47C5-B5DF-172B2AD6FB14}" dt="2024-10-28T19:15:22.408" v="12482" actId="20577"/>
        <pc:sldMkLst>
          <pc:docMk/>
          <pc:sldMk cId="520793756" sldId="628"/>
        </pc:sldMkLst>
        <pc:spChg chg="mod">
          <ac:chgData name="Frederic Jean" userId="1eaf7f09-8174-4e52-be0f-31d551e10c8f" providerId="ADAL" clId="{C0787A6D-0C94-47C5-B5DF-172B2AD6FB14}" dt="2024-10-20T16:48:04.671" v="7526" actId="313"/>
          <ac:spMkLst>
            <pc:docMk/>
            <pc:sldMk cId="520793756" sldId="628"/>
            <ac:spMk id="2" creationId="{9AAE5999-2ADF-543E-E22C-FAFCE974245F}"/>
          </ac:spMkLst>
        </pc:spChg>
        <pc:spChg chg="del">
          <ac:chgData name="Frederic Jean" userId="1eaf7f09-8174-4e52-be0f-31d551e10c8f" providerId="ADAL" clId="{C0787A6D-0C94-47C5-B5DF-172B2AD6FB14}" dt="2024-10-28T06:53:00.506" v="12413" actId="478"/>
          <ac:spMkLst>
            <pc:docMk/>
            <pc:sldMk cId="520793756" sldId="628"/>
            <ac:spMk id="3" creationId="{FB0648C4-2429-2835-1CC2-F1449568E77A}"/>
          </ac:spMkLst>
        </pc:spChg>
        <pc:spChg chg="mod">
          <ac:chgData name="Frederic Jean" userId="1eaf7f09-8174-4e52-be0f-31d551e10c8f" providerId="ADAL" clId="{C0787A6D-0C94-47C5-B5DF-172B2AD6FB14}" dt="2024-10-20T17:07:36.482" v="8135" actId="1035"/>
          <ac:spMkLst>
            <pc:docMk/>
            <pc:sldMk cId="520793756" sldId="628"/>
            <ac:spMk id="5" creationId="{66D7B6A1-8959-3345-87AC-387D911FCD82}"/>
          </ac:spMkLst>
        </pc:spChg>
        <pc:spChg chg="mod">
          <ac:chgData name="Frederic Jean" userId="1eaf7f09-8174-4e52-be0f-31d551e10c8f" providerId="ADAL" clId="{C0787A6D-0C94-47C5-B5DF-172B2AD6FB14}" dt="2024-10-28T19:15:22.408" v="12482" actId="20577"/>
          <ac:spMkLst>
            <pc:docMk/>
            <pc:sldMk cId="520793756" sldId="628"/>
            <ac:spMk id="6" creationId="{1BC5D518-F17E-4B0F-7C85-009D82754A9B}"/>
          </ac:spMkLst>
        </pc:spChg>
      </pc:sldChg>
      <pc:sldChg chg="delSp modSp add mod modAnim">
        <pc:chgData name="Frederic Jean" userId="1eaf7f09-8174-4e52-be0f-31d551e10c8f" providerId="ADAL" clId="{C0787A6D-0C94-47C5-B5DF-172B2AD6FB14}" dt="2024-10-28T19:17:09.785" v="12494"/>
        <pc:sldMkLst>
          <pc:docMk/>
          <pc:sldMk cId="2483162116" sldId="629"/>
        </pc:sldMkLst>
        <pc:spChg chg="del">
          <ac:chgData name="Frederic Jean" userId="1eaf7f09-8174-4e52-be0f-31d551e10c8f" providerId="ADAL" clId="{C0787A6D-0C94-47C5-B5DF-172B2AD6FB14}" dt="2024-10-28T06:53:09.682" v="12414" actId="478"/>
          <ac:spMkLst>
            <pc:docMk/>
            <pc:sldMk cId="2483162116" sldId="629"/>
            <ac:spMk id="3" creationId="{FB0648C4-2429-2835-1CC2-F1449568E77A}"/>
          </ac:spMkLst>
        </pc:spChg>
        <pc:spChg chg="mod">
          <ac:chgData name="Frederic Jean" userId="1eaf7f09-8174-4e52-be0f-31d551e10c8f" providerId="ADAL" clId="{C0787A6D-0C94-47C5-B5DF-172B2AD6FB14}" dt="2024-10-20T17:11:32.293" v="8403" actId="20577"/>
          <ac:spMkLst>
            <pc:docMk/>
            <pc:sldMk cId="2483162116" sldId="629"/>
            <ac:spMk id="5" creationId="{66D7B6A1-8959-3345-87AC-387D911FCD82}"/>
          </ac:spMkLst>
        </pc:spChg>
        <pc:spChg chg="mod">
          <ac:chgData name="Frederic Jean" userId="1eaf7f09-8174-4e52-be0f-31d551e10c8f" providerId="ADAL" clId="{C0787A6D-0C94-47C5-B5DF-172B2AD6FB14}" dt="2024-10-28T19:16:47.945" v="12489" actId="14"/>
          <ac:spMkLst>
            <pc:docMk/>
            <pc:sldMk cId="2483162116" sldId="629"/>
            <ac:spMk id="6" creationId="{1BC5D518-F17E-4B0F-7C85-009D82754A9B}"/>
          </ac:spMkLst>
        </pc:spChg>
      </pc:sldChg>
      <pc:sldChg chg="modSp add mod modAnim">
        <pc:chgData name="Frederic Jean" userId="1eaf7f09-8174-4e52-be0f-31d551e10c8f" providerId="ADAL" clId="{C0787A6D-0C94-47C5-B5DF-172B2AD6FB14}" dt="2024-10-26T16:27:06.258" v="11155" actId="20577"/>
        <pc:sldMkLst>
          <pc:docMk/>
          <pc:sldMk cId="1919841534" sldId="630"/>
        </pc:sldMkLst>
        <pc:spChg chg="mod">
          <ac:chgData name="Frederic Jean" userId="1eaf7f09-8174-4e52-be0f-31d551e10c8f" providerId="ADAL" clId="{C0787A6D-0C94-47C5-B5DF-172B2AD6FB14}" dt="2024-10-26T16:26:30.990" v="11143" actId="20577"/>
          <ac:spMkLst>
            <pc:docMk/>
            <pc:sldMk cId="1919841534" sldId="630"/>
            <ac:spMk id="2" creationId="{9AAE5999-2ADF-543E-E22C-FAFCE974245F}"/>
          </ac:spMkLst>
        </pc:spChg>
        <pc:spChg chg="mod">
          <ac:chgData name="Frederic Jean" userId="1eaf7f09-8174-4e52-be0f-31d551e10c8f" providerId="ADAL" clId="{C0787A6D-0C94-47C5-B5DF-172B2AD6FB14}" dt="2024-10-26T16:27:06.258" v="11155" actId="20577"/>
          <ac:spMkLst>
            <pc:docMk/>
            <pc:sldMk cId="1919841534" sldId="630"/>
            <ac:spMk id="6" creationId="{1BC5D518-F17E-4B0F-7C85-009D82754A9B}"/>
          </ac:spMkLst>
        </pc:spChg>
      </pc:sldChg>
      <pc:sldChg chg="delSp modSp new mod modAnim">
        <pc:chgData name="Frederic Jean" userId="1eaf7f09-8174-4e52-be0f-31d551e10c8f" providerId="ADAL" clId="{C0787A6D-0C94-47C5-B5DF-172B2AD6FB14}" dt="2024-10-28T06:52:08.247" v="12404" actId="478"/>
        <pc:sldMkLst>
          <pc:docMk/>
          <pc:sldMk cId="1373628623" sldId="631"/>
        </pc:sldMkLst>
        <pc:spChg chg="mod">
          <ac:chgData name="Frederic Jean" userId="1eaf7f09-8174-4e52-be0f-31d551e10c8f" providerId="ADAL" clId="{C0787A6D-0C94-47C5-B5DF-172B2AD6FB14}" dt="2024-10-28T06:08:54.733" v="11174" actId="20577"/>
          <ac:spMkLst>
            <pc:docMk/>
            <pc:sldMk cId="1373628623" sldId="631"/>
            <ac:spMk id="2" creationId="{F6A602CC-0B75-3D2D-75AB-9824B647065E}"/>
          </ac:spMkLst>
        </pc:spChg>
        <pc:spChg chg="del">
          <ac:chgData name="Frederic Jean" userId="1eaf7f09-8174-4e52-be0f-31d551e10c8f" providerId="ADAL" clId="{C0787A6D-0C94-47C5-B5DF-172B2AD6FB14}" dt="2024-10-28T06:52:08.247" v="12404" actId="478"/>
          <ac:spMkLst>
            <pc:docMk/>
            <pc:sldMk cId="1373628623" sldId="631"/>
            <ac:spMk id="3" creationId="{301713C4-4DD6-69C6-30AD-E5197FBC3673}"/>
          </ac:spMkLst>
        </pc:spChg>
        <pc:spChg chg="del">
          <ac:chgData name="Frederic Jean" userId="1eaf7f09-8174-4e52-be0f-31d551e10c8f" providerId="ADAL" clId="{C0787A6D-0C94-47C5-B5DF-172B2AD6FB14}" dt="2024-10-28T06:16:47.914" v="11476" actId="478"/>
          <ac:spMkLst>
            <pc:docMk/>
            <pc:sldMk cId="1373628623" sldId="631"/>
            <ac:spMk id="5" creationId="{C88AA9AC-8478-EFEA-9669-8BC1AC6425BE}"/>
          </ac:spMkLst>
        </pc:spChg>
        <pc:spChg chg="mod">
          <ac:chgData name="Frederic Jean" userId="1eaf7f09-8174-4e52-be0f-31d551e10c8f" providerId="ADAL" clId="{C0787A6D-0C94-47C5-B5DF-172B2AD6FB14}" dt="2024-10-28T06:24:27.962" v="11648" actId="13926"/>
          <ac:spMkLst>
            <pc:docMk/>
            <pc:sldMk cId="1373628623" sldId="631"/>
            <ac:spMk id="6" creationId="{80587375-13A4-666D-A6B5-FA576A39931F}"/>
          </ac:spMkLst>
        </pc:spChg>
      </pc:sldChg>
      <pc:sldChg chg="delSp modSp add mod ord modAnim">
        <pc:chgData name="Frederic Jean" userId="1eaf7f09-8174-4e52-be0f-31d551e10c8f" providerId="ADAL" clId="{C0787A6D-0C94-47C5-B5DF-172B2AD6FB14}" dt="2024-10-28T19:07:29.354" v="12452" actId="13926"/>
        <pc:sldMkLst>
          <pc:docMk/>
          <pc:sldMk cId="2733524892" sldId="632"/>
        </pc:sldMkLst>
        <pc:spChg chg="mod">
          <ac:chgData name="Frederic Jean" userId="1eaf7f09-8174-4e52-be0f-31d551e10c8f" providerId="ADAL" clId="{C0787A6D-0C94-47C5-B5DF-172B2AD6FB14}" dt="2024-10-28T06:25:22.360" v="11661" actId="20577"/>
          <ac:spMkLst>
            <pc:docMk/>
            <pc:sldMk cId="2733524892" sldId="632"/>
            <ac:spMk id="2" creationId="{F6A602CC-0B75-3D2D-75AB-9824B647065E}"/>
          </ac:spMkLst>
        </pc:spChg>
        <pc:spChg chg="del">
          <ac:chgData name="Frederic Jean" userId="1eaf7f09-8174-4e52-be0f-31d551e10c8f" providerId="ADAL" clId="{C0787A6D-0C94-47C5-B5DF-172B2AD6FB14}" dt="2024-10-28T06:51:25.797" v="12399" actId="478"/>
          <ac:spMkLst>
            <pc:docMk/>
            <pc:sldMk cId="2733524892" sldId="632"/>
            <ac:spMk id="3" creationId="{301713C4-4DD6-69C6-30AD-E5197FBC3673}"/>
          </ac:spMkLst>
        </pc:spChg>
        <pc:spChg chg="mod">
          <ac:chgData name="Frederic Jean" userId="1eaf7f09-8174-4e52-be0f-31d551e10c8f" providerId="ADAL" clId="{C0787A6D-0C94-47C5-B5DF-172B2AD6FB14}" dt="2024-10-28T19:07:29.354" v="12452" actId="13926"/>
          <ac:spMkLst>
            <pc:docMk/>
            <pc:sldMk cId="2733524892" sldId="632"/>
            <ac:spMk id="6" creationId="{80587375-13A4-666D-A6B5-FA576A39931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62AD108A-B93D-476C-97D1-532FA7C820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dirty="0">
              <a:latin typeface="Segoe UI" panose="020B0502040204020203" pitchFamily="34" charset="0"/>
            </a:endParaRPr>
          </a:p>
        </p:txBody>
      </p:sp>
      <p:sp>
        <p:nvSpPr>
          <p:cNvPr id="3" name="Datumsplatzhalter 2">
            <a:extLst>
              <a:ext uri="{FF2B5EF4-FFF2-40B4-BE49-F238E27FC236}">
                <a16:creationId xmlns:a16="http://schemas.microsoft.com/office/drawing/2014/main" id="{4B310D62-412C-410A-AAA0-4E5D49329FE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B174857-E93A-404B-BD8C-92A5C3CF863C}" type="datetimeFigureOut">
              <a:rPr lang="de-DE" smtClean="0">
                <a:latin typeface="Segoe UI" panose="020B0502040204020203" pitchFamily="34" charset="0"/>
              </a:rPr>
              <a:t>28.10.2024</a:t>
            </a:fld>
            <a:endParaRPr lang="de-DE" dirty="0">
              <a:latin typeface="Segoe UI" panose="020B0502040204020203" pitchFamily="34" charset="0"/>
            </a:endParaRPr>
          </a:p>
        </p:txBody>
      </p:sp>
      <p:sp>
        <p:nvSpPr>
          <p:cNvPr id="4" name="Fußzeilenplatzhalter 3">
            <a:extLst>
              <a:ext uri="{FF2B5EF4-FFF2-40B4-BE49-F238E27FC236}">
                <a16:creationId xmlns:a16="http://schemas.microsoft.com/office/drawing/2014/main" id="{1392DAE0-2311-4972-84AD-6A347CDE0EC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dirty="0">
              <a:latin typeface="Segoe UI" panose="020B0502040204020203" pitchFamily="34" charset="0"/>
            </a:endParaRPr>
          </a:p>
        </p:txBody>
      </p:sp>
      <p:sp>
        <p:nvSpPr>
          <p:cNvPr id="5" name="Foliennummernplatzhalter 4">
            <a:extLst>
              <a:ext uri="{FF2B5EF4-FFF2-40B4-BE49-F238E27FC236}">
                <a16:creationId xmlns:a16="http://schemas.microsoft.com/office/drawing/2014/main" id="{111FF86D-3363-45E1-9048-5290E10CC3B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92B4E8B-BF1F-423A-AB25-E744821B17F8}" type="slidenum">
              <a:rPr lang="de-DE" smtClean="0">
                <a:latin typeface="Segoe UI" panose="020B0502040204020203" pitchFamily="34" charset="0"/>
              </a:rPr>
              <a:t>‹Nr.›</a:t>
            </a:fld>
            <a:endParaRPr lang="de-DE" dirty="0">
              <a:latin typeface="Segoe UI" panose="020B0502040204020203" pitchFamily="34" charset="0"/>
            </a:endParaRPr>
          </a:p>
        </p:txBody>
      </p:sp>
    </p:spTree>
    <p:extLst>
      <p:ext uri="{BB962C8B-B14F-4D97-AF65-F5344CB8AC3E}">
        <p14:creationId xmlns:p14="http://schemas.microsoft.com/office/powerpoint/2010/main" val="13747093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atin typeface="Segoe UI" panose="020B0502040204020203" pitchFamily="34" charset="0"/>
              </a:defRPr>
            </a:lvl1pPr>
          </a:lstStyle>
          <a:p>
            <a:endParaRPr lang="en-US" noProof="0"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rtl="0">
              <a:defRPr sz="1200">
                <a:latin typeface="Segoe UI" panose="020B0502040204020203" pitchFamily="34" charset="0"/>
              </a:defRPr>
            </a:lvl1pPr>
          </a:lstStyle>
          <a:p>
            <a:fld id="{B0D8E98B-53F8-46DC-81BC-9BFFDEE194FB}" type="datetimeFigureOut">
              <a:rPr lang="en-US" noProof="0" smtClean="0"/>
              <a:pPr/>
              <a:t>10/28/2024</a:t>
            </a:fld>
            <a:endParaRPr lang="en-US" noProof="0" dirty="0"/>
          </a:p>
        </p:txBody>
      </p:sp>
      <p:sp>
        <p:nvSpPr>
          <p:cNvPr id="4" name="Folienbildplatzhalter 3"/>
          <p:cNvSpPr>
            <a:spLocks noGrp="1" noRot="1" noChangeAspect="1"/>
          </p:cNvSpPr>
          <p:nvPr>
            <p:ph type="sldImg" idx="2"/>
          </p:nvPr>
        </p:nvSpPr>
        <p:spPr>
          <a:xfrm>
            <a:off x="687388" y="630237"/>
            <a:ext cx="5483225" cy="3086100"/>
          </a:xfrm>
          <a:prstGeom prst="rect">
            <a:avLst/>
          </a:prstGeom>
          <a:noFill/>
          <a:ln w="12700">
            <a:solidFill>
              <a:schemeClr val="tx2"/>
            </a:solidFill>
          </a:ln>
        </p:spPr>
        <p:txBody>
          <a:bodyPr vert="horz" lIns="91440" tIns="45720" rIns="91440" bIns="45720" rtlCol="0" anchor="ctr"/>
          <a:lstStyle/>
          <a:p>
            <a:endParaRPr lang="en-US" noProof="0" dirty="0"/>
          </a:p>
        </p:txBody>
      </p:sp>
      <p:sp>
        <p:nvSpPr>
          <p:cNvPr id="5" name="Notizenplatzhalter 4"/>
          <p:cNvSpPr>
            <a:spLocks noGrp="1"/>
          </p:cNvSpPr>
          <p:nvPr>
            <p:ph type="body" sz="quarter" idx="3"/>
          </p:nvPr>
        </p:nvSpPr>
        <p:spPr>
          <a:xfrm>
            <a:off x="685800" y="3887785"/>
            <a:ext cx="5486400" cy="4625977"/>
          </a:xfrm>
          <a:prstGeom prst="rect">
            <a:avLst/>
          </a:prstGeom>
        </p:spPr>
        <p:txBody>
          <a:bodyPr vert="horz" lIns="0" tIns="0" rIns="0" bIns="0" rtlCol="0"/>
          <a:lstStyle/>
          <a:p>
            <a:pPr lvl="0"/>
            <a:r>
              <a:rPr lang="en-US" noProof="0" dirty="0"/>
              <a:t>First level, Segoe UI, 12pt</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atin typeface="Segoe UI" panose="020B0502040204020203" pitchFamily="34" charset="0"/>
              </a:defRPr>
            </a:lvl1pPr>
          </a:lstStyle>
          <a:p>
            <a:endParaRPr lang="en-US" noProof="0"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atin typeface="Segoe UI" panose="020B0502040204020203" pitchFamily="34" charset="0"/>
              </a:defRPr>
            </a:lvl1pPr>
          </a:lstStyle>
          <a:p>
            <a:fld id="{7CBF4CD1-0CF9-4B7D-A16D-4B6EB45F6A4C}" type="slidenum">
              <a:rPr lang="en-US" noProof="0" smtClean="0"/>
              <a:pPr/>
              <a:t>‹Nr.›</a:t>
            </a:fld>
            <a:endParaRPr lang="en-US" noProof="0" dirty="0"/>
          </a:p>
        </p:txBody>
      </p:sp>
    </p:spTree>
    <p:extLst>
      <p:ext uri="{BB962C8B-B14F-4D97-AF65-F5344CB8AC3E}">
        <p14:creationId xmlns:p14="http://schemas.microsoft.com/office/powerpoint/2010/main" val="314107869"/>
      </p:ext>
    </p:extLst>
  </p:cSld>
  <p:clrMap bg1="lt1" tx1="dk1" bg2="lt2" tx2="dk2" accent1="accent1" accent2="accent2" accent3="accent3" accent4="accent4" accent5="accent5" accent6="accent6" hlink="hlink" folHlink="folHlink"/>
  <p:notesStyle>
    <a:lvl1pPr marL="162000" indent="-162000" algn="l" defTabSz="914400" rtl="0" eaLnBrk="1" latinLnBrk="0" hangingPunct="1">
      <a:buClr>
        <a:schemeClr val="accent1"/>
      </a:buClr>
      <a:buSzPct val="100000"/>
      <a:buFont typeface="Wingdings" panose="05000000000000000000" pitchFamily="2" charset="2"/>
      <a:buChar char="§"/>
      <a:defRPr sz="1200" kern="1200">
        <a:solidFill>
          <a:schemeClr val="tx1"/>
        </a:solidFill>
        <a:latin typeface="Segoe UI" panose="020B0502040204020203" pitchFamily="34" charset="0"/>
        <a:ea typeface="+mn-ea"/>
        <a:cs typeface="+mn-cs"/>
      </a:defRPr>
    </a:lvl1pPr>
    <a:lvl2pPr marL="522000" indent="-162000" algn="l" defTabSz="914400" rtl="0" eaLnBrk="1" latinLnBrk="0" hangingPunct="1">
      <a:buClr>
        <a:schemeClr val="accent1"/>
      </a:buClr>
      <a:buSzPct val="100000"/>
      <a:buFont typeface="GT Flexa Rg" pitchFamily="2" charset="0"/>
      <a:buChar char="–"/>
      <a:defRPr sz="1200" kern="1200">
        <a:solidFill>
          <a:schemeClr val="tx1"/>
        </a:solidFill>
        <a:latin typeface="Segoe UI" panose="020B0502040204020203" pitchFamily="34" charset="0"/>
        <a:ea typeface="+mn-ea"/>
        <a:cs typeface="+mn-cs"/>
      </a:defRPr>
    </a:lvl2pPr>
    <a:lvl3pPr marL="990000" indent="-162000" algn="l" defTabSz="914400" rtl="0" eaLnBrk="1" latinLnBrk="0" hangingPunct="1">
      <a:buClr>
        <a:schemeClr val="accent1"/>
      </a:buClr>
      <a:buSzPct val="100000"/>
      <a:buFont typeface="GT Flexa Rg" pitchFamily="2" charset="0"/>
      <a:buChar char="–"/>
      <a:defRPr sz="1200" kern="1200">
        <a:solidFill>
          <a:schemeClr val="tx1"/>
        </a:solidFill>
        <a:latin typeface="Segoe UI" panose="020B0502040204020203" pitchFamily="34" charset="0"/>
        <a:ea typeface="+mn-ea"/>
        <a:cs typeface="+mn-cs"/>
      </a:defRPr>
    </a:lvl3pPr>
    <a:lvl4pPr marL="1458000" indent="-162000" algn="l" defTabSz="914400" rtl="0" eaLnBrk="1" latinLnBrk="0" hangingPunct="1">
      <a:buClr>
        <a:schemeClr val="accent1"/>
      </a:buClr>
      <a:buSzPct val="100000"/>
      <a:buFont typeface="GT Flexa Rg" pitchFamily="2" charset="0"/>
      <a:buChar char="–"/>
      <a:defRPr sz="1200" kern="1200">
        <a:solidFill>
          <a:schemeClr val="tx1"/>
        </a:solidFill>
        <a:latin typeface="Segoe UI" panose="020B0502040204020203" pitchFamily="34" charset="0"/>
        <a:ea typeface="+mn-ea"/>
        <a:cs typeface="+mn-cs"/>
      </a:defRPr>
    </a:lvl4pPr>
    <a:lvl5pPr marL="1926000" indent="-162000" algn="l" defTabSz="914400" rtl="0" eaLnBrk="1" latinLnBrk="0" hangingPunct="1">
      <a:buClr>
        <a:schemeClr val="accent1"/>
      </a:buClr>
      <a:buSzPct val="100000"/>
      <a:buFont typeface="GT Flexa Rg" pitchFamily="2" charset="0"/>
      <a:buChar char="–"/>
      <a:defRPr sz="1200" kern="1200">
        <a:solidFill>
          <a:schemeClr val="tx1"/>
        </a:solidFill>
        <a:latin typeface="Segoe UI" panose="020B050204020402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7388" y="630238"/>
            <a:ext cx="5483225" cy="3086100"/>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CBF4CD1-0CF9-4B7D-A16D-4B6EB45F6A4C}" type="slidenum">
              <a:rPr lang="de-DE" smtClean="0"/>
              <a:pPr/>
              <a:t>1</a:t>
            </a:fld>
            <a:endParaRPr lang="de-DE" dirty="0"/>
          </a:p>
        </p:txBody>
      </p:sp>
    </p:spTree>
    <p:extLst>
      <p:ext uri="{BB962C8B-B14F-4D97-AF65-F5344CB8AC3E}">
        <p14:creationId xmlns:p14="http://schemas.microsoft.com/office/powerpoint/2010/main" val="3203942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7388" y="630238"/>
            <a:ext cx="5483225" cy="3086100"/>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CBF4CD1-0CF9-4B7D-A16D-4B6EB45F6A4C}" type="slidenum">
              <a:rPr lang="de-DE" smtClean="0"/>
              <a:pPr/>
              <a:t>3</a:t>
            </a:fld>
            <a:endParaRPr lang="de-DE" dirty="0"/>
          </a:p>
        </p:txBody>
      </p:sp>
    </p:spTree>
    <p:extLst>
      <p:ext uri="{BB962C8B-B14F-4D97-AF65-F5344CB8AC3E}">
        <p14:creationId xmlns:p14="http://schemas.microsoft.com/office/powerpoint/2010/main" val="3511967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7388" y="630238"/>
            <a:ext cx="5483225" cy="3086100"/>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CBF4CD1-0CF9-4B7D-A16D-4B6EB45F6A4C}" type="slidenum">
              <a:rPr lang="de-DE" smtClean="0"/>
              <a:pPr/>
              <a:t>9</a:t>
            </a:fld>
            <a:endParaRPr lang="de-DE" dirty="0"/>
          </a:p>
        </p:txBody>
      </p:sp>
    </p:spTree>
    <p:extLst>
      <p:ext uri="{BB962C8B-B14F-4D97-AF65-F5344CB8AC3E}">
        <p14:creationId xmlns:p14="http://schemas.microsoft.com/office/powerpoint/2010/main" val="4254223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7388" y="630238"/>
            <a:ext cx="5483225" cy="3086100"/>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CBF4CD1-0CF9-4B7D-A16D-4B6EB45F6A4C}" type="slidenum">
              <a:rPr lang="de-DE" smtClean="0"/>
              <a:pPr/>
              <a:t>18</a:t>
            </a:fld>
            <a:endParaRPr lang="de-DE" dirty="0"/>
          </a:p>
        </p:txBody>
      </p:sp>
    </p:spTree>
    <p:extLst>
      <p:ext uri="{BB962C8B-B14F-4D97-AF65-F5344CB8AC3E}">
        <p14:creationId xmlns:p14="http://schemas.microsoft.com/office/powerpoint/2010/main" val="183781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7388" y="630238"/>
            <a:ext cx="5483225" cy="3086100"/>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CBF4CD1-0CF9-4B7D-A16D-4B6EB45F6A4C}" type="slidenum">
              <a:rPr lang="de-DE" smtClean="0"/>
              <a:pPr/>
              <a:t>21</a:t>
            </a:fld>
            <a:endParaRPr lang="de-DE" dirty="0"/>
          </a:p>
        </p:txBody>
      </p:sp>
    </p:spTree>
    <p:extLst>
      <p:ext uri="{BB962C8B-B14F-4D97-AF65-F5344CB8AC3E}">
        <p14:creationId xmlns:p14="http://schemas.microsoft.com/office/powerpoint/2010/main" val="1844657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7388" y="630238"/>
            <a:ext cx="5483225" cy="3086100"/>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CBF4CD1-0CF9-4B7D-A16D-4B6EB45F6A4C}" type="slidenum">
              <a:rPr lang="de-DE" smtClean="0"/>
              <a:pPr/>
              <a:t>28</a:t>
            </a:fld>
            <a:endParaRPr lang="de-DE" dirty="0"/>
          </a:p>
        </p:txBody>
      </p:sp>
    </p:spTree>
    <p:extLst>
      <p:ext uri="{BB962C8B-B14F-4D97-AF65-F5344CB8AC3E}">
        <p14:creationId xmlns:p14="http://schemas.microsoft.com/office/powerpoint/2010/main" val="32272846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1.xml"/><Relationship Id="rId1" Type="http://schemas.openxmlformats.org/officeDocument/2006/relationships/tags" Target="../tags/tag12.xml"/><Relationship Id="rId4" Type="http://schemas.openxmlformats.org/officeDocument/2006/relationships/image" Target="../media/image1.emf"/></Relationships>
</file>

<file path=ppt/slideLayouts/_rels/slideLayout100.xml.rels><?xml version="1.0" encoding="UTF-8" standalone="yes"?>
<Relationships xmlns="http://schemas.openxmlformats.org/package/2006/relationships"><Relationship Id="rId3" Type="http://schemas.openxmlformats.org/officeDocument/2006/relationships/oleObject" Target="../embeddings/oleObject85.bin"/><Relationship Id="rId2" Type="http://schemas.openxmlformats.org/officeDocument/2006/relationships/slideMaster" Target="../slideMasters/slideMaster1.xml"/><Relationship Id="rId1" Type="http://schemas.openxmlformats.org/officeDocument/2006/relationships/tags" Target="../tags/tag97.xml"/><Relationship Id="rId4" Type="http://schemas.openxmlformats.org/officeDocument/2006/relationships/image" Target="../media/image1.emf"/></Relationships>
</file>

<file path=ppt/slideLayouts/_rels/slideLayout101.xml.rels><?xml version="1.0" encoding="UTF-8" standalone="yes"?>
<Relationships xmlns="http://schemas.openxmlformats.org/package/2006/relationships"><Relationship Id="rId3" Type="http://schemas.openxmlformats.org/officeDocument/2006/relationships/oleObject" Target="../embeddings/oleObject86.bin"/><Relationship Id="rId2" Type="http://schemas.openxmlformats.org/officeDocument/2006/relationships/slideMaster" Target="../slideMasters/slideMaster1.xml"/><Relationship Id="rId1" Type="http://schemas.openxmlformats.org/officeDocument/2006/relationships/tags" Target="../tags/tag98.xml"/><Relationship Id="rId4" Type="http://schemas.openxmlformats.org/officeDocument/2006/relationships/image" Target="../media/image1.emf"/></Relationships>
</file>

<file path=ppt/slideLayouts/_rels/slideLayout102.xml.rels><?xml version="1.0" encoding="UTF-8" standalone="yes"?>
<Relationships xmlns="http://schemas.openxmlformats.org/package/2006/relationships"><Relationship Id="rId3" Type="http://schemas.openxmlformats.org/officeDocument/2006/relationships/oleObject" Target="../embeddings/oleObject87.bin"/><Relationship Id="rId2" Type="http://schemas.openxmlformats.org/officeDocument/2006/relationships/slideMaster" Target="../slideMasters/slideMaster1.xml"/><Relationship Id="rId1" Type="http://schemas.openxmlformats.org/officeDocument/2006/relationships/tags" Target="../tags/tag99.xml"/><Relationship Id="rId4" Type="http://schemas.openxmlformats.org/officeDocument/2006/relationships/image" Target="../media/image1.emf"/></Relationships>
</file>

<file path=ppt/slideLayouts/_rels/slideLayout103.xml.rels><?xml version="1.0" encoding="UTF-8" standalone="yes"?>
<Relationships xmlns="http://schemas.openxmlformats.org/package/2006/relationships"><Relationship Id="rId3" Type="http://schemas.openxmlformats.org/officeDocument/2006/relationships/oleObject" Target="../embeddings/oleObject88.bin"/><Relationship Id="rId2" Type="http://schemas.openxmlformats.org/officeDocument/2006/relationships/slideMaster" Target="../slideMasters/slideMaster1.xml"/><Relationship Id="rId1" Type="http://schemas.openxmlformats.org/officeDocument/2006/relationships/tags" Target="../tags/tag100.xml"/><Relationship Id="rId4" Type="http://schemas.openxmlformats.org/officeDocument/2006/relationships/image" Target="../media/image1.emf"/></Relationships>
</file>

<file path=ppt/slideLayouts/_rels/slideLayout104.xml.rels><?xml version="1.0" encoding="UTF-8" standalone="yes"?>
<Relationships xmlns="http://schemas.openxmlformats.org/package/2006/relationships"><Relationship Id="rId3" Type="http://schemas.openxmlformats.org/officeDocument/2006/relationships/oleObject" Target="../embeddings/oleObject89.bin"/><Relationship Id="rId2" Type="http://schemas.openxmlformats.org/officeDocument/2006/relationships/slideMaster" Target="../slideMasters/slideMaster1.xml"/><Relationship Id="rId1" Type="http://schemas.openxmlformats.org/officeDocument/2006/relationships/tags" Target="../tags/tag101.xml"/><Relationship Id="rId4" Type="http://schemas.openxmlformats.org/officeDocument/2006/relationships/image" Target="../media/image1.emf"/></Relationships>
</file>

<file path=ppt/slideLayouts/_rels/slideLayout105.xml.rels><?xml version="1.0" encoding="UTF-8" standalone="yes"?>
<Relationships xmlns="http://schemas.openxmlformats.org/package/2006/relationships"><Relationship Id="rId3" Type="http://schemas.openxmlformats.org/officeDocument/2006/relationships/oleObject" Target="../embeddings/oleObject90.bin"/><Relationship Id="rId2" Type="http://schemas.openxmlformats.org/officeDocument/2006/relationships/slideMaster" Target="../slideMasters/slideMaster1.xml"/><Relationship Id="rId1" Type="http://schemas.openxmlformats.org/officeDocument/2006/relationships/tags" Target="../tags/tag102.xml"/><Relationship Id="rId4" Type="http://schemas.openxmlformats.org/officeDocument/2006/relationships/image" Target="../media/image1.emf"/></Relationships>
</file>

<file path=ppt/slideLayouts/_rels/slideLayout106.xml.rels><?xml version="1.0" encoding="UTF-8" standalone="yes"?>
<Relationships xmlns="http://schemas.openxmlformats.org/package/2006/relationships"><Relationship Id="rId3" Type="http://schemas.openxmlformats.org/officeDocument/2006/relationships/oleObject" Target="../embeddings/oleObject91.bin"/><Relationship Id="rId2" Type="http://schemas.openxmlformats.org/officeDocument/2006/relationships/slideMaster" Target="../slideMasters/slideMaster1.xml"/><Relationship Id="rId1" Type="http://schemas.openxmlformats.org/officeDocument/2006/relationships/tags" Target="../tags/tag103.xml"/><Relationship Id="rId4" Type="http://schemas.openxmlformats.org/officeDocument/2006/relationships/image" Target="../media/image1.emf"/></Relationships>
</file>

<file path=ppt/slideLayouts/_rels/slideLayout107.xml.rels><?xml version="1.0" encoding="UTF-8" standalone="yes"?>
<Relationships xmlns="http://schemas.openxmlformats.org/package/2006/relationships"><Relationship Id="rId3" Type="http://schemas.openxmlformats.org/officeDocument/2006/relationships/oleObject" Target="../embeddings/oleObject92.bin"/><Relationship Id="rId2" Type="http://schemas.openxmlformats.org/officeDocument/2006/relationships/slideMaster" Target="../slideMasters/slideMaster1.xml"/><Relationship Id="rId1" Type="http://schemas.openxmlformats.org/officeDocument/2006/relationships/tags" Target="../tags/tag104.xml"/><Relationship Id="rId4" Type="http://schemas.openxmlformats.org/officeDocument/2006/relationships/image" Target="../media/image1.emf"/></Relationships>
</file>

<file path=ppt/slideLayouts/_rels/slideLayout108.xml.rels><?xml version="1.0" encoding="UTF-8" standalone="yes"?>
<Relationships xmlns="http://schemas.openxmlformats.org/package/2006/relationships"><Relationship Id="rId3" Type="http://schemas.openxmlformats.org/officeDocument/2006/relationships/oleObject" Target="../embeddings/oleObject93.bin"/><Relationship Id="rId2" Type="http://schemas.openxmlformats.org/officeDocument/2006/relationships/slideMaster" Target="../slideMasters/slideMaster1.xml"/><Relationship Id="rId1" Type="http://schemas.openxmlformats.org/officeDocument/2006/relationships/tags" Target="../tags/tag105.xml"/><Relationship Id="rId4" Type="http://schemas.openxmlformats.org/officeDocument/2006/relationships/image" Target="../media/image1.emf"/></Relationships>
</file>

<file path=ppt/slideLayouts/_rels/slideLayout109.xml.rels><?xml version="1.0" encoding="UTF-8" standalone="yes"?>
<Relationships xmlns="http://schemas.openxmlformats.org/package/2006/relationships"><Relationship Id="rId3" Type="http://schemas.openxmlformats.org/officeDocument/2006/relationships/oleObject" Target="../embeddings/oleObject94.bin"/><Relationship Id="rId2" Type="http://schemas.openxmlformats.org/officeDocument/2006/relationships/slideMaster" Target="../slideMasters/slideMaster1.xml"/><Relationship Id="rId1" Type="http://schemas.openxmlformats.org/officeDocument/2006/relationships/tags" Target="../tags/tag106.xml"/><Relationship Id="rId4" Type="http://schemas.openxmlformats.org/officeDocument/2006/relationships/image" Target="../media/image1.emf"/></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1.xml"/><Relationship Id="rId1" Type="http://schemas.openxmlformats.org/officeDocument/2006/relationships/tags" Target="../tags/tag13.xml"/><Relationship Id="rId4" Type="http://schemas.openxmlformats.org/officeDocument/2006/relationships/image" Target="../media/image1.emf"/></Relationships>
</file>

<file path=ppt/slideLayouts/_rels/slideLayout110.xml.rels><?xml version="1.0" encoding="UTF-8" standalone="yes"?>
<Relationships xmlns="http://schemas.openxmlformats.org/package/2006/relationships"><Relationship Id="rId3" Type="http://schemas.openxmlformats.org/officeDocument/2006/relationships/oleObject" Target="../embeddings/oleObject95.bin"/><Relationship Id="rId2" Type="http://schemas.openxmlformats.org/officeDocument/2006/relationships/slideMaster" Target="../slideMasters/slideMaster1.xml"/><Relationship Id="rId1" Type="http://schemas.openxmlformats.org/officeDocument/2006/relationships/tags" Target="../tags/tag107.xml"/><Relationship Id="rId4" Type="http://schemas.openxmlformats.org/officeDocument/2006/relationships/image" Target="../media/image1.emf"/></Relationships>
</file>

<file path=ppt/slideLayouts/_rels/slideLayout111.xml.rels><?xml version="1.0" encoding="UTF-8" standalone="yes"?>
<Relationships xmlns="http://schemas.openxmlformats.org/package/2006/relationships"><Relationship Id="rId3" Type="http://schemas.openxmlformats.org/officeDocument/2006/relationships/oleObject" Target="../embeddings/oleObject96.bin"/><Relationship Id="rId2" Type="http://schemas.openxmlformats.org/officeDocument/2006/relationships/slideMaster" Target="../slideMasters/slideMaster1.xml"/><Relationship Id="rId1" Type="http://schemas.openxmlformats.org/officeDocument/2006/relationships/tags" Target="../tags/tag108.xml"/><Relationship Id="rId4" Type="http://schemas.openxmlformats.org/officeDocument/2006/relationships/image" Target="../media/image1.emf"/></Relationships>
</file>

<file path=ppt/slideLayouts/_rels/slideLayout112.xml.rels><?xml version="1.0" encoding="UTF-8" standalone="yes"?>
<Relationships xmlns="http://schemas.openxmlformats.org/package/2006/relationships"><Relationship Id="rId3" Type="http://schemas.openxmlformats.org/officeDocument/2006/relationships/oleObject" Target="../embeddings/oleObject97.bin"/><Relationship Id="rId2" Type="http://schemas.openxmlformats.org/officeDocument/2006/relationships/slideMaster" Target="../slideMasters/slideMaster1.xml"/><Relationship Id="rId1" Type="http://schemas.openxmlformats.org/officeDocument/2006/relationships/tags" Target="../tags/tag109.xml"/><Relationship Id="rId4" Type="http://schemas.openxmlformats.org/officeDocument/2006/relationships/image" Target="../media/image1.emf"/></Relationships>
</file>

<file path=ppt/slideLayouts/_rels/slideLayout113.xml.rels><?xml version="1.0" encoding="UTF-8" standalone="yes"?>
<Relationships xmlns="http://schemas.openxmlformats.org/package/2006/relationships"><Relationship Id="rId3" Type="http://schemas.openxmlformats.org/officeDocument/2006/relationships/oleObject" Target="../embeddings/oleObject98.bin"/><Relationship Id="rId2" Type="http://schemas.openxmlformats.org/officeDocument/2006/relationships/slideMaster" Target="../slideMasters/slideMaster1.xml"/><Relationship Id="rId1" Type="http://schemas.openxmlformats.org/officeDocument/2006/relationships/tags" Target="../tags/tag110.xml"/><Relationship Id="rId4" Type="http://schemas.openxmlformats.org/officeDocument/2006/relationships/image" Target="../media/image1.emf"/></Relationships>
</file>

<file path=ppt/slideLayouts/_rels/slideLayout114.xml.rels><?xml version="1.0" encoding="UTF-8" standalone="yes"?>
<Relationships xmlns="http://schemas.openxmlformats.org/package/2006/relationships"><Relationship Id="rId3" Type="http://schemas.openxmlformats.org/officeDocument/2006/relationships/oleObject" Target="../embeddings/oleObject99.bin"/><Relationship Id="rId2" Type="http://schemas.openxmlformats.org/officeDocument/2006/relationships/slideMaster" Target="../slideMasters/slideMaster1.xml"/><Relationship Id="rId1" Type="http://schemas.openxmlformats.org/officeDocument/2006/relationships/tags" Target="../tags/tag111.xml"/><Relationship Id="rId4" Type="http://schemas.openxmlformats.org/officeDocument/2006/relationships/image" Target="../media/image1.emf"/></Relationships>
</file>

<file path=ppt/slideLayouts/_rels/slideLayout115.xml.rels><?xml version="1.0" encoding="UTF-8" standalone="yes"?>
<Relationships xmlns="http://schemas.openxmlformats.org/package/2006/relationships"><Relationship Id="rId3" Type="http://schemas.openxmlformats.org/officeDocument/2006/relationships/oleObject" Target="../embeddings/oleObject99.bin"/><Relationship Id="rId2" Type="http://schemas.openxmlformats.org/officeDocument/2006/relationships/slideMaster" Target="../slideMasters/slideMaster1.xml"/><Relationship Id="rId1" Type="http://schemas.openxmlformats.org/officeDocument/2006/relationships/tags" Target="../tags/tag112.xml"/><Relationship Id="rId4" Type="http://schemas.openxmlformats.org/officeDocument/2006/relationships/image" Target="../media/image1.emf"/></Relationships>
</file>

<file path=ppt/slideLayouts/_rels/slideLayout116.xml.rels><?xml version="1.0" encoding="UTF-8" standalone="yes"?>
<Relationships xmlns="http://schemas.openxmlformats.org/package/2006/relationships"><Relationship Id="rId3" Type="http://schemas.openxmlformats.org/officeDocument/2006/relationships/oleObject" Target="../embeddings/oleObject100.bin"/><Relationship Id="rId2" Type="http://schemas.openxmlformats.org/officeDocument/2006/relationships/slideMaster" Target="../slideMasters/slideMaster1.xml"/><Relationship Id="rId1" Type="http://schemas.openxmlformats.org/officeDocument/2006/relationships/tags" Target="../tags/tag113.xml"/><Relationship Id="rId4" Type="http://schemas.openxmlformats.org/officeDocument/2006/relationships/image" Target="../media/image1.emf"/></Relationships>
</file>

<file path=ppt/slideLayouts/_rels/slideLayout117.xml.rels><?xml version="1.0" encoding="UTF-8" standalone="yes"?>
<Relationships xmlns="http://schemas.openxmlformats.org/package/2006/relationships"><Relationship Id="rId3" Type="http://schemas.openxmlformats.org/officeDocument/2006/relationships/oleObject" Target="../embeddings/oleObject101.bin"/><Relationship Id="rId2" Type="http://schemas.openxmlformats.org/officeDocument/2006/relationships/slideMaster" Target="../slideMasters/slideMaster1.xml"/><Relationship Id="rId1" Type="http://schemas.openxmlformats.org/officeDocument/2006/relationships/tags" Target="../tags/tag114.xml"/><Relationship Id="rId4" Type="http://schemas.openxmlformats.org/officeDocument/2006/relationships/image" Target="../media/image1.emf"/></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1.xml"/><Relationship Id="rId1" Type="http://schemas.openxmlformats.org/officeDocument/2006/relationships/tags" Target="../tags/tag14.xml"/><Relationship Id="rId4" Type="http://schemas.openxmlformats.org/officeDocument/2006/relationships/image" Target="../media/image1.emf"/></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Master" Target="../slideMasters/slideMaster1.xml"/><Relationship Id="rId1" Type="http://schemas.openxmlformats.org/officeDocument/2006/relationships/tags" Target="../tags/tag15.xml"/><Relationship Id="rId4" Type="http://schemas.openxmlformats.org/officeDocument/2006/relationships/image" Target="../media/image1.emf"/></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Master" Target="../slideMasters/slideMaster1.xml"/><Relationship Id="rId1" Type="http://schemas.openxmlformats.org/officeDocument/2006/relationships/tags" Target="../tags/tag16.xml"/><Relationship Id="rId4" Type="http://schemas.openxmlformats.org/officeDocument/2006/relationships/image" Target="../media/image1.emf"/></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Master" Target="../slideMasters/slideMaster1.xml"/><Relationship Id="rId1" Type="http://schemas.openxmlformats.org/officeDocument/2006/relationships/tags" Target="../tags/tag17.xml"/><Relationship Id="rId4" Type="http://schemas.openxmlformats.org/officeDocument/2006/relationships/image" Target="../media/image1.emf"/></Relationships>
</file>

<file path=ppt/slideLayouts/_rels/slideLayout16.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Master" Target="../slideMasters/slideMaster1.xml"/><Relationship Id="rId1" Type="http://schemas.openxmlformats.org/officeDocument/2006/relationships/tags" Target="../tags/tag18.xml"/><Relationship Id="rId4" Type="http://schemas.openxmlformats.org/officeDocument/2006/relationships/image" Target="../media/image1.emf"/></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Master" Target="../slideMasters/slideMaster1.xml"/><Relationship Id="rId1" Type="http://schemas.openxmlformats.org/officeDocument/2006/relationships/tags" Target="../tags/tag19.xml"/><Relationship Id="rId4" Type="http://schemas.openxmlformats.org/officeDocument/2006/relationships/image" Target="../media/image1.emf"/></Relationships>
</file>

<file path=ppt/slideLayouts/_rels/slideLayout18.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Master" Target="../slideMasters/slideMaster1.xml"/><Relationship Id="rId1" Type="http://schemas.openxmlformats.org/officeDocument/2006/relationships/tags" Target="../tags/tag20.xml"/><Relationship Id="rId4" Type="http://schemas.openxmlformats.org/officeDocument/2006/relationships/image" Target="../media/image1.emf"/></Relationships>
</file>

<file path=ppt/slideLayouts/_rels/slideLayout19.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Master" Target="../slideMasters/slideMaster1.xml"/><Relationship Id="rId1" Type="http://schemas.openxmlformats.org/officeDocument/2006/relationships/tags" Target="../tags/tag21.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emf"/></Relationships>
</file>

<file path=ppt/slideLayouts/_rels/slideLayout20.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Master" Target="../slideMasters/slideMaster1.xml"/><Relationship Id="rId1" Type="http://schemas.openxmlformats.org/officeDocument/2006/relationships/tags" Target="../tags/tag22.xml"/><Relationship Id="rId4" Type="http://schemas.openxmlformats.org/officeDocument/2006/relationships/image" Target="../media/image1.emf"/></Relationships>
</file>

<file path=ppt/slideLayouts/_rels/slideLayout2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Master" Target="../slideMasters/slideMaster1.xml"/><Relationship Id="rId1" Type="http://schemas.openxmlformats.org/officeDocument/2006/relationships/tags" Target="../tags/tag23.xml"/><Relationship Id="rId4" Type="http://schemas.openxmlformats.org/officeDocument/2006/relationships/image" Target="../media/image1.emf"/></Relationships>
</file>

<file path=ppt/slideLayouts/_rels/slideLayout22.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Master" Target="../slideMasters/slideMaster1.xml"/><Relationship Id="rId1" Type="http://schemas.openxmlformats.org/officeDocument/2006/relationships/tags" Target="../tags/tag24.xml"/><Relationship Id="rId4" Type="http://schemas.openxmlformats.org/officeDocument/2006/relationships/image" Target="../media/image1.emf"/></Relationships>
</file>

<file path=ppt/slideLayouts/_rels/slideLayout23.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Master" Target="../slideMasters/slideMaster1.xml"/><Relationship Id="rId1" Type="http://schemas.openxmlformats.org/officeDocument/2006/relationships/tags" Target="../tags/tag25.xml"/><Relationship Id="rId4" Type="http://schemas.openxmlformats.org/officeDocument/2006/relationships/image" Target="../media/image1.emf"/></Relationships>
</file>

<file path=ppt/slideLayouts/_rels/slideLayout24.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Master" Target="../slideMasters/slideMaster1.xml"/><Relationship Id="rId1" Type="http://schemas.openxmlformats.org/officeDocument/2006/relationships/tags" Target="../tags/tag26.xml"/><Relationship Id="rId4" Type="http://schemas.openxmlformats.org/officeDocument/2006/relationships/image" Target="../media/image1.emf"/></Relationships>
</file>

<file path=ppt/slideLayouts/_rels/slideLayout25.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Master" Target="../slideMasters/slideMaster1.xml"/><Relationship Id="rId1" Type="http://schemas.openxmlformats.org/officeDocument/2006/relationships/tags" Target="../tags/tag27.xml"/><Relationship Id="rId4" Type="http://schemas.openxmlformats.org/officeDocument/2006/relationships/image" Target="../media/image1.emf"/></Relationships>
</file>

<file path=ppt/slideLayouts/_rels/slideLayout26.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Master" Target="../slideMasters/slideMaster1.xml"/><Relationship Id="rId1" Type="http://schemas.openxmlformats.org/officeDocument/2006/relationships/tags" Target="../tags/tag28.xml"/><Relationship Id="rId4" Type="http://schemas.openxmlformats.org/officeDocument/2006/relationships/image" Target="../media/image1.emf"/></Relationships>
</file>

<file path=ppt/slideLayouts/_rels/slideLayout27.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Master" Target="../slideMasters/slideMaster1.xml"/><Relationship Id="rId1" Type="http://schemas.openxmlformats.org/officeDocument/2006/relationships/tags" Target="../tags/tag29.xml"/><Relationship Id="rId4" Type="http://schemas.openxmlformats.org/officeDocument/2006/relationships/image" Target="../media/image1.emf"/></Relationships>
</file>

<file path=ppt/slideLayouts/_rels/slideLayout28.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Master" Target="../slideMasters/slideMaster1.xml"/><Relationship Id="rId1" Type="http://schemas.openxmlformats.org/officeDocument/2006/relationships/tags" Target="../tags/tag30.xml"/><Relationship Id="rId4" Type="http://schemas.openxmlformats.org/officeDocument/2006/relationships/image" Target="../media/image1.emf"/></Relationships>
</file>

<file path=ppt/slideLayouts/_rels/slideLayout29.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Master" Target="../slideMasters/slideMaster1.xml"/><Relationship Id="rId1" Type="http://schemas.openxmlformats.org/officeDocument/2006/relationships/tags" Target="../tags/tag31.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5.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emf"/></Relationships>
</file>

<file path=ppt/slideLayouts/_rels/slideLayout30.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Master" Target="../slideMasters/slideMaster1.xml"/><Relationship Id="rId1" Type="http://schemas.openxmlformats.org/officeDocument/2006/relationships/tags" Target="../tags/tag32.xml"/><Relationship Id="rId4" Type="http://schemas.openxmlformats.org/officeDocument/2006/relationships/image" Target="../media/image1.emf"/></Relationships>
</file>

<file path=ppt/slideLayouts/_rels/slideLayout31.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Master" Target="../slideMasters/slideMaster1.xml"/><Relationship Id="rId1" Type="http://schemas.openxmlformats.org/officeDocument/2006/relationships/tags" Target="../tags/tag33.xml"/><Relationship Id="rId4" Type="http://schemas.openxmlformats.org/officeDocument/2006/relationships/image" Target="../media/image1.emf"/></Relationships>
</file>

<file path=ppt/slideLayouts/_rels/slideLayout32.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Master" Target="../slideMasters/slideMaster1.xml"/><Relationship Id="rId1" Type="http://schemas.openxmlformats.org/officeDocument/2006/relationships/tags" Target="../tags/tag34.xml"/><Relationship Id="rId4" Type="http://schemas.openxmlformats.org/officeDocument/2006/relationships/image" Target="../media/image1.emf"/></Relationships>
</file>

<file path=ppt/slideLayouts/_rels/slideLayout33.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Master" Target="../slideMasters/slideMaster1.xml"/><Relationship Id="rId1" Type="http://schemas.openxmlformats.org/officeDocument/2006/relationships/tags" Target="../tags/tag35.xml"/><Relationship Id="rId4" Type="http://schemas.openxmlformats.org/officeDocument/2006/relationships/image" Target="../media/image1.emf"/></Relationships>
</file>

<file path=ppt/slideLayouts/_rels/slideLayout34.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Master" Target="../slideMasters/slideMaster1.xml"/><Relationship Id="rId1" Type="http://schemas.openxmlformats.org/officeDocument/2006/relationships/tags" Target="../tags/tag36.xml"/><Relationship Id="rId4" Type="http://schemas.openxmlformats.org/officeDocument/2006/relationships/image" Target="../media/image1.emf"/></Relationships>
</file>

<file path=ppt/slideLayouts/_rels/slideLayout35.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Master" Target="../slideMasters/slideMaster1.xml"/><Relationship Id="rId1" Type="http://schemas.openxmlformats.org/officeDocument/2006/relationships/tags" Target="../tags/tag37.xml"/><Relationship Id="rId4" Type="http://schemas.openxmlformats.org/officeDocument/2006/relationships/image" Target="../media/image1.emf"/></Relationships>
</file>

<file path=ppt/slideLayouts/_rels/slideLayout36.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Master" Target="../slideMasters/slideMaster1.xml"/><Relationship Id="rId1" Type="http://schemas.openxmlformats.org/officeDocument/2006/relationships/tags" Target="../tags/tag38.xml"/><Relationship Id="rId4" Type="http://schemas.openxmlformats.org/officeDocument/2006/relationships/image" Target="../media/image1.emf"/></Relationships>
</file>

<file path=ppt/slideLayouts/_rels/slideLayout37.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Master" Target="../slideMasters/slideMaster1.xml"/><Relationship Id="rId1" Type="http://schemas.openxmlformats.org/officeDocument/2006/relationships/tags" Target="../tags/tag39.xml"/><Relationship Id="rId4" Type="http://schemas.openxmlformats.org/officeDocument/2006/relationships/image" Target="../media/image1.emf"/></Relationships>
</file>

<file path=ppt/slideLayouts/_rels/slideLayout38.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Master" Target="../slideMasters/slideMaster1.xml"/><Relationship Id="rId1" Type="http://schemas.openxmlformats.org/officeDocument/2006/relationships/tags" Target="../tags/tag40.xml"/><Relationship Id="rId4" Type="http://schemas.openxmlformats.org/officeDocument/2006/relationships/image" Target="../media/image1.emf"/></Relationships>
</file>

<file path=ppt/slideLayouts/_rels/slideLayout39.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Master" Target="../slideMasters/slideMaster1.xml"/><Relationship Id="rId1" Type="http://schemas.openxmlformats.org/officeDocument/2006/relationships/tags" Target="../tags/tag41.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6.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1.emf"/></Relationships>
</file>

<file path=ppt/slideLayouts/_rels/slideLayout40.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Master" Target="../slideMasters/slideMaster1.xml"/><Relationship Id="rId1" Type="http://schemas.openxmlformats.org/officeDocument/2006/relationships/tags" Target="../tags/tag42.xml"/><Relationship Id="rId4" Type="http://schemas.openxmlformats.org/officeDocument/2006/relationships/image" Target="../media/image1.emf"/></Relationships>
</file>

<file path=ppt/slideLayouts/_rels/slideLayout41.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Master" Target="../slideMasters/slideMaster1.xml"/><Relationship Id="rId1" Type="http://schemas.openxmlformats.org/officeDocument/2006/relationships/tags" Target="../tags/tag43.xml"/><Relationship Id="rId4" Type="http://schemas.openxmlformats.org/officeDocument/2006/relationships/image" Target="../media/image1.emf"/></Relationships>
</file>

<file path=ppt/slideLayouts/_rels/slideLayout42.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Master" Target="../slideMasters/slideMaster1.xml"/><Relationship Id="rId1" Type="http://schemas.openxmlformats.org/officeDocument/2006/relationships/tags" Target="../tags/tag44.xml"/><Relationship Id="rId4" Type="http://schemas.openxmlformats.org/officeDocument/2006/relationships/image" Target="../media/image1.emf"/></Relationships>
</file>

<file path=ppt/slideLayouts/_rels/slideLayout43.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Master" Target="../slideMasters/slideMaster1.xml"/><Relationship Id="rId1" Type="http://schemas.openxmlformats.org/officeDocument/2006/relationships/tags" Target="../tags/tag45.xml"/><Relationship Id="rId4" Type="http://schemas.openxmlformats.org/officeDocument/2006/relationships/image" Target="../media/image1.emf"/></Relationships>
</file>

<file path=ppt/slideLayouts/_rels/slideLayout44.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Master" Target="../slideMasters/slideMaster1.xml"/><Relationship Id="rId1" Type="http://schemas.openxmlformats.org/officeDocument/2006/relationships/tags" Target="../tags/tag46.xml"/><Relationship Id="rId4" Type="http://schemas.openxmlformats.org/officeDocument/2006/relationships/image" Target="../media/image1.emf"/></Relationships>
</file>

<file path=ppt/slideLayouts/_rels/slideLayout45.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Master" Target="../slideMasters/slideMaster1.xml"/><Relationship Id="rId1" Type="http://schemas.openxmlformats.org/officeDocument/2006/relationships/tags" Target="../tags/tag47.xml"/><Relationship Id="rId4" Type="http://schemas.openxmlformats.org/officeDocument/2006/relationships/image" Target="../media/image1.emf"/></Relationships>
</file>

<file path=ppt/slideLayouts/_rels/slideLayout46.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Master" Target="../slideMasters/slideMaster1.xml"/><Relationship Id="rId1" Type="http://schemas.openxmlformats.org/officeDocument/2006/relationships/tags" Target="../tags/tag48.xml"/><Relationship Id="rId4" Type="http://schemas.openxmlformats.org/officeDocument/2006/relationships/image" Target="../media/image1.emf"/></Relationships>
</file>

<file path=ppt/slideLayouts/_rels/slideLayout47.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Master" Target="../slideMasters/slideMaster1.xml"/><Relationship Id="rId1" Type="http://schemas.openxmlformats.org/officeDocument/2006/relationships/tags" Target="../tags/tag49.xml"/><Relationship Id="rId4" Type="http://schemas.openxmlformats.org/officeDocument/2006/relationships/image" Target="../media/image1.emf"/></Relationships>
</file>

<file path=ppt/slideLayouts/_rels/slideLayout48.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Master" Target="../slideMasters/slideMaster1.xml"/><Relationship Id="rId1" Type="http://schemas.openxmlformats.org/officeDocument/2006/relationships/tags" Target="../tags/tag50.xml"/><Relationship Id="rId4" Type="http://schemas.openxmlformats.org/officeDocument/2006/relationships/image" Target="../media/image1.emf"/></Relationships>
</file>

<file path=ppt/slideLayouts/_rels/slideLayout49.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Master" Target="../slideMasters/slideMaster1.xml"/><Relationship Id="rId1" Type="http://schemas.openxmlformats.org/officeDocument/2006/relationships/tags" Target="../tags/tag51.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_rels/slideLayout50.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Master" Target="../slideMasters/slideMaster1.xml"/><Relationship Id="rId1" Type="http://schemas.openxmlformats.org/officeDocument/2006/relationships/tags" Target="../tags/tag52.xml"/><Relationship Id="rId4" Type="http://schemas.openxmlformats.org/officeDocument/2006/relationships/image" Target="../media/image1.emf"/></Relationships>
</file>

<file path=ppt/slideLayouts/_rels/slideLayout51.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Master" Target="../slideMasters/slideMaster1.xml"/><Relationship Id="rId1" Type="http://schemas.openxmlformats.org/officeDocument/2006/relationships/tags" Target="../tags/tag53.xml"/><Relationship Id="rId4" Type="http://schemas.openxmlformats.org/officeDocument/2006/relationships/image" Target="../media/image1.emf"/></Relationships>
</file>

<file path=ppt/slideLayouts/_rels/slideLayout52.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Master" Target="../slideMasters/slideMaster1.xml"/><Relationship Id="rId1" Type="http://schemas.openxmlformats.org/officeDocument/2006/relationships/tags" Target="../tags/tag54.xml"/><Relationship Id="rId4" Type="http://schemas.openxmlformats.org/officeDocument/2006/relationships/image" Target="../media/image1.emf"/></Relationships>
</file>

<file path=ppt/slideLayouts/_rels/slideLayout53.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Master" Target="../slideMasters/slideMaster1.xml"/><Relationship Id="rId1" Type="http://schemas.openxmlformats.org/officeDocument/2006/relationships/tags" Target="../tags/tag55.xml"/><Relationship Id="rId4" Type="http://schemas.openxmlformats.org/officeDocument/2006/relationships/image" Target="../media/image1.emf"/></Relationships>
</file>

<file path=ppt/slideLayouts/_rels/slideLayout54.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Master" Target="../slideMasters/slideMaster1.xml"/><Relationship Id="rId1" Type="http://schemas.openxmlformats.org/officeDocument/2006/relationships/tags" Target="../tags/tag56.xml"/><Relationship Id="rId4" Type="http://schemas.openxmlformats.org/officeDocument/2006/relationships/image" Target="../media/image1.emf"/></Relationships>
</file>

<file path=ppt/slideLayouts/_rels/slideLayout55.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Master" Target="../slideMasters/slideMaster1.xml"/><Relationship Id="rId1" Type="http://schemas.openxmlformats.org/officeDocument/2006/relationships/tags" Target="../tags/tag57.xml"/><Relationship Id="rId4" Type="http://schemas.openxmlformats.org/officeDocument/2006/relationships/image" Target="../media/image1.emf"/></Relationships>
</file>

<file path=ppt/slideLayouts/_rels/slideLayout56.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Master" Target="../slideMasters/slideMaster1.xml"/><Relationship Id="rId1" Type="http://schemas.openxmlformats.org/officeDocument/2006/relationships/tags" Target="../tags/tag58.xml"/><Relationship Id="rId4" Type="http://schemas.openxmlformats.org/officeDocument/2006/relationships/image" Target="../media/image1.emf"/></Relationships>
</file>

<file path=ppt/slideLayouts/_rels/slideLayout57.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Master" Target="../slideMasters/slideMaster1.xml"/><Relationship Id="rId1" Type="http://schemas.openxmlformats.org/officeDocument/2006/relationships/tags" Target="../tags/tag59.xml"/><Relationship Id="rId4" Type="http://schemas.openxmlformats.org/officeDocument/2006/relationships/image" Target="../media/image1.emf"/></Relationships>
</file>

<file path=ppt/slideLayouts/_rels/slideLayout58.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Master" Target="../slideMasters/slideMaster1.xml"/><Relationship Id="rId1" Type="http://schemas.openxmlformats.org/officeDocument/2006/relationships/tags" Target="../tags/tag60.xml"/><Relationship Id="rId4" Type="http://schemas.openxmlformats.org/officeDocument/2006/relationships/image" Target="../media/image1.emf"/></Relationships>
</file>

<file path=ppt/slideLayouts/_rels/slideLayout59.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slideMaster" Target="../slideMasters/slideMaster1.xml"/><Relationship Id="rId1" Type="http://schemas.openxmlformats.org/officeDocument/2006/relationships/tags" Target="../tags/tag61.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1.emf"/></Relationships>
</file>

<file path=ppt/slideLayouts/_rels/slideLayout60.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slideMaster" Target="../slideMasters/slideMaster1.xml"/><Relationship Id="rId1" Type="http://schemas.openxmlformats.org/officeDocument/2006/relationships/tags" Target="../tags/tag62.xml"/><Relationship Id="rId4" Type="http://schemas.openxmlformats.org/officeDocument/2006/relationships/image" Target="../media/image1.emf"/></Relationships>
</file>

<file path=ppt/slideLayouts/_rels/slideLayout61.xml.rels><?xml version="1.0" encoding="UTF-8" standalone="yes"?>
<Relationships xmlns="http://schemas.openxmlformats.org/package/2006/relationships"><Relationship Id="rId3" Type="http://schemas.openxmlformats.org/officeDocument/2006/relationships/oleObject" Target="../embeddings/oleObject51.bin"/><Relationship Id="rId2" Type="http://schemas.openxmlformats.org/officeDocument/2006/relationships/slideMaster" Target="../slideMasters/slideMaster1.xml"/><Relationship Id="rId1" Type="http://schemas.openxmlformats.org/officeDocument/2006/relationships/tags" Target="../tags/tag63.xml"/><Relationship Id="rId4" Type="http://schemas.openxmlformats.org/officeDocument/2006/relationships/image" Target="../media/image1.emf"/></Relationships>
</file>

<file path=ppt/slideLayouts/_rels/slideLayout62.xml.rels><?xml version="1.0" encoding="UTF-8" standalone="yes"?>
<Relationships xmlns="http://schemas.openxmlformats.org/package/2006/relationships"><Relationship Id="rId3" Type="http://schemas.openxmlformats.org/officeDocument/2006/relationships/oleObject" Target="../embeddings/oleObject52.bin"/><Relationship Id="rId2" Type="http://schemas.openxmlformats.org/officeDocument/2006/relationships/slideMaster" Target="../slideMasters/slideMaster1.xml"/><Relationship Id="rId1" Type="http://schemas.openxmlformats.org/officeDocument/2006/relationships/tags" Target="../tags/tag64.xml"/><Relationship Id="rId4" Type="http://schemas.openxmlformats.org/officeDocument/2006/relationships/image" Target="../media/image1.emf"/></Relationships>
</file>

<file path=ppt/slideLayouts/_rels/slideLayout63.xml.rels><?xml version="1.0" encoding="UTF-8" standalone="yes"?>
<Relationships xmlns="http://schemas.openxmlformats.org/package/2006/relationships"><Relationship Id="rId3" Type="http://schemas.openxmlformats.org/officeDocument/2006/relationships/oleObject" Target="../embeddings/oleObject53.bin"/><Relationship Id="rId2" Type="http://schemas.openxmlformats.org/officeDocument/2006/relationships/slideMaster" Target="../slideMasters/slideMaster1.xml"/><Relationship Id="rId1" Type="http://schemas.openxmlformats.org/officeDocument/2006/relationships/tags" Target="../tags/tag65.xml"/><Relationship Id="rId4" Type="http://schemas.openxmlformats.org/officeDocument/2006/relationships/image" Target="../media/image1.emf"/></Relationships>
</file>

<file path=ppt/slideLayouts/_rels/slideLayout64.xml.rels><?xml version="1.0" encoding="UTF-8" standalone="yes"?>
<Relationships xmlns="http://schemas.openxmlformats.org/package/2006/relationships"><Relationship Id="rId3" Type="http://schemas.openxmlformats.org/officeDocument/2006/relationships/oleObject" Target="../embeddings/oleObject54.bin"/><Relationship Id="rId2" Type="http://schemas.openxmlformats.org/officeDocument/2006/relationships/slideMaster" Target="../slideMasters/slideMaster1.xml"/><Relationship Id="rId1" Type="http://schemas.openxmlformats.org/officeDocument/2006/relationships/tags" Target="../tags/tag66.xml"/><Relationship Id="rId4" Type="http://schemas.openxmlformats.org/officeDocument/2006/relationships/image" Target="../media/image1.emf"/></Relationships>
</file>

<file path=ppt/slideLayouts/_rels/slideLayout65.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Master" Target="../slideMasters/slideMaster1.xml"/><Relationship Id="rId1" Type="http://schemas.openxmlformats.org/officeDocument/2006/relationships/tags" Target="../tags/tag67.xml"/><Relationship Id="rId4" Type="http://schemas.openxmlformats.org/officeDocument/2006/relationships/image" Target="../media/image1.emf"/></Relationships>
</file>

<file path=ppt/slideLayouts/_rels/slideLayout66.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Master" Target="../slideMasters/slideMaster1.xml"/><Relationship Id="rId1" Type="http://schemas.openxmlformats.org/officeDocument/2006/relationships/tags" Target="../tags/tag68.xml"/><Relationship Id="rId4" Type="http://schemas.openxmlformats.org/officeDocument/2006/relationships/image" Target="../media/image1.emf"/></Relationships>
</file>

<file path=ppt/slideLayouts/_rels/slideLayout67.xml.rels><?xml version="1.0" encoding="UTF-8" standalone="yes"?>
<Relationships xmlns="http://schemas.openxmlformats.org/package/2006/relationships"><Relationship Id="rId3" Type="http://schemas.openxmlformats.org/officeDocument/2006/relationships/oleObject" Target="../embeddings/oleObject57.bin"/><Relationship Id="rId2" Type="http://schemas.openxmlformats.org/officeDocument/2006/relationships/slideMaster" Target="../slideMasters/slideMaster1.xml"/><Relationship Id="rId1" Type="http://schemas.openxmlformats.org/officeDocument/2006/relationships/tags" Target="../tags/tag69.xml"/><Relationship Id="rId4" Type="http://schemas.openxmlformats.org/officeDocument/2006/relationships/image" Target="../media/image1.emf"/></Relationships>
</file>

<file path=ppt/slideLayouts/_rels/slideLayout68.xml.rels><?xml version="1.0" encoding="UTF-8" standalone="yes"?>
<Relationships xmlns="http://schemas.openxmlformats.org/package/2006/relationships"><Relationship Id="rId3" Type="http://schemas.openxmlformats.org/officeDocument/2006/relationships/oleObject" Target="../embeddings/oleObject58.bin"/><Relationship Id="rId2" Type="http://schemas.openxmlformats.org/officeDocument/2006/relationships/slideMaster" Target="../slideMasters/slideMaster1.xml"/><Relationship Id="rId1" Type="http://schemas.openxmlformats.org/officeDocument/2006/relationships/tags" Target="../tags/tag70.xml"/><Relationship Id="rId4" Type="http://schemas.openxmlformats.org/officeDocument/2006/relationships/image" Target="../media/image1.emf"/></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1.emf"/></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3" Type="http://schemas.openxmlformats.org/officeDocument/2006/relationships/oleObject" Target="../embeddings/oleObject59.bin"/><Relationship Id="rId2" Type="http://schemas.openxmlformats.org/officeDocument/2006/relationships/slideMaster" Target="../slideMasters/slideMaster1.xml"/><Relationship Id="rId1" Type="http://schemas.openxmlformats.org/officeDocument/2006/relationships/tags" Target="../tags/tag71.xml"/><Relationship Id="rId4" Type="http://schemas.openxmlformats.org/officeDocument/2006/relationships/image" Target="../media/image1.emf"/></Relationships>
</file>

<file path=ppt/slideLayouts/_rels/slideLayout73.xml.rels><?xml version="1.0" encoding="UTF-8" standalone="yes"?>
<Relationships xmlns="http://schemas.openxmlformats.org/package/2006/relationships"><Relationship Id="rId3" Type="http://schemas.openxmlformats.org/officeDocument/2006/relationships/oleObject" Target="../embeddings/oleObject60.bin"/><Relationship Id="rId2" Type="http://schemas.openxmlformats.org/officeDocument/2006/relationships/slideMaster" Target="../slideMasters/slideMaster1.xml"/><Relationship Id="rId1" Type="http://schemas.openxmlformats.org/officeDocument/2006/relationships/tags" Target="../tags/tag72.xml"/><Relationship Id="rId4" Type="http://schemas.openxmlformats.org/officeDocument/2006/relationships/image" Target="../media/image1.emf"/></Relationships>
</file>

<file path=ppt/slideLayouts/_rels/slideLayout74.xml.rels><?xml version="1.0" encoding="UTF-8" standalone="yes"?>
<Relationships xmlns="http://schemas.openxmlformats.org/package/2006/relationships"><Relationship Id="rId3" Type="http://schemas.openxmlformats.org/officeDocument/2006/relationships/oleObject" Target="../embeddings/oleObject61.bin"/><Relationship Id="rId2" Type="http://schemas.openxmlformats.org/officeDocument/2006/relationships/slideMaster" Target="../slideMasters/slideMaster1.xml"/><Relationship Id="rId1" Type="http://schemas.openxmlformats.org/officeDocument/2006/relationships/tags" Target="../tags/tag73.xml"/><Relationship Id="rId4" Type="http://schemas.openxmlformats.org/officeDocument/2006/relationships/image" Target="../media/image1.emf"/></Relationships>
</file>

<file path=ppt/slideLayouts/_rels/slideLayout75.xml.rels><?xml version="1.0" encoding="UTF-8" standalone="yes"?>
<Relationships xmlns="http://schemas.openxmlformats.org/package/2006/relationships"><Relationship Id="rId3" Type="http://schemas.openxmlformats.org/officeDocument/2006/relationships/oleObject" Target="../embeddings/oleObject62.bin"/><Relationship Id="rId2" Type="http://schemas.openxmlformats.org/officeDocument/2006/relationships/slideMaster" Target="../slideMasters/slideMaster1.xml"/><Relationship Id="rId1" Type="http://schemas.openxmlformats.org/officeDocument/2006/relationships/tags" Target="../tags/tag74.xml"/><Relationship Id="rId4" Type="http://schemas.openxmlformats.org/officeDocument/2006/relationships/image" Target="../media/image1.emf"/></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3" Type="http://schemas.openxmlformats.org/officeDocument/2006/relationships/oleObject" Target="../embeddings/oleObject63.bin"/><Relationship Id="rId2" Type="http://schemas.openxmlformats.org/officeDocument/2006/relationships/slideMaster" Target="../slideMasters/slideMaster1.xml"/><Relationship Id="rId1" Type="http://schemas.openxmlformats.org/officeDocument/2006/relationships/tags" Target="../tags/tag75.xml"/><Relationship Id="rId4" Type="http://schemas.openxmlformats.org/officeDocument/2006/relationships/image" Target="../media/image1.emf"/></Relationships>
</file>

<file path=ppt/slideLayouts/_rels/slideLayout79.xml.rels><?xml version="1.0" encoding="UTF-8" standalone="yes"?>
<Relationships xmlns="http://schemas.openxmlformats.org/package/2006/relationships"><Relationship Id="rId3" Type="http://schemas.openxmlformats.org/officeDocument/2006/relationships/oleObject" Target="../embeddings/oleObject64.bin"/><Relationship Id="rId2" Type="http://schemas.openxmlformats.org/officeDocument/2006/relationships/slideMaster" Target="../slideMasters/slideMaster1.xml"/><Relationship Id="rId1" Type="http://schemas.openxmlformats.org/officeDocument/2006/relationships/tags" Target="../tags/tag76.xml"/><Relationship Id="rId4" Type="http://schemas.openxmlformats.org/officeDocument/2006/relationships/image" Target="../media/image1.emf"/></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1.emf"/></Relationships>
</file>

<file path=ppt/slideLayouts/_rels/slideLayout80.xml.rels><?xml version="1.0" encoding="UTF-8" standalone="yes"?>
<Relationships xmlns="http://schemas.openxmlformats.org/package/2006/relationships"><Relationship Id="rId3" Type="http://schemas.openxmlformats.org/officeDocument/2006/relationships/oleObject" Target="../embeddings/oleObject65.bin"/><Relationship Id="rId2" Type="http://schemas.openxmlformats.org/officeDocument/2006/relationships/slideMaster" Target="../slideMasters/slideMaster1.xml"/><Relationship Id="rId1" Type="http://schemas.openxmlformats.org/officeDocument/2006/relationships/tags" Target="../tags/tag77.xml"/><Relationship Id="rId4" Type="http://schemas.openxmlformats.org/officeDocument/2006/relationships/image" Target="../media/image1.emf"/></Relationships>
</file>

<file path=ppt/slideLayouts/_rels/slideLayout81.xml.rels><?xml version="1.0" encoding="UTF-8" standalone="yes"?>
<Relationships xmlns="http://schemas.openxmlformats.org/package/2006/relationships"><Relationship Id="rId3" Type="http://schemas.openxmlformats.org/officeDocument/2006/relationships/oleObject" Target="../embeddings/oleObject66.bin"/><Relationship Id="rId2" Type="http://schemas.openxmlformats.org/officeDocument/2006/relationships/slideMaster" Target="../slideMasters/slideMaster1.xml"/><Relationship Id="rId1" Type="http://schemas.openxmlformats.org/officeDocument/2006/relationships/tags" Target="../tags/tag78.xml"/><Relationship Id="rId4" Type="http://schemas.openxmlformats.org/officeDocument/2006/relationships/image" Target="../media/image1.emf"/></Relationships>
</file>

<file path=ppt/slideLayouts/_rels/slideLayout82.xml.rels><?xml version="1.0" encoding="UTF-8" standalone="yes"?>
<Relationships xmlns="http://schemas.openxmlformats.org/package/2006/relationships"><Relationship Id="rId3" Type="http://schemas.openxmlformats.org/officeDocument/2006/relationships/oleObject" Target="../embeddings/oleObject67.bin"/><Relationship Id="rId2" Type="http://schemas.openxmlformats.org/officeDocument/2006/relationships/slideMaster" Target="../slideMasters/slideMaster1.xml"/><Relationship Id="rId1" Type="http://schemas.openxmlformats.org/officeDocument/2006/relationships/tags" Target="../tags/tag79.xml"/><Relationship Id="rId4" Type="http://schemas.openxmlformats.org/officeDocument/2006/relationships/image" Target="../media/image1.emf"/></Relationships>
</file>

<file path=ppt/slideLayouts/_rels/slideLayout83.xml.rels><?xml version="1.0" encoding="UTF-8" standalone="yes"?>
<Relationships xmlns="http://schemas.openxmlformats.org/package/2006/relationships"><Relationship Id="rId3" Type="http://schemas.openxmlformats.org/officeDocument/2006/relationships/oleObject" Target="../embeddings/oleObject68.bin"/><Relationship Id="rId2" Type="http://schemas.openxmlformats.org/officeDocument/2006/relationships/slideMaster" Target="../slideMasters/slideMaster1.xml"/><Relationship Id="rId1" Type="http://schemas.openxmlformats.org/officeDocument/2006/relationships/tags" Target="../tags/tag80.xml"/><Relationship Id="rId4" Type="http://schemas.openxmlformats.org/officeDocument/2006/relationships/image" Target="../media/image1.emf"/></Relationships>
</file>

<file path=ppt/slideLayouts/_rels/slideLayout84.xml.rels><?xml version="1.0" encoding="UTF-8" standalone="yes"?>
<Relationships xmlns="http://schemas.openxmlformats.org/package/2006/relationships"><Relationship Id="rId3" Type="http://schemas.openxmlformats.org/officeDocument/2006/relationships/oleObject" Target="../embeddings/oleObject69.bin"/><Relationship Id="rId2" Type="http://schemas.openxmlformats.org/officeDocument/2006/relationships/slideMaster" Target="../slideMasters/slideMaster1.xml"/><Relationship Id="rId1" Type="http://schemas.openxmlformats.org/officeDocument/2006/relationships/tags" Target="../tags/tag81.xml"/><Relationship Id="rId4" Type="http://schemas.openxmlformats.org/officeDocument/2006/relationships/image" Target="../media/image1.emf"/></Relationships>
</file>

<file path=ppt/slideLayouts/_rels/slideLayout85.xml.rels><?xml version="1.0" encoding="UTF-8" standalone="yes"?>
<Relationships xmlns="http://schemas.openxmlformats.org/package/2006/relationships"><Relationship Id="rId3" Type="http://schemas.openxmlformats.org/officeDocument/2006/relationships/oleObject" Target="../embeddings/oleObject70.bin"/><Relationship Id="rId2" Type="http://schemas.openxmlformats.org/officeDocument/2006/relationships/slideMaster" Target="../slideMasters/slideMaster1.xml"/><Relationship Id="rId1" Type="http://schemas.openxmlformats.org/officeDocument/2006/relationships/tags" Target="../tags/tag82.xml"/><Relationship Id="rId4" Type="http://schemas.openxmlformats.org/officeDocument/2006/relationships/image" Target="../media/image1.emf"/></Relationships>
</file>

<file path=ppt/slideLayouts/_rels/slideLayout86.xml.rels><?xml version="1.0" encoding="UTF-8" standalone="yes"?>
<Relationships xmlns="http://schemas.openxmlformats.org/package/2006/relationships"><Relationship Id="rId3" Type="http://schemas.openxmlformats.org/officeDocument/2006/relationships/oleObject" Target="../embeddings/oleObject71.bin"/><Relationship Id="rId2" Type="http://schemas.openxmlformats.org/officeDocument/2006/relationships/slideMaster" Target="../slideMasters/slideMaster1.xml"/><Relationship Id="rId1" Type="http://schemas.openxmlformats.org/officeDocument/2006/relationships/tags" Target="../tags/tag83.xml"/><Relationship Id="rId4" Type="http://schemas.openxmlformats.org/officeDocument/2006/relationships/image" Target="../media/image1.emf"/></Relationships>
</file>

<file path=ppt/slideLayouts/_rels/slideLayout87.xml.rels><?xml version="1.0" encoding="UTF-8" standalone="yes"?>
<Relationships xmlns="http://schemas.openxmlformats.org/package/2006/relationships"><Relationship Id="rId3" Type="http://schemas.openxmlformats.org/officeDocument/2006/relationships/oleObject" Target="../embeddings/oleObject72.bin"/><Relationship Id="rId2" Type="http://schemas.openxmlformats.org/officeDocument/2006/relationships/slideMaster" Target="../slideMasters/slideMaster1.xml"/><Relationship Id="rId1" Type="http://schemas.openxmlformats.org/officeDocument/2006/relationships/tags" Target="../tags/tag84.xml"/><Relationship Id="rId4" Type="http://schemas.openxmlformats.org/officeDocument/2006/relationships/image" Target="../media/image1.emf"/></Relationships>
</file>

<file path=ppt/slideLayouts/_rels/slideLayout88.xml.rels><?xml version="1.0" encoding="UTF-8" standalone="yes"?>
<Relationships xmlns="http://schemas.openxmlformats.org/package/2006/relationships"><Relationship Id="rId3" Type="http://schemas.openxmlformats.org/officeDocument/2006/relationships/oleObject" Target="../embeddings/oleObject73.bin"/><Relationship Id="rId2" Type="http://schemas.openxmlformats.org/officeDocument/2006/relationships/slideMaster" Target="../slideMasters/slideMaster1.xml"/><Relationship Id="rId1" Type="http://schemas.openxmlformats.org/officeDocument/2006/relationships/tags" Target="../tags/tag85.xml"/><Relationship Id="rId4" Type="http://schemas.openxmlformats.org/officeDocument/2006/relationships/image" Target="../media/image1.emf"/></Relationships>
</file>

<file path=ppt/slideLayouts/_rels/slideLayout89.xml.rels><?xml version="1.0" encoding="UTF-8" standalone="yes"?>
<Relationships xmlns="http://schemas.openxmlformats.org/package/2006/relationships"><Relationship Id="rId3" Type="http://schemas.openxmlformats.org/officeDocument/2006/relationships/oleObject" Target="../embeddings/oleObject74.bin"/><Relationship Id="rId2" Type="http://schemas.openxmlformats.org/officeDocument/2006/relationships/slideMaster" Target="../slideMasters/slideMaster1.xml"/><Relationship Id="rId1" Type="http://schemas.openxmlformats.org/officeDocument/2006/relationships/tags" Target="../tags/tag86.xml"/><Relationship Id="rId4" Type="http://schemas.openxmlformats.org/officeDocument/2006/relationships/image" Target="../media/image1.emf"/></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1.emf"/></Relationships>
</file>

<file path=ppt/slideLayouts/_rels/slideLayout90.xml.rels><?xml version="1.0" encoding="UTF-8" standalone="yes"?>
<Relationships xmlns="http://schemas.openxmlformats.org/package/2006/relationships"><Relationship Id="rId3" Type="http://schemas.openxmlformats.org/officeDocument/2006/relationships/oleObject" Target="../embeddings/oleObject75.bin"/><Relationship Id="rId2" Type="http://schemas.openxmlformats.org/officeDocument/2006/relationships/slideMaster" Target="../slideMasters/slideMaster1.xml"/><Relationship Id="rId1" Type="http://schemas.openxmlformats.org/officeDocument/2006/relationships/tags" Target="../tags/tag87.xml"/><Relationship Id="rId4" Type="http://schemas.openxmlformats.org/officeDocument/2006/relationships/image" Target="../media/image1.emf"/></Relationships>
</file>

<file path=ppt/slideLayouts/_rels/slideLayout91.xml.rels><?xml version="1.0" encoding="UTF-8" standalone="yes"?>
<Relationships xmlns="http://schemas.openxmlformats.org/package/2006/relationships"><Relationship Id="rId3" Type="http://schemas.openxmlformats.org/officeDocument/2006/relationships/oleObject" Target="../embeddings/oleObject76.bin"/><Relationship Id="rId2" Type="http://schemas.openxmlformats.org/officeDocument/2006/relationships/slideMaster" Target="../slideMasters/slideMaster1.xml"/><Relationship Id="rId1" Type="http://schemas.openxmlformats.org/officeDocument/2006/relationships/tags" Target="../tags/tag88.xml"/><Relationship Id="rId4" Type="http://schemas.openxmlformats.org/officeDocument/2006/relationships/image" Target="../media/image1.emf"/></Relationships>
</file>

<file path=ppt/slideLayouts/_rels/slideLayout92.xml.rels><?xml version="1.0" encoding="UTF-8" standalone="yes"?>
<Relationships xmlns="http://schemas.openxmlformats.org/package/2006/relationships"><Relationship Id="rId3" Type="http://schemas.openxmlformats.org/officeDocument/2006/relationships/oleObject" Target="../embeddings/oleObject77.bin"/><Relationship Id="rId2" Type="http://schemas.openxmlformats.org/officeDocument/2006/relationships/slideMaster" Target="../slideMasters/slideMaster1.xml"/><Relationship Id="rId1" Type="http://schemas.openxmlformats.org/officeDocument/2006/relationships/tags" Target="../tags/tag89.xml"/><Relationship Id="rId4" Type="http://schemas.openxmlformats.org/officeDocument/2006/relationships/image" Target="../media/image1.emf"/></Relationships>
</file>

<file path=ppt/slideLayouts/_rels/slideLayout93.xml.rels><?xml version="1.0" encoding="UTF-8" standalone="yes"?>
<Relationships xmlns="http://schemas.openxmlformats.org/package/2006/relationships"><Relationship Id="rId3" Type="http://schemas.openxmlformats.org/officeDocument/2006/relationships/oleObject" Target="../embeddings/oleObject78.bin"/><Relationship Id="rId2" Type="http://schemas.openxmlformats.org/officeDocument/2006/relationships/slideMaster" Target="../slideMasters/slideMaster1.xml"/><Relationship Id="rId1" Type="http://schemas.openxmlformats.org/officeDocument/2006/relationships/tags" Target="../tags/tag90.xml"/><Relationship Id="rId4" Type="http://schemas.openxmlformats.org/officeDocument/2006/relationships/image" Target="../media/image1.emf"/></Relationships>
</file>

<file path=ppt/slideLayouts/_rels/slideLayout94.xml.rels><?xml version="1.0" encoding="UTF-8" standalone="yes"?>
<Relationships xmlns="http://schemas.openxmlformats.org/package/2006/relationships"><Relationship Id="rId3" Type="http://schemas.openxmlformats.org/officeDocument/2006/relationships/oleObject" Target="../embeddings/oleObject79.bin"/><Relationship Id="rId2" Type="http://schemas.openxmlformats.org/officeDocument/2006/relationships/slideMaster" Target="../slideMasters/slideMaster1.xml"/><Relationship Id="rId1" Type="http://schemas.openxmlformats.org/officeDocument/2006/relationships/tags" Target="../tags/tag91.xml"/><Relationship Id="rId4" Type="http://schemas.openxmlformats.org/officeDocument/2006/relationships/image" Target="../media/image1.emf"/></Relationships>
</file>

<file path=ppt/slideLayouts/_rels/slideLayout95.xml.rels><?xml version="1.0" encoding="UTF-8" standalone="yes"?>
<Relationships xmlns="http://schemas.openxmlformats.org/package/2006/relationships"><Relationship Id="rId3" Type="http://schemas.openxmlformats.org/officeDocument/2006/relationships/oleObject" Target="../embeddings/oleObject80.bin"/><Relationship Id="rId2" Type="http://schemas.openxmlformats.org/officeDocument/2006/relationships/slideMaster" Target="../slideMasters/slideMaster1.xml"/><Relationship Id="rId1" Type="http://schemas.openxmlformats.org/officeDocument/2006/relationships/tags" Target="../tags/tag92.xml"/><Relationship Id="rId4" Type="http://schemas.openxmlformats.org/officeDocument/2006/relationships/image" Target="../media/image1.emf"/></Relationships>
</file>

<file path=ppt/slideLayouts/_rels/slideLayout96.xml.rels><?xml version="1.0" encoding="UTF-8" standalone="yes"?>
<Relationships xmlns="http://schemas.openxmlformats.org/package/2006/relationships"><Relationship Id="rId3" Type="http://schemas.openxmlformats.org/officeDocument/2006/relationships/oleObject" Target="../embeddings/oleObject81.bin"/><Relationship Id="rId2" Type="http://schemas.openxmlformats.org/officeDocument/2006/relationships/slideMaster" Target="../slideMasters/slideMaster1.xml"/><Relationship Id="rId1" Type="http://schemas.openxmlformats.org/officeDocument/2006/relationships/tags" Target="../tags/tag93.xml"/><Relationship Id="rId4" Type="http://schemas.openxmlformats.org/officeDocument/2006/relationships/image" Target="../media/image1.emf"/></Relationships>
</file>

<file path=ppt/slideLayouts/_rels/slideLayout97.xml.rels><?xml version="1.0" encoding="UTF-8" standalone="yes"?>
<Relationships xmlns="http://schemas.openxmlformats.org/package/2006/relationships"><Relationship Id="rId3" Type="http://schemas.openxmlformats.org/officeDocument/2006/relationships/oleObject" Target="../embeddings/oleObject82.bin"/><Relationship Id="rId2" Type="http://schemas.openxmlformats.org/officeDocument/2006/relationships/slideMaster" Target="../slideMasters/slideMaster1.xml"/><Relationship Id="rId1" Type="http://schemas.openxmlformats.org/officeDocument/2006/relationships/tags" Target="../tags/tag94.xml"/><Relationship Id="rId4" Type="http://schemas.openxmlformats.org/officeDocument/2006/relationships/image" Target="../media/image1.emf"/></Relationships>
</file>

<file path=ppt/slideLayouts/_rels/slideLayout98.xml.rels><?xml version="1.0" encoding="UTF-8" standalone="yes"?>
<Relationships xmlns="http://schemas.openxmlformats.org/package/2006/relationships"><Relationship Id="rId3" Type="http://schemas.openxmlformats.org/officeDocument/2006/relationships/oleObject" Target="../embeddings/oleObject83.bin"/><Relationship Id="rId2" Type="http://schemas.openxmlformats.org/officeDocument/2006/relationships/slideMaster" Target="../slideMasters/slideMaster1.xml"/><Relationship Id="rId1" Type="http://schemas.openxmlformats.org/officeDocument/2006/relationships/tags" Target="../tags/tag95.xml"/><Relationship Id="rId4" Type="http://schemas.openxmlformats.org/officeDocument/2006/relationships/image" Target="../media/image1.emf"/></Relationships>
</file>

<file path=ppt/slideLayouts/_rels/slideLayout99.xml.rels><?xml version="1.0" encoding="UTF-8" standalone="yes"?>
<Relationships xmlns="http://schemas.openxmlformats.org/package/2006/relationships"><Relationship Id="rId3" Type="http://schemas.openxmlformats.org/officeDocument/2006/relationships/oleObject" Target="../embeddings/oleObject84.bin"/><Relationship Id="rId2" Type="http://schemas.openxmlformats.org/officeDocument/2006/relationships/slideMaster" Target="../slideMasters/slideMaster1.xml"/><Relationship Id="rId1" Type="http://schemas.openxmlformats.org/officeDocument/2006/relationships/tags" Target="../tags/tag96.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without picture, red">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16752D80-65D7-41FB-9C4B-3947D0C436D1}"/>
              </a:ext>
            </a:extLst>
          </p:cNvPr>
          <p:cNvGraphicFramePr>
            <a:graphicFrameLocks noChangeAspect="1"/>
          </p:cNvGraphicFramePr>
          <p:nvPr userDrawn="1">
            <p:custDataLst>
              <p:tags r:id="rId1"/>
            </p:custDataLst>
            <p:extLst>
              <p:ext uri="{D42A27DB-BD31-4B8C-83A1-F6EECF244321}">
                <p14:modId xmlns:p14="http://schemas.microsoft.com/office/powerpoint/2010/main" val="24307967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5" name="Objekt 4" hidden="1">
                        <a:extLst>
                          <a:ext uri="{FF2B5EF4-FFF2-40B4-BE49-F238E27FC236}">
                            <a16:creationId xmlns:a16="http://schemas.microsoft.com/office/drawing/2014/main" id="{16752D80-65D7-41FB-9C4B-3947D0C436D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Rechteck 3">
            <a:extLst>
              <a:ext uri="{FF2B5EF4-FFF2-40B4-BE49-F238E27FC236}">
                <a16:creationId xmlns:a16="http://schemas.microsoft.com/office/drawing/2014/main" id="{89F91883-D766-4AAC-90B7-69A91534ED46}"/>
              </a:ext>
            </a:extLst>
          </p:cNvPr>
          <p:cNvSpPr/>
          <p:nvPr userDrawn="1"/>
        </p:nvSpPr>
        <p:spPr>
          <a:xfrm>
            <a:off x="0" y="0"/>
            <a:ext cx="9144000" cy="514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44000" rIns="180000" bIns="144000" rtlCol="0" anchor="t"/>
          <a:lstStyle/>
          <a:p>
            <a:pPr algn="l"/>
            <a:endParaRPr lang="en-US" sz="1200" dirty="0"/>
          </a:p>
        </p:txBody>
      </p:sp>
      <p:sp>
        <p:nvSpPr>
          <p:cNvPr id="2" name="Title 1"/>
          <p:cNvSpPr>
            <a:spLocks noGrp="1"/>
          </p:cNvSpPr>
          <p:nvPr>
            <p:ph type="ctrTitle" hasCustomPrompt="1"/>
          </p:nvPr>
        </p:nvSpPr>
        <p:spPr bwMode="gray">
          <a:xfrm>
            <a:off x="300038" y="792000"/>
            <a:ext cx="6858000" cy="1731243"/>
          </a:xfrm>
        </p:spPr>
        <p:txBody>
          <a:bodyPr vert="horz" anchor="t">
            <a:spAutoFit/>
          </a:bodyPr>
          <a:lstStyle>
            <a:lvl1pPr algn="l" rtl="0">
              <a:lnSpc>
                <a:spcPts val="4500"/>
              </a:lnSpc>
              <a:defRPr sz="4500">
                <a:solidFill>
                  <a:schemeClr val="bg1"/>
                </a:solidFill>
              </a:defRPr>
            </a:lvl1pPr>
          </a:lstStyle>
          <a:p>
            <a:r>
              <a:rPr lang="en-US" dirty="0" err="1"/>
              <a:t>PrEsentation</a:t>
            </a:r>
            <a:r>
              <a:rPr lang="en-US" dirty="0"/>
              <a:t> title, Segoe UI, 45pt, </a:t>
            </a:r>
            <a:br>
              <a:rPr lang="en-US" dirty="0"/>
            </a:br>
            <a:r>
              <a:rPr lang="en-US" dirty="0"/>
              <a:t>max. three Lines</a:t>
            </a:r>
          </a:p>
        </p:txBody>
      </p:sp>
      <p:sp>
        <p:nvSpPr>
          <p:cNvPr id="3" name="Subtitle 2"/>
          <p:cNvSpPr>
            <a:spLocks noGrp="1"/>
          </p:cNvSpPr>
          <p:nvPr>
            <p:ph type="subTitle" idx="1" hasCustomPrompt="1"/>
          </p:nvPr>
        </p:nvSpPr>
        <p:spPr bwMode="gray">
          <a:xfrm>
            <a:off x="300038" y="2711435"/>
            <a:ext cx="2057681" cy="242122"/>
          </a:xfrm>
          <a:prstGeom prst="roundRect">
            <a:avLst>
              <a:gd name="adj" fmla="val 50000"/>
            </a:avLst>
          </a:prstGeom>
          <a:solidFill>
            <a:schemeClr val="bg1"/>
          </a:solidFill>
        </p:spPr>
        <p:txBody>
          <a:bodyPr wrap="none" lIns="198000" tIns="21600" rIns="198000" bIns="21600" anchor="ctr">
            <a:spAutoFit/>
          </a:bodyPr>
          <a:lstStyle>
            <a:lvl1pPr marL="0" indent="0" algn="l" rtl="0">
              <a:buNone/>
              <a:defRPr sz="800" cap="all" baseline="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12" name="Grafik 8">
            <a:extLst>
              <a:ext uri="{FF2B5EF4-FFF2-40B4-BE49-F238E27FC236}">
                <a16:creationId xmlns:a16="http://schemas.microsoft.com/office/drawing/2014/main" id="{D74BD4FA-483E-40DF-8079-45B5BE2F7DF2}"/>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dirty="0"/>
          </a:p>
        </p:txBody>
      </p:sp>
    </p:spTree>
    <p:extLst>
      <p:ext uri="{BB962C8B-B14F-4D97-AF65-F5344CB8AC3E}">
        <p14:creationId xmlns:p14="http://schemas.microsoft.com/office/powerpoint/2010/main" val="4203882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50:50, Variation 2">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AF921CF9-B57B-416A-9497-3C9E70F21345}"/>
              </a:ext>
            </a:extLst>
          </p:cNvPr>
          <p:cNvGraphicFramePr>
            <a:graphicFrameLocks noChangeAspect="1"/>
          </p:cNvGraphicFramePr>
          <p:nvPr userDrawn="1">
            <p:custDataLst>
              <p:tags r:id="rId1"/>
            </p:custDataLst>
            <p:extLst>
              <p:ext uri="{D42A27DB-BD31-4B8C-83A1-F6EECF244321}">
                <p14:modId xmlns:p14="http://schemas.microsoft.com/office/powerpoint/2010/main" val="34260939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5" name="Objekt 4" hidden="1">
                        <a:extLst>
                          <a:ext uri="{FF2B5EF4-FFF2-40B4-BE49-F238E27FC236}">
                            <a16:creationId xmlns:a16="http://schemas.microsoft.com/office/drawing/2014/main" id="{AF921CF9-B57B-416A-9497-3C9E70F2134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15" name="Bildplatzhalter 14">
            <a:extLst>
              <a:ext uri="{FF2B5EF4-FFF2-40B4-BE49-F238E27FC236}">
                <a16:creationId xmlns:a16="http://schemas.microsoft.com/office/drawing/2014/main" id="{E4E5A178-E5DB-4533-A3EA-5BA2796023F9}"/>
              </a:ext>
            </a:extLst>
          </p:cNvPr>
          <p:cNvSpPr>
            <a:spLocks noGrp="1"/>
          </p:cNvSpPr>
          <p:nvPr>
            <p:ph type="pic" sz="quarter" idx="10" hasCustomPrompt="1"/>
          </p:nvPr>
        </p:nvSpPr>
        <p:spPr bwMode="gray">
          <a:xfrm>
            <a:off x="0" y="0"/>
            <a:ext cx="4572000" cy="5145088"/>
          </a:xfrm>
          <a:solidFill>
            <a:schemeClr val="bg1"/>
          </a:solidFill>
        </p:spPr>
        <p:txBody>
          <a:bodyPr/>
          <a:lstStyle>
            <a:lvl1pPr marL="0" indent="0" rtl="0">
              <a:buNone/>
              <a:defRPr/>
            </a:lvl1pPr>
          </a:lstStyle>
          <a:p>
            <a:r>
              <a:rPr lang="en-US" dirty="0"/>
              <a:t>Insert image from file by clicking on the icon</a:t>
            </a:r>
          </a:p>
        </p:txBody>
      </p:sp>
      <p:sp>
        <p:nvSpPr>
          <p:cNvPr id="3" name="Subtitle 2"/>
          <p:cNvSpPr>
            <a:spLocks noGrp="1"/>
          </p:cNvSpPr>
          <p:nvPr>
            <p:ph type="subTitle" idx="1" hasCustomPrompt="1"/>
          </p:nvPr>
        </p:nvSpPr>
        <p:spPr bwMode="gray">
          <a:xfrm>
            <a:off x="4922520" y="27114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2" name="Title 1"/>
          <p:cNvSpPr>
            <a:spLocks noGrp="1"/>
          </p:cNvSpPr>
          <p:nvPr>
            <p:ph type="ctrTitle" hasCustomPrompt="1"/>
          </p:nvPr>
        </p:nvSpPr>
        <p:spPr bwMode="gray">
          <a:xfrm>
            <a:off x="4922520" y="792000"/>
            <a:ext cx="3919855" cy="1538883"/>
          </a:xfrm>
        </p:spPr>
        <p:txBody>
          <a:bodyPr vert="horz" wrap="square" anchor="t">
            <a:noAutofit/>
          </a:bodyPr>
          <a:lstStyle>
            <a:lvl1pPr algn="l" rtl="0">
              <a:lnSpc>
                <a:spcPts val="3000"/>
              </a:lnSpc>
              <a:defRPr sz="3000">
                <a:solidFill>
                  <a:schemeClr val="accent1"/>
                </a:solidFill>
              </a:defRPr>
            </a:lvl1pPr>
          </a:lstStyle>
          <a:p>
            <a:r>
              <a:rPr lang="en-US" dirty="0"/>
              <a:t>Presentation title, Segoe UI, 30pt, </a:t>
            </a:r>
            <a:br>
              <a:rPr lang="en-US" dirty="0"/>
            </a:br>
            <a:r>
              <a:rPr lang="en-US" dirty="0"/>
              <a:t>max. four lines</a:t>
            </a:r>
          </a:p>
        </p:txBody>
      </p:sp>
      <p:sp>
        <p:nvSpPr>
          <p:cNvPr id="12" name="Grafik 8">
            <a:extLst>
              <a:ext uri="{FF2B5EF4-FFF2-40B4-BE49-F238E27FC236}">
                <a16:creationId xmlns:a16="http://schemas.microsoft.com/office/drawing/2014/main" id="{48ABBCCE-4884-469A-AF5A-A775CB4FE839}"/>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dirty="0"/>
          </a:p>
        </p:txBody>
      </p:sp>
    </p:spTree>
    <p:extLst>
      <p:ext uri="{BB962C8B-B14F-4D97-AF65-F5344CB8AC3E}">
        <p14:creationId xmlns:p14="http://schemas.microsoft.com/office/powerpoint/2010/main" val="2442974391"/>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Chapter, Variation 11">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FD19DD26-04B7-4B16-9000-2856C5C7E37B}"/>
              </a:ext>
            </a:extLst>
          </p:cNvPr>
          <p:cNvGraphicFramePr>
            <a:graphicFrameLocks noChangeAspect="1"/>
          </p:cNvGraphicFramePr>
          <p:nvPr userDrawn="1">
            <p:custDataLst>
              <p:tags r:id="rId1"/>
            </p:custDataLst>
            <p:extLst>
              <p:ext uri="{D42A27DB-BD31-4B8C-83A1-F6EECF244321}">
                <p14:modId xmlns:p14="http://schemas.microsoft.com/office/powerpoint/2010/main" val="31195754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8" name="Objekt 7" hidden="1">
                        <a:extLst>
                          <a:ext uri="{FF2B5EF4-FFF2-40B4-BE49-F238E27FC236}">
                            <a16:creationId xmlns:a16="http://schemas.microsoft.com/office/drawing/2014/main" id="{FD19DD26-04B7-4B16-9000-2856C5C7E37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6900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7091362" cy="1538883"/>
          </a:xfrm>
        </p:spPr>
        <p:txBody>
          <a:bodyPr vert="horz">
            <a:noAutofit/>
          </a:bodyPr>
          <a:lstStyle>
            <a:lvl1pPr rtl="0">
              <a:lnSpc>
                <a:spcPts val="4000"/>
              </a:lnSpc>
              <a:defRPr sz="4000">
                <a:solidFill>
                  <a:srgbClr val="A2ECBA"/>
                </a:solidFill>
              </a:defRPr>
            </a:lvl1pPr>
          </a:lstStyle>
          <a:p>
            <a:r>
              <a:rPr lang="en-US" dirty="0"/>
              <a:t>Chapter Divider, </a:t>
            </a:r>
            <a:br>
              <a:rPr lang="en-US" dirty="0"/>
            </a:br>
            <a:r>
              <a:rPr lang="en-US" dirty="0"/>
              <a:t>Segoe UI, 40pt,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bg1"/>
                </a:solidFill>
              </a:defRPr>
            </a:lvl1pPr>
          </a:lstStyle>
          <a:p>
            <a:r>
              <a:rPr lang="en-US" dirty="0"/>
              <a:t>Presentation title</a:t>
            </a:r>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bg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472584722"/>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Chapter with picture, Variation 11">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625E8F81-FE39-46BE-ABD8-B4CE401D84C0}"/>
              </a:ext>
            </a:extLst>
          </p:cNvPr>
          <p:cNvGraphicFramePr>
            <a:graphicFrameLocks noChangeAspect="1"/>
          </p:cNvGraphicFramePr>
          <p:nvPr userDrawn="1">
            <p:custDataLst>
              <p:tags r:id="rId1"/>
            </p:custDataLst>
            <p:extLst>
              <p:ext uri="{D42A27DB-BD31-4B8C-83A1-F6EECF244321}">
                <p14:modId xmlns:p14="http://schemas.microsoft.com/office/powerpoint/2010/main" val="146395956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9" name="Objekt 8" hidden="1">
                        <a:extLst>
                          <a:ext uri="{FF2B5EF4-FFF2-40B4-BE49-F238E27FC236}">
                            <a16:creationId xmlns:a16="http://schemas.microsoft.com/office/drawing/2014/main" id="{625E8F81-FE39-46BE-ABD8-B4CE401D84C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6900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3914738" cy="1154162"/>
          </a:xfrm>
        </p:spPr>
        <p:txBody>
          <a:bodyPr vert="horz">
            <a:noAutofit/>
          </a:bodyPr>
          <a:lstStyle>
            <a:lvl1pPr rtl="0">
              <a:lnSpc>
                <a:spcPts val="3000"/>
              </a:lnSpc>
              <a:defRPr sz="3000">
                <a:solidFill>
                  <a:srgbClr val="A2ECBA"/>
                </a:solidFill>
              </a:defRPr>
            </a:lvl1pPr>
          </a:lstStyle>
          <a:p>
            <a:r>
              <a:rPr lang="en-US" dirty="0"/>
              <a:t>Chapter Divider, </a:t>
            </a:r>
            <a:br>
              <a:rPr lang="en-US" dirty="0"/>
            </a:br>
            <a:r>
              <a:rPr lang="en-US" dirty="0"/>
              <a:t>Segoe UI, 30pt,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bg1"/>
                </a:solidFill>
              </a:defRPr>
            </a:lvl1pPr>
          </a:lstStyle>
          <a:p>
            <a:r>
              <a:rPr lang="en-US" dirty="0"/>
              <a:t>Presentation title</a:t>
            </a:r>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bg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
        <p:nvSpPr>
          <p:cNvPr id="8" name="Bildplatzhalter 7">
            <a:extLst>
              <a:ext uri="{FF2B5EF4-FFF2-40B4-BE49-F238E27FC236}">
                <a16:creationId xmlns:a16="http://schemas.microsoft.com/office/drawing/2014/main" id="{2EC03FA2-C5E9-46FF-A82B-4CBFAD863B41}"/>
              </a:ext>
            </a:extLst>
          </p:cNvPr>
          <p:cNvSpPr>
            <a:spLocks noGrp="1"/>
          </p:cNvSpPr>
          <p:nvPr>
            <p:ph type="pic" sz="quarter" idx="12" hasCustomPrompt="1"/>
          </p:nvPr>
        </p:nvSpPr>
        <p:spPr bwMode="gray">
          <a:xfrm>
            <a:off x="4646613" y="0"/>
            <a:ext cx="2744787" cy="51450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3969173295"/>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Chapter, Variation 12">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FD19DD26-04B7-4B16-9000-2856C5C7E37B}"/>
              </a:ext>
            </a:extLst>
          </p:cNvPr>
          <p:cNvGraphicFramePr>
            <a:graphicFrameLocks noChangeAspect="1"/>
          </p:cNvGraphicFramePr>
          <p:nvPr userDrawn="1">
            <p:custDataLst>
              <p:tags r:id="rId1"/>
            </p:custDataLst>
            <p:extLst>
              <p:ext uri="{D42A27DB-BD31-4B8C-83A1-F6EECF244321}">
                <p14:modId xmlns:p14="http://schemas.microsoft.com/office/powerpoint/2010/main" val="7284398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8" name="Objekt 7" hidden="1">
                        <a:extLst>
                          <a:ext uri="{FF2B5EF4-FFF2-40B4-BE49-F238E27FC236}">
                            <a16:creationId xmlns:a16="http://schemas.microsoft.com/office/drawing/2014/main" id="{FD19DD26-04B7-4B16-9000-2856C5C7E37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005F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7091362" cy="1538883"/>
          </a:xfrm>
        </p:spPr>
        <p:txBody>
          <a:bodyPr vert="horz">
            <a:noAutofit/>
          </a:bodyPr>
          <a:lstStyle>
            <a:lvl1pPr rtl="0">
              <a:lnSpc>
                <a:spcPts val="4000"/>
              </a:lnSpc>
              <a:defRPr sz="4000">
                <a:solidFill>
                  <a:srgbClr val="E8E200"/>
                </a:solidFill>
              </a:defRPr>
            </a:lvl1pPr>
          </a:lstStyle>
          <a:p>
            <a:r>
              <a:rPr lang="en-US" dirty="0"/>
              <a:t>Chapter Divider, </a:t>
            </a:r>
            <a:br>
              <a:rPr lang="en-US" dirty="0"/>
            </a:br>
            <a:r>
              <a:rPr lang="en-US" dirty="0"/>
              <a:t>Segoe UI, 40pt,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bg1"/>
                </a:solidFill>
              </a:defRPr>
            </a:lvl1pPr>
          </a:lstStyle>
          <a:p>
            <a:r>
              <a:rPr lang="en-US" dirty="0"/>
              <a:t>Presentation title</a:t>
            </a:r>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bg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1225569648"/>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Chapter with picture Variation 12">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625E8F81-FE39-46BE-ABD8-B4CE401D84C0}"/>
              </a:ext>
            </a:extLst>
          </p:cNvPr>
          <p:cNvGraphicFramePr>
            <a:graphicFrameLocks noChangeAspect="1"/>
          </p:cNvGraphicFramePr>
          <p:nvPr userDrawn="1">
            <p:custDataLst>
              <p:tags r:id="rId1"/>
            </p:custDataLst>
            <p:extLst>
              <p:ext uri="{D42A27DB-BD31-4B8C-83A1-F6EECF244321}">
                <p14:modId xmlns:p14="http://schemas.microsoft.com/office/powerpoint/2010/main" val="8876161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9" name="Objekt 8" hidden="1">
                        <a:extLst>
                          <a:ext uri="{FF2B5EF4-FFF2-40B4-BE49-F238E27FC236}">
                            <a16:creationId xmlns:a16="http://schemas.microsoft.com/office/drawing/2014/main" id="{625E8F81-FE39-46BE-ABD8-B4CE401D84C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005F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3914738" cy="1154162"/>
          </a:xfrm>
        </p:spPr>
        <p:txBody>
          <a:bodyPr vert="horz">
            <a:noAutofit/>
          </a:bodyPr>
          <a:lstStyle>
            <a:lvl1pPr rtl="0">
              <a:lnSpc>
                <a:spcPts val="3000"/>
              </a:lnSpc>
              <a:defRPr sz="3000">
                <a:solidFill>
                  <a:srgbClr val="E8E200"/>
                </a:solidFill>
              </a:defRPr>
            </a:lvl1pPr>
          </a:lstStyle>
          <a:p>
            <a:r>
              <a:rPr lang="en-US" dirty="0"/>
              <a:t>Chapter Divider, </a:t>
            </a:r>
            <a:br>
              <a:rPr lang="en-US" dirty="0"/>
            </a:br>
            <a:r>
              <a:rPr lang="en-US" dirty="0"/>
              <a:t>Segoe UI, 30pt,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bg1"/>
                </a:solidFill>
              </a:defRPr>
            </a:lvl1pPr>
          </a:lstStyle>
          <a:p>
            <a:r>
              <a:rPr lang="en-US" dirty="0"/>
              <a:t>Presentation title</a:t>
            </a:r>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bg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
        <p:nvSpPr>
          <p:cNvPr id="8" name="Bildplatzhalter 7">
            <a:extLst>
              <a:ext uri="{FF2B5EF4-FFF2-40B4-BE49-F238E27FC236}">
                <a16:creationId xmlns:a16="http://schemas.microsoft.com/office/drawing/2014/main" id="{2EC03FA2-C5E9-46FF-A82B-4CBFAD863B41}"/>
              </a:ext>
            </a:extLst>
          </p:cNvPr>
          <p:cNvSpPr>
            <a:spLocks noGrp="1"/>
          </p:cNvSpPr>
          <p:nvPr>
            <p:ph type="pic" sz="quarter" idx="12" hasCustomPrompt="1"/>
          </p:nvPr>
        </p:nvSpPr>
        <p:spPr bwMode="gray">
          <a:xfrm>
            <a:off x="4646613" y="0"/>
            <a:ext cx="2744787" cy="51450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404735850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Chapter, Variation 13">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FD19DD26-04B7-4B16-9000-2856C5C7E37B}"/>
              </a:ext>
            </a:extLst>
          </p:cNvPr>
          <p:cNvGraphicFramePr>
            <a:graphicFrameLocks noChangeAspect="1"/>
          </p:cNvGraphicFramePr>
          <p:nvPr userDrawn="1">
            <p:custDataLst>
              <p:tags r:id="rId1"/>
            </p:custDataLst>
            <p:extLst>
              <p:ext uri="{D42A27DB-BD31-4B8C-83A1-F6EECF244321}">
                <p14:modId xmlns:p14="http://schemas.microsoft.com/office/powerpoint/2010/main" val="11915230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8" name="Objekt 7" hidden="1">
                        <a:extLst>
                          <a:ext uri="{FF2B5EF4-FFF2-40B4-BE49-F238E27FC236}">
                            <a16:creationId xmlns:a16="http://schemas.microsoft.com/office/drawing/2014/main" id="{FD19DD26-04B7-4B16-9000-2856C5C7E37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E8E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7091362" cy="1538883"/>
          </a:xfrm>
        </p:spPr>
        <p:txBody>
          <a:bodyPr vert="horz">
            <a:noAutofit/>
          </a:bodyPr>
          <a:lstStyle>
            <a:lvl1pPr rtl="0">
              <a:lnSpc>
                <a:spcPts val="4000"/>
              </a:lnSpc>
              <a:defRPr sz="4000">
                <a:solidFill>
                  <a:srgbClr val="005FBE"/>
                </a:solidFill>
              </a:defRPr>
            </a:lvl1pPr>
          </a:lstStyle>
          <a:p>
            <a:r>
              <a:rPr lang="en-US" dirty="0"/>
              <a:t>Chapter Divider, </a:t>
            </a:r>
            <a:br>
              <a:rPr lang="en-US" dirty="0"/>
            </a:br>
            <a:r>
              <a:rPr lang="en-US" dirty="0"/>
              <a:t>Segoe UI, 40pt,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a:noFill/>
        </p:spPr>
        <p:txBody>
          <a:bodyPr/>
          <a:lstStyle>
            <a:lvl1pPr rtl="0">
              <a:defRPr>
                <a:solidFill>
                  <a:schemeClr val="accent1"/>
                </a:solidFill>
              </a:defRPr>
            </a:lvl1pPr>
          </a:lstStyle>
          <a:p>
            <a:r>
              <a:rPr lang="en-US"/>
              <a:t>Presentation title</a:t>
            </a:r>
            <a:endParaRPr lang="en-US" dirty="0"/>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a:noFill/>
        </p:spPr>
        <p:txBody>
          <a:bodyPr/>
          <a:lstStyle>
            <a:lvl1pPr rtl="0">
              <a:defRPr>
                <a:solidFill>
                  <a:schemeClr val="accent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1447615079"/>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Chapter with picture, Variation 13">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625E8F81-FE39-46BE-ABD8-B4CE401D84C0}"/>
              </a:ext>
            </a:extLst>
          </p:cNvPr>
          <p:cNvGraphicFramePr>
            <a:graphicFrameLocks noChangeAspect="1"/>
          </p:cNvGraphicFramePr>
          <p:nvPr userDrawn="1">
            <p:custDataLst>
              <p:tags r:id="rId1"/>
            </p:custDataLst>
            <p:extLst>
              <p:ext uri="{D42A27DB-BD31-4B8C-83A1-F6EECF244321}">
                <p14:modId xmlns:p14="http://schemas.microsoft.com/office/powerpoint/2010/main" val="5281852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9" name="Objekt 8" hidden="1">
                        <a:extLst>
                          <a:ext uri="{FF2B5EF4-FFF2-40B4-BE49-F238E27FC236}">
                            <a16:creationId xmlns:a16="http://schemas.microsoft.com/office/drawing/2014/main" id="{625E8F81-FE39-46BE-ABD8-B4CE401D84C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E8E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3914738" cy="1154162"/>
          </a:xfrm>
        </p:spPr>
        <p:txBody>
          <a:bodyPr vert="horz">
            <a:noAutofit/>
          </a:bodyPr>
          <a:lstStyle>
            <a:lvl1pPr rtl="0">
              <a:lnSpc>
                <a:spcPts val="3000"/>
              </a:lnSpc>
              <a:defRPr sz="3000">
                <a:solidFill>
                  <a:srgbClr val="005FBE"/>
                </a:solidFill>
              </a:defRPr>
            </a:lvl1pPr>
          </a:lstStyle>
          <a:p>
            <a:r>
              <a:rPr lang="en-US" dirty="0"/>
              <a:t>Chapter Divider, </a:t>
            </a:r>
            <a:br>
              <a:rPr lang="en-US" dirty="0"/>
            </a:br>
            <a:r>
              <a:rPr lang="en-US" dirty="0"/>
              <a:t>Segoe UI, 30pt,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accent1"/>
                </a:solidFill>
              </a:defRPr>
            </a:lvl1pPr>
          </a:lstStyle>
          <a:p>
            <a:r>
              <a:rPr lang="en-US"/>
              <a:t>Presentation title</a:t>
            </a:r>
            <a:endParaRPr lang="en-US" dirty="0"/>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accent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
        <p:nvSpPr>
          <p:cNvPr id="8" name="Bildplatzhalter 7">
            <a:extLst>
              <a:ext uri="{FF2B5EF4-FFF2-40B4-BE49-F238E27FC236}">
                <a16:creationId xmlns:a16="http://schemas.microsoft.com/office/drawing/2014/main" id="{2EC03FA2-C5E9-46FF-A82B-4CBFAD863B41}"/>
              </a:ext>
            </a:extLst>
          </p:cNvPr>
          <p:cNvSpPr>
            <a:spLocks noGrp="1"/>
          </p:cNvSpPr>
          <p:nvPr>
            <p:ph type="pic" sz="quarter" idx="12" hasCustomPrompt="1"/>
          </p:nvPr>
        </p:nvSpPr>
        <p:spPr bwMode="gray">
          <a:xfrm>
            <a:off x="4646613" y="0"/>
            <a:ext cx="2744787" cy="51450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73238883"/>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Chapter, Variation 14">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FD19DD26-04B7-4B16-9000-2856C5C7E37B}"/>
              </a:ext>
            </a:extLst>
          </p:cNvPr>
          <p:cNvGraphicFramePr>
            <a:graphicFrameLocks noChangeAspect="1"/>
          </p:cNvGraphicFramePr>
          <p:nvPr userDrawn="1">
            <p:custDataLst>
              <p:tags r:id="rId1"/>
            </p:custDataLst>
            <p:extLst>
              <p:ext uri="{D42A27DB-BD31-4B8C-83A1-F6EECF244321}">
                <p14:modId xmlns:p14="http://schemas.microsoft.com/office/powerpoint/2010/main" val="357549348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8" name="Objekt 7" hidden="1">
                        <a:extLst>
                          <a:ext uri="{FF2B5EF4-FFF2-40B4-BE49-F238E27FC236}">
                            <a16:creationId xmlns:a16="http://schemas.microsoft.com/office/drawing/2014/main" id="{FD19DD26-04B7-4B16-9000-2856C5C7E37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FB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7091362" cy="1538883"/>
          </a:xfrm>
        </p:spPr>
        <p:txBody>
          <a:bodyPr vert="horz">
            <a:noAutofit/>
          </a:bodyPr>
          <a:lstStyle>
            <a:lvl1pPr rtl="0">
              <a:lnSpc>
                <a:spcPts val="4000"/>
              </a:lnSpc>
              <a:defRPr sz="4000">
                <a:solidFill>
                  <a:srgbClr val="28325A"/>
                </a:solidFill>
              </a:defRPr>
            </a:lvl1pPr>
          </a:lstStyle>
          <a:p>
            <a:r>
              <a:rPr lang="en-US" dirty="0"/>
              <a:t>Chapter Divider, </a:t>
            </a:r>
            <a:br>
              <a:rPr lang="en-US" dirty="0"/>
            </a:br>
            <a:r>
              <a:rPr lang="en-US" dirty="0"/>
              <a:t>Segoe UI, 40pt,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a:noFill/>
        </p:spPr>
        <p:txBody>
          <a:bodyPr/>
          <a:lstStyle>
            <a:lvl1pPr rtl="0">
              <a:defRPr>
                <a:solidFill>
                  <a:schemeClr val="accent1"/>
                </a:solidFill>
              </a:defRPr>
            </a:lvl1pPr>
          </a:lstStyle>
          <a:p>
            <a:r>
              <a:rPr lang="en-US"/>
              <a:t>Presentation title</a:t>
            </a:r>
            <a:endParaRPr lang="en-US" dirty="0"/>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a:noFill/>
        </p:spPr>
        <p:txBody>
          <a:bodyPr/>
          <a:lstStyle>
            <a:lvl1pPr rtl="0">
              <a:defRPr>
                <a:solidFill>
                  <a:schemeClr val="accent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431145315"/>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Chapter with picture, Variation 14">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625E8F81-FE39-46BE-ABD8-B4CE401D84C0}"/>
              </a:ext>
            </a:extLst>
          </p:cNvPr>
          <p:cNvGraphicFramePr>
            <a:graphicFrameLocks noChangeAspect="1"/>
          </p:cNvGraphicFramePr>
          <p:nvPr userDrawn="1">
            <p:custDataLst>
              <p:tags r:id="rId1"/>
            </p:custDataLst>
            <p:extLst>
              <p:ext uri="{D42A27DB-BD31-4B8C-83A1-F6EECF244321}">
                <p14:modId xmlns:p14="http://schemas.microsoft.com/office/powerpoint/2010/main" val="109103159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9" name="Objekt 8" hidden="1">
                        <a:extLst>
                          <a:ext uri="{FF2B5EF4-FFF2-40B4-BE49-F238E27FC236}">
                            <a16:creationId xmlns:a16="http://schemas.microsoft.com/office/drawing/2014/main" id="{625E8F81-FE39-46BE-ABD8-B4CE401D84C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FB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3914738" cy="1154162"/>
          </a:xfrm>
        </p:spPr>
        <p:txBody>
          <a:bodyPr vert="horz">
            <a:noAutofit/>
          </a:bodyPr>
          <a:lstStyle>
            <a:lvl1pPr rtl="0">
              <a:lnSpc>
                <a:spcPts val="3000"/>
              </a:lnSpc>
              <a:defRPr sz="3000">
                <a:solidFill>
                  <a:srgbClr val="28325A"/>
                </a:solidFill>
              </a:defRPr>
            </a:lvl1pPr>
          </a:lstStyle>
          <a:p>
            <a:r>
              <a:rPr lang="en-US" dirty="0"/>
              <a:t>Chapter Divider, </a:t>
            </a:r>
            <a:br>
              <a:rPr lang="en-US" dirty="0"/>
            </a:br>
            <a:r>
              <a:rPr lang="en-US" dirty="0"/>
              <a:t>Segoe UI, 30pt,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accent1"/>
                </a:solidFill>
              </a:defRPr>
            </a:lvl1pPr>
          </a:lstStyle>
          <a:p>
            <a:r>
              <a:rPr lang="en-US"/>
              <a:t>Presentation title</a:t>
            </a:r>
            <a:endParaRPr lang="en-US" dirty="0"/>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accent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
        <p:nvSpPr>
          <p:cNvPr id="8" name="Bildplatzhalter 7">
            <a:extLst>
              <a:ext uri="{FF2B5EF4-FFF2-40B4-BE49-F238E27FC236}">
                <a16:creationId xmlns:a16="http://schemas.microsoft.com/office/drawing/2014/main" id="{2EC03FA2-C5E9-46FF-A82B-4CBFAD863B41}"/>
              </a:ext>
            </a:extLst>
          </p:cNvPr>
          <p:cNvSpPr>
            <a:spLocks noGrp="1"/>
          </p:cNvSpPr>
          <p:nvPr>
            <p:ph type="pic" sz="quarter" idx="12" hasCustomPrompt="1"/>
          </p:nvPr>
        </p:nvSpPr>
        <p:spPr bwMode="gray">
          <a:xfrm>
            <a:off x="4646613" y="0"/>
            <a:ext cx="2744787" cy="51450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1155439783"/>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Chapter, Variation 15">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FD19DD26-04B7-4B16-9000-2856C5C7E37B}"/>
              </a:ext>
            </a:extLst>
          </p:cNvPr>
          <p:cNvGraphicFramePr>
            <a:graphicFrameLocks noChangeAspect="1"/>
          </p:cNvGraphicFramePr>
          <p:nvPr userDrawn="1">
            <p:custDataLst>
              <p:tags r:id="rId1"/>
            </p:custDataLst>
            <p:extLst>
              <p:ext uri="{D42A27DB-BD31-4B8C-83A1-F6EECF244321}">
                <p14:modId xmlns:p14="http://schemas.microsoft.com/office/powerpoint/2010/main" val="38667424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8" name="Objekt 7" hidden="1">
                        <a:extLst>
                          <a:ext uri="{FF2B5EF4-FFF2-40B4-BE49-F238E27FC236}">
                            <a16:creationId xmlns:a16="http://schemas.microsoft.com/office/drawing/2014/main" id="{FD19DD26-04B7-4B16-9000-2856C5C7E37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2832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7091362" cy="1538883"/>
          </a:xfrm>
        </p:spPr>
        <p:txBody>
          <a:bodyPr vert="horz">
            <a:noAutofit/>
          </a:bodyPr>
          <a:lstStyle>
            <a:lvl1pPr rtl="0">
              <a:lnSpc>
                <a:spcPts val="4000"/>
              </a:lnSpc>
              <a:defRPr sz="4000">
                <a:solidFill>
                  <a:srgbClr val="FBA700"/>
                </a:solidFill>
              </a:defRPr>
            </a:lvl1pPr>
          </a:lstStyle>
          <a:p>
            <a:r>
              <a:rPr lang="en-US" dirty="0"/>
              <a:t>Chapter Divider, </a:t>
            </a:r>
            <a:br>
              <a:rPr lang="en-US" dirty="0"/>
            </a:br>
            <a:r>
              <a:rPr lang="en-US" dirty="0"/>
              <a:t>Segoe UI, 40pt,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a:noFill/>
        </p:spPr>
        <p:txBody>
          <a:bodyPr/>
          <a:lstStyle>
            <a:lvl1pPr rtl="0">
              <a:defRPr>
                <a:solidFill>
                  <a:schemeClr val="bg1"/>
                </a:solidFill>
              </a:defRPr>
            </a:lvl1pPr>
          </a:lstStyle>
          <a:p>
            <a:r>
              <a:rPr lang="en-US" dirty="0"/>
              <a:t>Presentation title</a:t>
            </a:r>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a:noFill/>
        </p:spPr>
        <p:txBody>
          <a:bodyPr/>
          <a:lstStyle>
            <a:lvl1pPr rtl="0">
              <a:defRPr>
                <a:solidFill>
                  <a:schemeClr val="bg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2565288088"/>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Chapter with picture, Variation 15">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625E8F81-FE39-46BE-ABD8-B4CE401D84C0}"/>
              </a:ext>
            </a:extLst>
          </p:cNvPr>
          <p:cNvGraphicFramePr>
            <a:graphicFrameLocks noChangeAspect="1"/>
          </p:cNvGraphicFramePr>
          <p:nvPr userDrawn="1">
            <p:custDataLst>
              <p:tags r:id="rId1"/>
            </p:custDataLst>
            <p:extLst>
              <p:ext uri="{D42A27DB-BD31-4B8C-83A1-F6EECF244321}">
                <p14:modId xmlns:p14="http://schemas.microsoft.com/office/powerpoint/2010/main" val="68348071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9" name="Objekt 8" hidden="1">
                        <a:extLst>
                          <a:ext uri="{FF2B5EF4-FFF2-40B4-BE49-F238E27FC236}">
                            <a16:creationId xmlns:a16="http://schemas.microsoft.com/office/drawing/2014/main" id="{625E8F81-FE39-46BE-ABD8-B4CE401D84C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2832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3914738" cy="1154162"/>
          </a:xfrm>
        </p:spPr>
        <p:txBody>
          <a:bodyPr vert="horz">
            <a:noAutofit/>
          </a:bodyPr>
          <a:lstStyle>
            <a:lvl1pPr rtl="0">
              <a:lnSpc>
                <a:spcPts val="3000"/>
              </a:lnSpc>
              <a:defRPr sz="3000">
                <a:solidFill>
                  <a:srgbClr val="FBA700"/>
                </a:solidFill>
              </a:defRPr>
            </a:lvl1pPr>
          </a:lstStyle>
          <a:p>
            <a:r>
              <a:rPr lang="en-US" dirty="0"/>
              <a:t>Chapter Divider, </a:t>
            </a:r>
            <a:br>
              <a:rPr lang="en-US" dirty="0"/>
            </a:br>
            <a:r>
              <a:rPr lang="en-US" dirty="0"/>
              <a:t>Segoe UI, 30pt,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bg1"/>
                </a:solidFill>
              </a:defRPr>
            </a:lvl1pPr>
          </a:lstStyle>
          <a:p>
            <a:r>
              <a:rPr lang="en-US" dirty="0"/>
              <a:t>Presentation title</a:t>
            </a:r>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bg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
        <p:nvSpPr>
          <p:cNvPr id="8" name="Bildplatzhalter 7">
            <a:extLst>
              <a:ext uri="{FF2B5EF4-FFF2-40B4-BE49-F238E27FC236}">
                <a16:creationId xmlns:a16="http://schemas.microsoft.com/office/drawing/2014/main" id="{2EC03FA2-C5E9-46FF-A82B-4CBFAD863B41}"/>
              </a:ext>
            </a:extLst>
          </p:cNvPr>
          <p:cNvSpPr>
            <a:spLocks noGrp="1"/>
          </p:cNvSpPr>
          <p:nvPr>
            <p:ph type="pic" sz="quarter" idx="12" hasCustomPrompt="1"/>
          </p:nvPr>
        </p:nvSpPr>
        <p:spPr bwMode="gray">
          <a:xfrm>
            <a:off x="4646613" y="0"/>
            <a:ext cx="2744787" cy="51450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2553176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3:9, Variation 3">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3BD514C2-2A29-47C4-8020-4382A623DB88}"/>
              </a:ext>
            </a:extLst>
          </p:cNvPr>
          <p:cNvGraphicFramePr>
            <a:graphicFrameLocks noChangeAspect="1"/>
          </p:cNvGraphicFramePr>
          <p:nvPr userDrawn="1">
            <p:custDataLst>
              <p:tags r:id="rId1"/>
            </p:custDataLst>
            <p:extLst>
              <p:ext uri="{D42A27DB-BD31-4B8C-83A1-F6EECF244321}">
                <p14:modId xmlns:p14="http://schemas.microsoft.com/office/powerpoint/2010/main" val="42415875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7" name="Objekt 6" hidden="1">
                        <a:extLst>
                          <a:ext uri="{FF2B5EF4-FFF2-40B4-BE49-F238E27FC236}">
                            <a16:creationId xmlns:a16="http://schemas.microsoft.com/office/drawing/2014/main" id="{3BD514C2-2A29-47C4-8020-4382A623DB8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DED7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le 1"/>
          <p:cNvSpPr>
            <a:spLocks noGrp="1"/>
          </p:cNvSpPr>
          <p:nvPr>
            <p:ph type="ctrTitle" hasCustomPrompt="1"/>
          </p:nvPr>
        </p:nvSpPr>
        <p:spPr bwMode="gray">
          <a:xfrm>
            <a:off x="2636520" y="792000"/>
            <a:ext cx="5481955" cy="2051844"/>
          </a:xfrm>
        </p:spPr>
        <p:txBody>
          <a:bodyPr vert="horz" wrap="square" anchor="t">
            <a:noAutofit/>
          </a:bodyPr>
          <a:lstStyle>
            <a:lvl1pPr algn="l" rtl="0">
              <a:lnSpc>
                <a:spcPts val="4000"/>
              </a:lnSpc>
              <a:defRPr sz="4000">
                <a:solidFill>
                  <a:schemeClr val="accent1"/>
                </a:solidFill>
              </a:defRPr>
            </a:lvl1pPr>
          </a:lstStyle>
          <a:p>
            <a:r>
              <a:rPr lang="en-US" dirty="0"/>
              <a:t>Presentation title, Segoe UI, 40pt, </a:t>
            </a:r>
            <a:br>
              <a:rPr lang="en-US" dirty="0"/>
            </a:br>
            <a:r>
              <a:rPr lang="en-US" dirty="0"/>
              <a:t>max. four lines</a:t>
            </a:r>
          </a:p>
        </p:txBody>
      </p:sp>
      <p:sp>
        <p:nvSpPr>
          <p:cNvPr id="3" name="Subtitle 2"/>
          <p:cNvSpPr>
            <a:spLocks noGrp="1"/>
          </p:cNvSpPr>
          <p:nvPr>
            <p:ph type="subTitle" idx="1" hasCustomPrompt="1"/>
          </p:nvPr>
        </p:nvSpPr>
        <p:spPr bwMode="gray">
          <a:xfrm>
            <a:off x="2636520" y="30162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12" name="Grafik 8">
            <a:extLst>
              <a:ext uri="{FF2B5EF4-FFF2-40B4-BE49-F238E27FC236}">
                <a16:creationId xmlns:a16="http://schemas.microsoft.com/office/drawing/2014/main" id="{C344AFA9-4A8E-44CF-8CAF-1B96E944876B}"/>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dirty="0"/>
          </a:p>
        </p:txBody>
      </p:sp>
      <p:sp>
        <p:nvSpPr>
          <p:cNvPr id="9" name="Bildplatzhalter 14">
            <a:extLst>
              <a:ext uri="{FF2B5EF4-FFF2-40B4-BE49-F238E27FC236}">
                <a16:creationId xmlns:a16="http://schemas.microsoft.com/office/drawing/2014/main" id="{C7FC146F-8647-4DFB-A98F-1133452643AB}"/>
              </a:ext>
            </a:extLst>
          </p:cNvPr>
          <p:cNvSpPr>
            <a:spLocks noGrp="1"/>
          </p:cNvSpPr>
          <p:nvPr>
            <p:ph type="pic" sz="quarter" idx="10" hasCustomPrompt="1"/>
          </p:nvPr>
        </p:nvSpPr>
        <p:spPr bwMode="gray">
          <a:xfrm>
            <a:off x="0" y="3607068"/>
            <a:ext cx="2319338" cy="1538020"/>
          </a:xfrm>
          <a:solidFill>
            <a:schemeClr val="bg1"/>
          </a:solidFill>
        </p:spPr>
        <p:txBody>
          <a:bodyPr/>
          <a:lstStyle>
            <a:lvl1pPr marL="0" indent="0" rtl="0">
              <a:buNone/>
              <a:defRPr/>
            </a:lvl1pPr>
          </a:lstStyle>
          <a:p>
            <a:r>
              <a:rPr lang="en-US" dirty="0"/>
              <a:t>Insert image from file by clicking on the icon</a:t>
            </a:r>
          </a:p>
        </p:txBody>
      </p:sp>
      <p:sp>
        <p:nvSpPr>
          <p:cNvPr id="10" name="Bildplatzhalter 4">
            <a:extLst>
              <a:ext uri="{FF2B5EF4-FFF2-40B4-BE49-F238E27FC236}">
                <a16:creationId xmlns:a16="http://schemas.microsoft.com/office/drawing/2014/main" id="{D01BF756-A092-4664-A90D-C8A1CD33A9C0}"/>
              </a:ext>
            </a:extLst>
          </p:cNvPr>
          <p:cNvSpPr>
            <a:spLocks noGrp="1"/>
          </p:cNvSpPr>
          <p:nvPr>
            <p:ph type="pic" sz="quarter" idx="12" hasCustomPrompt="1"/>
          </p:nvPr>
        </p:nvSpPr>
        <p:spPr bwMode="gray">
          <a:xfrm>
            <a:off x="0" y="-3075"/>
            <a:ext cx="2319338" cy="36114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21906665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Quote, red">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6A633ECB-07AD-44A7-8EF2-1B6401B444EE}"/>
              </a:ext>
            </a:extLst>
          </p:cNvPr>
          <p:cNvGraphicFramePr>
            <a:graphicFrameLocks noChangeAspect="1"/>
          </p:cNvGraphicFramePr>
          <p:nvPr userDrawn="1">
            <p:custDataLst>
              <p:tags r:id="rId1"/>
            </p:custDataLst>
            <p:extLst>
              <p:ext uri="{D42A27DB-BD31-4B8C-83A1-F6EECF244321}">
                <p14:modId xmlns:p14="http://schemas.microsoft.com/office/powerpoint/2010/main" val="359605414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9" name="Objekt 8" hidden="1">
                        <a:extLst>
                          <a:ext uri="{FF2B5EF4-FFF2-40B4-BE49-F238E27FC236}">
                            <a16:creationId xmlns:a16="http://schemas.microsoft.com/office/drawing/2014/main" id="{6A633ECB-07AD-44A7-8EF2-1B6401B444E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noProof="0"/>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bg1"/>
                </a:solidFill>
              </a:defRPr>
            </a:lvl1pPr>
          </a:lstStyle>
          <a:p>
            <a:r>
              <a:rPr lang="en-US" noProof="0"/>
              <a:t>Presentation title</a:t>
            </a:r>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bg1"/>
                </a:solidFill>
              </a:defRPr>
            </a:lvl1pPr>
          </a:lstStyle>
          <a:p>
            <a:fld id="{54413C03-D129-4B04-B289-283874789DC0}" type="slidenum">
              <a:rPr lang="en-US" noProof="0" smtClean="0"/>
              <a:pPr/>
              <a:t>‹Nr.›</a:t>
            </a:fld>
            <a:endParaRPr lang="en-US" noProof="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a:p>
        </p:txBody>
      </p:sp>
      <p:sp>
        <p:nvSpPr>
          <p:cNvPr id="8" name="Textplatzhalter 7">
            <a:extLst>
              <a:ext uri="{FF2B5EF4-FFF2-40B4-BE49-F238E27FC236}">
                <a16:creationId xmlns:a16="http://schemas.microsoft.com/office/drawing/2014/main" id="{ABE4E586-88CE-494B-9DF4-3093DED30381}"/>
              </a:ext>
            </a:extLst>
          </p:cNvPr>
          <p:cNvSpPr>
            <a:spLocks noGrp="1"/>
          </p:cNvSpPr>
          <p:nvPr>
            <p:ph type="body" sz="quarter" idx="12" hasCustomPrompt="1"/>
          </p:nvPr>
        </p:nvSpPr>
        <p:spPr bwMode="gray">
          <a:xfrm>
            <a:off x="300037" y="3741420"/>
            <a:ext cx="8539955" cy="188321"/>
          </a:xfrm>
        </p:spPr>
        <p:txBody>
          <a:bodyPr>
            <a:noAutofit/>
          </a:bodyPr>
          <a:lstStyle>
            <a:lvl1pPr marL="0" indent="0" rtl="0">
              <a:buNone/>
              <a:defRPr cap="all" baseline="0">
                <a:solidFill>
                  <a:schemeClr val="bg1"/>
                </a:solidFill>
              </a:defRPr>
            </a:lvl1pPr>
          </a:lstStyle>
          <a:p>
            <a:pPr lvl="0"/>
            <a:r>
              <a:rPr lang="en-US" noProof="0"/>
              <a:t>AutHor, Segoe UI, 12pt</a:t>
            </a:r>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19" y="524192"/>
            <a:ext cx="8539955" cy="3077766"/>
          </a:xfrm>
        </p:spPr>
        <p:txBody>
          <a:bodyPr vert="horz">
            <a:noAutofit/>
          </a:bodyPr>
          <a:lstStyle>
            <a:lvl1pPr rtl="0">
              <a:lnSpc>
                <a:spcPts val="4000"/>
              </a:lnSpc>
              <a:defRPr sz="4000">
                <a:solidFill>
                  <a:schemeClr val="bg1"/>
                </a:solidFill>
              </a:defRPr>
            </a:lvl1pPr>
          </a:lstStyle>
          <a:p>
            <a:r>
              <a:rPr lang="en-US" noProof="0"/>
              <a:t>Quote, </a:t>
            </a:r>
            <a:br>
              <a:rPr lang="en-US" noProof="0"/>
            </a:br>
            <a:r>
              <a:rPr lang="en-US" noProof="0"/>
              <a:t>Segoe UI, 40pt, </a:t>
            </a:r>
            <a:br>
              <a:rPr lang="en-US" noProof="0"/>
            </a:br>
            <a:r>
              <a:rPr lang="en-US" noProof="0"/>
              <a:t>max. 6 Lines</a:t>
            </a:r>
          </a:p>
        </p:txBody>
      </p:sp>
    </p:spTree>
    <p:extLst>
      <p:ext uri="{BB962C8B-B14F-4D97-AF65-F5344CB8AC3E}">
        <p14:creationId xmlns:p14="http://schemas.microsoft.com/office/powerpoint/2010/main" val="1799052656"/>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Quote, Variation 1">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6A633ECB-07AD-44A7-8EF2-1B6401B444EE}"/>
              </a:ext>
            </a:extLst>
          </p:cNvPr>
          <p:cNvGraphicFramePr>
            <a:graphicFrameLocks noChangeAspect="1"/>
          </p:cNvGraphicFramePr>
          <p:nvPr userDrawn="1">
            <p:custDataLst>
              <p:tags r:id="rId1"/>
            </p:custDataLst>
            <p:extLst>
              <p:ext uri="{D42A27DB-BD31-4B8C-83A1-F6EECF244321}">
                <p14:modId xmlns:p14="http://schemas.microsoft.com/office/powerpoint/2010/main" val="22505870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9" name="Objekt 8" hidden="1">
                        <a:extLst>
                          <a:ext uri="{FF2B5EF4-FFF2-40B4-BE49-F238E27FC236}">
                            <a16:creationId xmlns:a16="http://schemas.microsoft.com/office/drawing/2014/main" id="{6A633ECB-07AD-44A7-8EF2-1B6401B444E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accent1"/>
                </a:solidFill>
              </a:defRPr>
            </a:lvl1pPr>
          </a:lstStyle>
          <a:p>
            <a:r>
              <a:rPr lang="en-US"/>
              <a:t>Presentation title</a:t>
            </a:r>
            <a:endParaRPr lang="en-US" dirty="0"/>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accent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
        <p:nvSpPr>
          <p:cNvPr id="8" name="Textplatzhalter 7">
            <a:extLst>
              <a:ext uri="{FF2B5EF4-FFF2-40B4-BE49-F238E27FC236}">
                <a16:creationId xmlns:a16="http://schemas.microsoft.com/office/drawing/2014/main" id="{ABE4E586-88CE-494B-9DF4-3093DED30381}"/>
              </a:ext>
            </a:extLst>
          </p:cNvPr>
          <p:cNvSpPr>
            <a:spLocks noGrp="1"/>
          </p:cNvSpPr>
          <p:nvPr>
            <p:ph type="body" sz="quarter" idx="12" hasCustomPrompt="1"/>
          </p:nvPr>
        </p:nvSpPr>
        <p:spPr bwMode="gray">
          <a:xfrm>
            <a:off x="300037" y="3741420"/>
            <a:ext cx="8539955" cy="188321"/>
          </a:xfrm>
        </p:spPr>
        <p:txBody>
          <a:bodyPr>
            <a:noAutofit/>
          </a:bodyPr>
          <a:lstStyle>
            <a:lvl1pPr marL="0" indent="0" rtl="0">
              <a:buNone/>
              <a:defRPr cap="all" baseline="0">
                <a:solidFill>
                  <a:schemeClr val="accent1"/>
                </a:solidFill>
              </a:defRPr>
            </a:lvl1pPr>
          </a:lstStyle>
          <a:p>
            <a:pPr lvl="0"/>
            <a:r>
              <a:rPr lang="en-US" dirty="0"/>
              <a:t>Author, Segoe UI, 12pt</a:t>
            </a:r>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19" y="524192"/>
            <a:ext cx="8539955" cy="3077766"/>
          </a:xfrm>
        </p:spPr>
        <p:txBody>
          <a:bodyPr vert="horz">
            <a:noAutofit/>
          </a:bodyPr>
          <a:lstStyle>
            <a:lvl1pPr rtl="0">
              <a:lnSpc>
                <a:spcPts val="4000"/>
              </a:lnSpc>
              <a:defRPr sz="4000">
                <a:solidFill>
                  <a:schemeClr val="accent1"/>
                </a:solidFill>
              </a:defRPr>
            </a:lvl1pPr>
          </a:lstStyle>
          <a:p>
            <a:r>
              <a:rPr lang="en-US" dirty="0"/>
              <a:t>Quote, </a:t>
            </a:r>
            <a:br>
              <a:rPr lang="en-US" dirty="0"/>
            </a:br>
            <a:r>
              <a:rPr lang="en-US" dirty="0"/>
              <a:t>Segoe UI, 40pt, </a:t>
            </a:r>
            <a:br>
              <a:rPr lang="en-US" dirty="0"/>
            </a:br>
            <a:r>
              <a:rPr lang="en-US" dirty="0"/>
              <a:t>max. 6 Lines</a:t>
            </a:r>
          </a:p>
        </p:txBody>
      </p:sp>
    </p:spTree>
    <p:extLst>
      <p:ext uri="{BB962C8B-B14F-4D97-AF65-F5344CB8AC3E}">
        <p14:creationId xmlns:p14="http://schemas.microsoft.com/office/powerpoint/2010/main" val="3828239377"/>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Quote, Variation 2">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6A633ECB-07AD-44A7-8EF2-1B6401B444EE}"/>
              </a:ext>
            </a:extLst>
          </p:cNvPr>
          <p:cNvGraphicFramePr>
            <a:graphicFrameLocks noChangeAspect="1"/>
          </p:cNvGraphicFramePr>
          <p:nvPr userDrawn="1">
            <p:custDataLst>
              <p:tags r:id="rId1"/>
            </p:custDataLst>
            <p:extLst>
              <p:ext uri="{D42A27DB-BD31-4B8C-83A1-F6EECF244321}">
                <p14:modId xmlns:p14="http://schemas.microsoft.com/office/powerpoint/2010/main" val="60430910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9" name="Objekt 8" hidden="1">
                        <a:extLst>
                          <a:ext uri="{FF2B5EF4-FFF2-40B4-BE49-F238E27FC236}">
                            <a16:creationId xmlns:a16="http://schemas.microsoft.com/office/drawing/2014/main" id="{6A633ECB-07AD-44A7-8EF2-1B6401B444E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a:xfrm>
            <a:off x="0" y="0"/>
            <a:ext cx="9144000" cy="51450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p:txBody>
          <a:bodyPr/>
          <a:lstStyle>
            <a:lvl1pPr rtl="0">
              <a:defRPr>
                <a:solidFill>
                  <a:schemeClr val="accent1"/>
                </a:solidFill>
              </a:defRPr>
            </a:lvl1pPr>
          </a:lstStyle>
          <a:p>
            <a:r>
              <a:rPr lang="en-US"/>
              <a:t>Presentation title</a:t>
            </a:r>
            <a:endParaRPr lang="en-US" dirty="0"/>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p:txBody>
          <a:bodyPr/>
          <a:lstStyle>
            <a:lvl1pPr rtl="0">
              <a:defRPr>
                <a:solidFill>
                  <a:schemeClr val="accent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
        <p:nvSpPr>
          <p:cNvPr id="8" name="Textplatzhalter 7">
            <a:extLst>
              <a:ext uri="{FF2B5EF4-FFF2-40B4-BE49-F238E27FC236}">
                <a16:creationId xmlns:a16="http://schemas.microsoft.com/office/drawing/2014/main" id="{ABE4E586-88CE-494B-9DF4-3093DED30381}"/>
              </a:ext>
            </a:extLst>
          </p:cNvPr>
          <p:cNvSpPr>
            <a:spLocks noGrp="1"/>
          </p:cNvSpPr>
          <p:nvPr>
            <p:ph type="body" sz="quarter" idx="12" hasCustomPrompt="1"/>
          </p:nvPr>
        </p:nvSpPr>
        <p:spPr>
          <a:xfrm>
            <a:off x="300037" y="3741420"/>
            <a:ext cx="8539955" cy="188321"/>
          </a:xfrm>
        </p:spPr>
        <p:txBody>
          <a:bodyPr>
            <a:noAutofit/>
          </a:bodyPr>
          <a:lstStyle>
            <a:lvl1pPr marL="0" indent="0" rtl="0">
              <a:buNone/>
              <a:defRPr cap="all" baseline="0">
                <a:solidFill>
                  <a:schemeClr val="accent1"/>
                </a:solidFill>
              </a:defRPr>
            </a:lvl1pPr>
          </a:lstStyle>
          <a:p>
            <a:pPr lvl="0"/>
            <a:r>
              <a:rPr lang="en-US" dirty="0"/>
              <a:t>Author, Segoe UI, 12pt</a:t>
            </a:r>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a:xfrm>
            <a:off x="302419" y="524192"/>
            <a:ext cx="8539955" cy="3077766"/>
          </a:xfrm>
        </p:spPr>
        <p:txBody>
          <a:bodyPr vert="horz">
            <a:noAutofit/>
          </a:bodyPr>
          <a:lstStyle>
            <a:lvl1pPr rtl="0">
              <a:lnSpc>
                <a:spcPts val="4000"/>
              </a:lnSpc>
              <a:defRPr sz="4000">
                <a:solidFill>
                  <a:schemeClr val="accent1"/>
                </a:solidFill>
              </a:defRPr>
            </a:lvl1pPr>
          </a:lstStyle>
          <a:p>
            <a:r>
              <a:rPr lang="en-US" dirty="0"/>
              <a:t>Quote, </a:t>
            </a:r>
            <a:br>
              <a:rPr lang="en-US" dirty="0"/>
            </a:br>
            <a:r>
              <a:rPr lang="en-US" dirty="0"/>
              <a:t>Segoe UI, 40pt, </a:t>
            </a:r>
            <a:br>
              <a:rPr lang="en-US" dirty="0"/>
            </a:br>
            <a:r>
              <a:rPr lang="en-US" dirty="0"/>
              <a:t>max. 6 Lines</a:t>
            </a:r>
          </a:p>
        </p:txBody>
      </p:sp>
    </p:spTree>
    <p:extLst>
      <p:ext uri="{BB962C8B-B14F-4D97-AF65-F5344CB8AC3E}">
        <p14:creationId xmlns:p14="http://schemas.microsoft.com/office/powerpoint/2010/main" val="229041222"/>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Quote, Variation 3">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6A633ECB-07AD-44A7-8EF2-1B6401B444EE}"/>
              </a:ext>
            </a:extLst>
          </p:cNvPr>
          <p:cNvGraphicFramePr>
            <a:graphicFrameLocks noChangeAspect="1"/>
          </p:cNvGraphicFramePr>
          <p:nvPr userDrawn="1">
            <p:custDataLst>
              <p:tags r:id="rId1"/>
            </p:custDataLst>
            <p:extLst>
              <p:ext uri="{D42A27DB-BD31-4B8C-83A1-F6EECF244321}">
                <p14:modId xmlns:p14="http://schemas.microsoft.com/office/powerpoint/2010/main" val="40571782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9" name="Objekt 8" hidden="1">
                        <a:extLst>
                          <a:ext uri="{FF2B5EF4-FFF2-40B4-BE49-F238E27FC236}">
                            <a16:creationId xmlns:a16="http://schemas.microsoft.com/office/drawing/2014/main" id="{6A633ECB-07AD-44A7-8EF2-1B6401B444E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a:xfrm>
            <a:off x="0" y="0"/>
            <a:ext cx="9144000" cy="5145088"/>
          </a:xfrm>
          <a:prstGeom prst="rect">
            <a:avLst/>
          </a:prstGeom>
          <a:solidFill>
            <a:srgbClr val="DED7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solidFill>
                <a:schemeClr val="accent1"/>
              </a:solidFill>
            </a:endParaRP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p:txBody>
          <a:bodyPr/>
          <a:lstStyle>
            <a:lvl1pPr rtl="0">
              <a:defRPr>
                <a:solidFill>
                  <a:schemeClr val="accent1"/>
                </a:solidFill>
              </a:defRPr>
            </a:lvl1pPr>
          </a:lstStyle>
          <a:p>
            <a:r>
              <a:rPr lang="en-US"/>
              <a:t>Presentation title</a:t>
            </a:r>
            <a:endParaRPr lang="en-US" dirty="0"/>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p:txBody>
          <a:bodyPr/>
          <a:lstStyle>
            <a:lvl1pPr rtl="0">
              <a:defRPr>
                <a:solidFill>
                  <a:schemeClr val="accent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solidFill>
                <a:schemeClr val="accent1"/>
              </a:solidFill>
            </a:endParaRPr>
          </a:p>
        </p:txBody>
      </p:sp>
      <p:sp>
        <p:nvSpPr>
          <p:cNvPr id="8" name="Textplatzhalter 7">
            <a:extLst>
              <a:ext uri="{FF2B5EF4-FFF2-40B4-BE49-F238E27FC236}">
                <a16:creationId xmlns:a16="http://schemas.microsoft.com/office/drawing/2014/main" id="{ABE4E586-88CE-494B-9DF4-3093DED30381}"/>
              </a:ext>
            </a:extLst>
          </p:cNvPr>
          <p:cNvSpPr>
            <a:spLocks noGrp="1"/>
          </p:cNvSpPr>
          <p:nvPr>
            <p:ph type="body" sz="quarter" idx="12" hasCustomPrompt="1"/>
          </p:nvPr>
        </p:nvSpPr>
        <p:spPr>
          <a:xfrm>
            <a:off x="300037" y="3741420"/>
            <a:ext cx="8539955" cy="188321"/>
          </a:xfrm>
        </p:spPr>
        <p:txBody>
          <a:bodyPr>
            <a:noAutofit/>
          </a:bodyPr>
          <a:lstStyle>
            <a:lvl1pPr marL="0" indent="0" rtl="0">
              <a:buNone/>
              <a:defRPr cap="all" baseline="0">
                <a:solidFill>
                  <a:schemeClr val="accent1"/>
                </a:solidFill>
              </a:defRPr>
            </a:lvl1pPr>
          </a:lstStyle>
          <a:p>
            <a:pPr lvl="0"/>
            <a:r>
              <a:rPr lang="en-US" dirty="0"/>
              <a:t>Author, Segoe UI, 12pt</a:t>
            </a:r>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a:xfrm>
            <a:off x="302419" y="524192"/>
            <a:ext cx="8539955" cy="3077766"/>
          </a:xfrm>
        </p:spPr>
        <p:txBody>
          <a:bodyPr vert="horz">
            <a:noAutofit/>
          </a:bodyPr>
          <a:lstStyle>
            <a:lvl1pPr rtl="0">
              <a:lnSpc>
                <a:spcPts val="4000"/>
              </a:lnSpc>
              <a:defRPr sz="4000">
                <a:solidFill>
                  <a:schemeClr val="accent1"/>
                </a:solidFill>
              </a:defRPr>
            </a:lvl1pPr>
          </a:lstStyle>
          <a:p>
            <a:r>
              <a:rPr lang="en-US" dirty="0"/>
              <a:t>Quote, </a:t>
            </a:r>
            <a:br>
              <a:rPr lang="en-US" dirty="0"/>
            </a:br>
            <a:r>
              <a:rPr lang="en-US" dirty="0"/>
              <a:t>Segoe UI, 40pt, </a:t>
            </a:r>
            <a:br>
              <a:rPr lang="en-US" dirty="0"/>
            </a:br>
            <a:r>
              <a:rPr lang="en-US" dirty="0"/>
              <a:t>max. 6 Lines</a:t>
            </a:r>
          </a:p>
        </p:txBody>
      </p:sp>
    </p:spTree>
    <p:extLst>
      <p:ext uri="{BB962C8B-B14F-4D97-AF65-F5344CB8AC3E}">
        <p14:creationId xmlns:p14="http://schemas.microsoft.com/office/powerpoint/2010/main" val="1997717269"/>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Thank you, red">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5848DF53-2AA0-4D9F-A482-C8247EE218BB}"/>
              </a:ext>
            </a:extLst>
          </p:cNvPr>
          <p:cNvGraphicFramePr>
            <a:graphicFrameLocks noChangeAspect="1"/>
          </p:cNvGraphicFramePr>
          <p:nvPr userDrawn="1">
            <p:custDataLst>
              <p:tags r:id="rId1"/>
            </p:custDataLst>
            <p:extLst>
              <p:ext uri="{D42A27DB-BD31-4B8C-83A1-F6EECF244321}">
                <p14:modId xmlns:p14="http://schemas.microsoft.com/office/powerpoint/2010/main" val="19005859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7" name="Objekt 6" hidden="1">
                        <a:extLst>
                          <a:ext uri="{FF2B5EF4-FFF2-40B4-BE49-F238E27FC236}">
                            <a16:creationId xmlns:a16="http://schemas.microsoft.com/office/drawing/2014/main" id="{5848DF53-2AA0-4D9F-A482-C8247EE218B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7091362" cy="512961"/>
          </a:xfrm>
        </p:spPr>
        <p:txBody>
          <a:bodyPr vert="horz">
            <a:noAutofit/>
          </a:bodyPr>
          <a:lstStyle>
            <a:lvl1pPr rtl="0">
              <a:lnSpc>
                <a:spcPts val="4000"/>
              </a:lnSpc>
              <a:defRPr sz="4000">
                <a:solidFill>
                  <a:schemeClr val="bg1"/>
                </a:solidFill>
              </a:defRPr>
            </a:lvl1pPr>
          </a:lstStyle>
          <a:p>
            <a:r>
              <a:rPr lang="en-US" dirty="0"/>
              <a:t>Thank You.</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bg1"/>
                </a:solidFill>
              </a:defRPr>
            </a:lvl1pPr>
          </a:lstStyle>
          <a:p>
            <a:r>
              <a:rPr lang="en-US" dirty="0"/>
              <a:t>Presentation title</a:t>
            </a:r>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bg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3044144634"/>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Thank you, white">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5848DF53-2AA0-4D9F-A482-C8247EE218BB}"/>
              </a:ext>
            </a:extLst>
          </p:cNvPr>
          <p:cNvGraphicFramePr>
            <a:graphicFrameLocks noChangeAspect="1"/>
          </p:cNvGraphicFramePr>
          <p:nvPr userDrawn="1">
            <p:custDataLst>
              <p:tags r:id="rId1"/>
            </p:custDataLst>
            <p:extLst>
              <p:ext uri="{D42A27DB-BD31-4B8C-83A1-F6EECF244321}">
                <p14:modId xmlns:p14="http://schemas.microsoft.com/office/powerpoint/2010/main" val="19005859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7" name="Objekt 6" hidden="1">
                        <a:extLst>
                          <a:ext uri="{FF2B5EF4-FFF2-40B4-BE49-F238E27FC236}">
                            <a16:creationId xmlns:a16="http://schemas.microsoft.com/office/drawing/2014/main" id="{5848DF53-2AA0-4D9F-A482-C8247EE218B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7091362" cy="512961"/>
          </a:xfrm>
        </p:spPr>
        <p:txBody>
          <a:bodyPr vert="horz">
            <a:noAutofit/>
          </a:bodyPr>
          <a:lstStyle>
            <a:lvl1pPr rtl="0">
              <a:lnSpc>
                <a:spcPts val="4000"/>
              </a:lnSpc>
              <a:defRPr sz="4000">
                <a:solidFill>
                  <a:schemeClr val="accent1"/>
                </a:solidFill>
              </a:defRPr>
            </a:lvl1pPr>
          </a:lstStyle>
          <a:p>
            <a:r>
              <a:rPr lang="en-US" dirty="0"/>
              <a:t>Thank You.</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accent1"/>
                </a:solidFill>
              </a:defRPr>
            </a:lvl1pPr>
          </a:lstStyle>
          <a:p>
            <a:r>
              <a:rPr lang="en-US"/>
              <a:t>Presentation title</a:t>
            </a:r>
            <a:endParaRPr lang="en-US" dirty="0"/>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accent1"/>
                </a:solidFill>
              </a:defRPr>
            </a:lvl1pPr>
          </a:lstStyle>
          <a:p>
            <a:fld id="{54413C03-D129-4B04-B289-283874789DC0}" type="slidenum">
              <a:rPr lang="en-US" smtClean="0"/>
              <a:pPr/>
              <a:t>‹Nr.›</a:t>
            </a:fld>
            <a:endParaRPr lang="en-US" dirty="0"/>
          </a:p>
        </p:txBody>
      </p:sp>
      <p:sp>
        <p:nvSpPr>
          <p:cNvPr id="8" name="Grafik 8">
            <a:extLst>
              <a:ext uri="{FF2B5EF4-FFF2-40B4-BE49-F238E27FC236}">
                <a16:creationId xmlns:a16="http://schemas.microsoft.com/office/drawing/2014/main" id="{EC2333C9-7C64-4C37-8085-3482C25F21FB}"/>
              </a:ext>
            </a:extLst>
          </p:cNvPr>
          <p:cNvSpPr/>
          <p:nvPr userDrawn="1"/>
        </p:nvSpPr>
        <p:spPr>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solidFill>
                <a:schemeClr val="accent1"/>
              </a:solidFill>
            </a:endParaRPr>
          </a:p>
        </p:txBody>
      </p:sp>
    </p:spTree>
    <p:extLst>
      <p:ext uri="{BB962C8B-B14F-4D97-AF65-F5344CB8AC3E}">
        <p14:creationId xmlns:p14="http://schemas.microsoft.com/office/powerpoint/2010/main" val="1672553418"/>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Thank you + picture">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E0DE717E-46C1-446C-AC0A-112EF61AB882}"/>
              </a:ext>
            </a:extLst>
          </p:cNvPr>
          <p:cNvGraphicFramePr>
            <a:graphicFrameLocks noChangeAspect="1"/>
          </p:cNvGraphicFramePr>
          <p:nvPr userDrawn="1">
            <p:custDataLst>
              <p:tags r:id="rId1"/>
            </p:custDataLst>
            <p:extLst>
              <p:ext uri="{D42A27DB-BD31-4B8C-83A1-F6EECF244321}">
                <p14:modId xmlns:p14="http://schemas.microsoft.com/office/powerpoint/2010/main" val="1464759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7" name="Objekt 6" hidden="1">
                        <a:extLst>
                          <a:ext uri="{FF2B5EF4-FFF2-40B4-BE49-F238E27FC236}">
                            <a16:creationId xmlns:a16="http://schemas.microsoft.com/office/drawing/2014/main" id="{E0DE717E-46C1-446C-AC0A-112EF61AB88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a:xfrm>
            <a:off x="0" y="0"/>
            <a:ext cx="9144000" cy="514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a:xfrm>
            <a:off x="302420" y="303212"/>
            <a:ext cx="3919060" cy="512961"/>
          </a:xfrm>
        </p:spPr>
        <p:txBody>
          <a:bodyPr vert="horz">
            <a:noAutofit/>
          </a:bodyPr>
          <a:lstStyle>
            <a:lvl1pPr rtl="0">
              <a:lnSpc>
                <a:spcPts val="4000"/>
              </a:lnSpc>
              <a:defRPr sz="4000">
                <a:solidFill>
                  <a:schemeClr val="bg1"/>
                </a:solidFill>
              </a:defRPr>
            </a:lvl1pPr>
          </a:lstStyle>
          <a:p>
            <a:r>
              <a:rPr lang="en-US" dirty="0"/>
              <a:t>Thank You.</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p:txBody>
          <a:bodyPr/>
          <a:lstStyle>
            <a:lvl1pPr rtl="0">
              <a:defRPr>
                <a:solidFill>
                  <a:schemeClr val="bg1"/>
                </a:solidFill>
              </a:defRPr>
            </a:lvl1pPr>
          </a:lstStyle>
          <a:p>
            <a:r>
              <a:rPr lang="en-US" dirty="0"/>
              <a:t>Presentation title</a:t>
            </a:r>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p:txBody>
          <a:bodyPr/>
          <a:lstStyle>
            <a:lvl1pPr rtl="0">
              <a:defRPr>
                <a:solidFill>
                  <a:schemeClr val="bg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
        <p:nvSpPr>
          <p:cNvPr id="8" name="Bildplatzhalter 7">
            <a:extLst>
              <a:ext uri="{FF2B5EF4-FFF2-40B4-BE49-F238E27FC236}">
                <a16:creationId xmlns:a16="http://schemas.microsoft.com/office/drawing/2014/main" id="{3A18A666-963B-452E-AD8E-146C9F2ACCD3}"/>
              </a:ext>
            </a:extLst>
          </p:cNvPr>
          <p:cNvSpPr>
            <a:spLocks noGrp="1"/>
          </p:cNvSpPr>
          <p:nvPr>
            <p:ph type="pic" sz="quarter" idx="12" hasCustomPrompt="1"/>
          </p:nvPr>
        </p:nvSpPr>
        <p:spPr>
          <a:xfrm>
            <a:off x="4572000" y="0"/>
            <a:ext cx="4572000" cy="51450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777388944"/>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graphicFrame>
        <p:nvGraphicFramePr>
          <p:cNvPr id="2" name="Objekt 1" hidden="1">
            <a:extLst>
              <a:ext uri="{FF2B5EF4-FFF2-40B4-BE49-F238E27FC236}">
                <a16:creationId xmlns:a16="http://schemas.microsoft.com/office/drawing/2014/main" id="{C04FCD6D-FEBB-4B98-A8C4-8431CC99C510}"/>
              </a:ext>
            </a:extLst>
          </p:cNvPr>
          <p:cNvGraphicFramePr>
            <a:graphicFrameLocks noChangeAspect="1"/>
          </p:cNvGraphicFramePr>
          <p:nvPr userDrawn="1">
            <p:custDataLst>
              <p:tags r:id="rId1"/>
            </p:custDataLst>
            <p:extLst>
              <p:ext uri="{D42A27DB-BD31-4B8C-83A1-F6EECF244321}">
                <p14:modId xmlns:p14="http://schemas.microsoft.com/office/powerpoint/2010/main" val="16969084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2" name="Objekt 1" hidden="1">
                        <a:extLst>
                          <a:ext uri="{FF2B5EF4-FFF2-40B4-BE49-F238E27FC236}">
                            <a16:creationId xmlns:a16="http://schemas.microsoft.com/office/drawing/2014/main" id="{C04FCD6D-FEBB-4B98-A8C4-8431CC99C51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4" name="Textplatzhalter 3">
            <a:extLst>
              <a:ext uri="{FF2B5EF4-FFF2-40B4-BE49-F238E27FC236}">
                <a16:creationId xmlns:a16="http://schemas.microsoft.com/office/drawing/2014/main" id="{984AB2A2-5C36-4389-B017-BFC52E120872}"/>
              </a:ext>
            </a:extLst>
          </p:cNvPr>
          <p:cNvSpPr>
            <a:spLocks noGrp="1"/>
          </p:cNvSpPr>
          <p:nvPr>
            <p:ph type="body" sz="quarter" idx="10" hasCustomPrompt="1"/>
          </p:nvPr>
        </p:nvSpPr>
        <p:spPr>
          <a:xfrm>
            <a:off x="3345180" y="3485339"/>
            <a:ext cx="2446020" cy="326004"/>
          </a:xfrm>
          <a:prstGeom prst="roundRect">
            <a:avLst>
              <a:gd name="adj" fmla="val 50000"/>
            </a:avLst>
          </a:prstGeom>
          <a:solidFill>
            <a:schemeClr val="bg1"/>
          </a:solidFill>
        </p:spPr>
        <p:txBody>
          <a:bodyPr wrap="square" lIns="90000" tIns="43200" rIns="90000" bIns="43200" anchor="ctr">
            <a:spAutoFit/>
          </a:bodyPr>
          <a:lstStyle>
            <a:lvl1pPr marL="0" indent="0" algn="ctr">
              <a:buNone/>
              <a:defRPr sz="900" cap="all" baseline="0">
                <a:solidFill>
                  <a:schemeClr val="accent1"/>
                </a:solidFill>
              </a:defRPr>
            </a:lvl1pPr>
          </a:lstStyle>
          <a:p>
            <a:pPr lvl="0"/>
            <a:r>
              <a:rPr lang="en-US" dirty="0"/>
              <a:t>Find Out more on henkel.com</a:t>
            </a:r>
          </a:p>
        </p:txBody>
      </p:sp>
      <p:sp>
        <p:nvSpPr>
          <p:cNvPr id="9" name="Grafik 8">
            <a:extLst>
              <a:ext uri="{FF2B5EF4-FFF2-40B4-BE49-F238E27FC236}">
                <a16:creationId xmlns:a16="http://schemas.microsoft.com/office/drawing/2014/main" id="{8C3A2EF6-6C94-4211-862D-30B55989F42C}"/>
              </a:ext>
            </a:extLst>
          </p:cNvPr>
          <p:cNvSpPr/>
          <p:nvPr userDrawn="1"/>
        </p:nvSpPr>
        <p:spPr bwMode="gray">
          <a:xfrm>
            <a:off x="3552350" y="1677370"/>
            <a:ext cx="2017870" cy="1125096"/>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2566952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50:50, Variation 3">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AF921CF9-B57B-416A-9497-3C9E70F21345}"/>
              </a:ext>
            </a:extLst>
          </p:cNvPr>
          <p:cNvGraphicFramePr>
            <a:graphicFrameLocks noChangeAspect="1"/>
          </p:cNvGraphicFramePr>
          <p:nvPr userDrawn="1">
            <p:custDataLst>
              <p:tags r:id="rId1"/>
            </p:custDataLst>
            <p:extLst>
              <p:ext uri="{D42A27DB-BD31-4B8C-83A1-F6EECF244321}">
                <p14:modId xmlns:p14="http://schemas.microsoft.com/office/powerpoint/2010/main" val="77866414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5" name="Objekt 4" hidden="1">
                        <a:extLst>
                          <a:ext uri="{FF2B5EF4-FFF2-40B4-BE49-F238E27FC236}">
                            <a16:creationId xmlns:a16="http://schemas.microsoft.com/office/drawing/2014/main" id="{AF921CF9-B57B-416A-9497-3C9E70F2134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DED7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5" name="Bildplatzhalter 14">
            <a:extLst>
              <a:ext uri="{FF2B5EF4-FFF2-40B4-BE49-F238E27FC236}">
                <a16:creationId xmlns:a16="http://schemas.microsoft.com/office/drawing/2014/main" id="{E4E5A178-E5DB-4533-A3EA-5BA2796023F9}"/>
              </a:ext>
            </a:extLst>
          </p:cNvPr>
          <p:cNvSpPr>
            <a:spLocks noGrp="1"/>
          </p:cNvSpPr>
          <p:nvPr>
            <p:ph type="pic" sz="quarter" idx="10" hasCustomPrompt="1"/>
          </p:nvPr>
        </p:nvSpPr>
        <p:spPr bwMode="gray">
          <a:xfrm>
            <a:off x="0" y="0"/>
            <a:ext cx="4572000" cy="5145088"/>
          </a:xfrm>
          <a:solidFill>
            <a:schemeClr val="bg1"/>
          </a:solidFill>
        </p:spPr>
        <p:txBody>
          <a:bodyPr/>
          <a:lstStyle>
            <a:lvl1pPr marL="0" indent="0" rtl="0">
              <a:buNone/>
              <a:defRPr/>
            </a:lvl1pPr>
          </a:lstStyle>
          <a:p>
            <a:r>
              <a:rPr lang="en-US" dirty="0"/>
              <a:t>Insert image from file by clicking on the icon</a:t>
            </a:r>
          </a:p>
        </p:txBody>
      </p:sp>
      <p:sp>
        <p:nvSpPr>
          <p:cNvPr id="3" name="Subtitle 2"/>
          <p:cNvSpPr>
            <a:spLocks noGrp="1"/>
          </p:cNvSpPr>
          <p:nvPr>
            <p:ph type="subTitle" idx="1" hasCustomPrompt="1"/>
          </p:nvPr>
        </p:nvSpPr>
        <p:spPr bwMode="gray">
          <a:xfrm>
            <a:off x="4922520" y="27114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2" name="Title 1"/>
          <p:cNvSpPr>
            <a:spLocks noGrp="1"/>
          </p:cNvSpPr>
          <p:nvPr>
            <p:ph type="ctrTitle" hasCustomPrompt="1"/>
          </p:nvPr>
        </p:nvSpPr>
        <p:spPr bwMode="gray">
          <a:xfrm>
            <a:off x="4922520" y="792000"/>
            <a:ext cx="3919855" cy="1538883"/>
          </a:xfrm>
        </p:spPr>
        <p:txBody>
          <a:bodyPr vert="horz" wrap="square" anchor="t">
            <a:noAutofit/>
          </a:bodyPr>
          <a:lstStyle>
            <a:lvl1pPr algn="l" rtl="0">
              <a:lnSpc>
                <a:spcPts val="3000"/>
              </a:lnSpc>
              <a:defRPr sz="3000">
                <a:solidFill>
                  <a:schemeClr val="accent1"/>
                </a:solidFill>
              </a:defRPr>
            </a:lvl1pPr>
          </a:lstStyle>
          <a:p>
            <a:r>
              <a:rPr lang="en-US" dirty="0"/>
              <a:t>Presentation title, Segoe UI, 30pt, </a:t>
            </a:r>
            <a:br>
              <a:rPr lang="en-US" dirty="0"/>
            </a:br>
            <a:r>
              <a:rPr lang="en-US" dirty="0"/>
              <a:t>max. four lines</a:t>
            </a:r>
          </a:p>
        </p:txBody>
      </p:sp>
      <p:sp>
        <p:nvSpPr>
          <p:cNvPr id="12" name="Grafik 8">
            <a:extLst>
              <a:ext uri="{FF2B5EF4-FFF2-40B4-BE49-F238E27FC236}">
                <a16:creationId xmlns:a16="http://schemas.microsoft.com/office/drawing/2014/main" id="{48ABBCCE-4884-469A-AF5A-A775CB4FE839}"/>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dirty="0"/>
          </a:p>
        </p:txBody>
      </p:sp>
    </p:spTree>
    <p:extLst>
      <p:ext uri="{BB962C8B-B14F-4D97-AF65-F5344CB8AC3E}">
        <p14:creationId xmlns:p14="http://schemas.microsoft.com/office/powerpoint/2010/main" val="31538840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3:9, Variation 4">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3BD514C2-2A29-47C4-8020-4382A623DB88}"/>
              </a:ext>
            </a:extLst>
          </p:cNvPr>
          <p:cNvGraphicFramePr>
            <a:graphicFrameLocks noChangeAspect="1"/>
          </p:cNvGraphicFramePr>
          <p:nvPr userDrawn="1">
            <p:custDataLst>
              <p:tags r:id="rId1"/>
            </p:custDataLst>
            <p:extLst>
              <p:ext uri="{D42A27DB-BD31-4B8C-83A1-F6EECF244321}">
                <p14:modId xmlns:p14="http://schemas.microsoft.com/office/powerpoint/2010/main" val="6114799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7" name="Objekt 6" hidden="1">
                        <a:extLst>
                          <a:ext uri="{FF2B5EF4-FFF2-40B4-BE49-F238E27FC236}">
                            <a16:creationId xmlns:a16="http://schemas.microsoft.com/office/drawing/2014/main" id="{3BD514C2-2A29-47C4-8020-4382A623DB8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1756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le 1"/>
          <p:cNvSpPr>
            <a:spLocks noGrp="1"/>
          </p:cNvSpPr>
          <p:nvPr>
            <p:ph type="ctrTitle" hasCustomPrompt="1"/>
          </p:nvPr>
        </p:nvSpPr>
        <p:spPr bwMode="gray">
          <a:xfrm>
            <a:off x="2636520" y="792000"/>
            <a:ext cx="5481955" cy="2051844"/>
          </a:xfrm>
        </p:spPr>
        <p:txBody>
          <a:bodyPr vert="horz" wrap="square" anchor="t">
            <a:noAutofit/>
          </a:bodyPr>
          <a:lstStyle>
            <a:lvl1pPr algn="l" rtl="0">
              <a:lnSpc>
                <a:spcPts val="4000"/>
              </a:lnSpc>
              <a:defRPr sz="4000">
                <a:solidFill>
                  <a:srgbClr val="F6E67D"/>
                </a:solidFill>
              </a:defRPr>
            </a:lvl1pPr>
          </a:lstStyle>
          <a:p>
            <a:r>
              <a:rPr lang="en-US" dirty="0"/>
              <a:t>Presentation title, Segoe UI, 40pt, </a:t>
            </a:r>
            <a:br>
              <a:rPr lang="en-US" dirty="0"/>
            </a:br>
            <a:r>
              <a:rPr lang="en-US" dirty="0"/>
              <a:t>max. four lines</a:t>
            </a:r>
          </a:p>
        </p:txBody>
      </p:sp>
      <p:sp>
        <p:nvSpPr>
          <p:cNvPr id="3" name="Subtitle 2"/>
          <p:cNvSpPr>
            <a:spLocks noGrp="1"/>
          </p:cNvSpPr>
          <p:nvPr>
            <p:ph type="subTitle" idx="1" hasCustomPrompt="1"/>
          </p:nvPr>
        </p:nvSpPr>
        <p:spPr bwMode="gray">
          <a:xfrm>
            <a:off x="2636520" y="30162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12" name="Grafik 8">
            <a:extLst>
              <a:ext uri="{FF2B5EF4-FFF2-40B4-BE49-F238E27FC236}">
                <a16:creationId xmlns:a16="http://schemas.microsoft.com/office/drawing/2014/main" id="{C344AFA9-4A8E-44CF-8CAF-1B96E944876B}"/>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dirty="0"/>
          </a:p>
        </p:txBody>
      </p:sp>
      <p:sp>
        <p:nvSpPr>
          <p:cNvPr id="9" name="Bildplatzhalter 14">
            <a:extLst>
              <a:ext uri="{FF2B5EF4-FFF2-40B4-BE49-F238E27FC236}">
                <a16:creationId xmlns:a16="http://schemas.microsoft.com/office/drawing/2014/main" id="{AB3D9F52-0B6D-4547-AF18-EBEAA3D5E550}"/>
              </a:ext>
            </a:extLst>
          </p:cNvPr>
          <p:cNvSpPr>
            <a:spLocks noGrp="1"/>
          </p:cNvSpPr>
          <p:nvPr>
            <p:ph type="pic" sz="quarter" idx="10" hasCustomPrompt="1"/>
          </p:nvPr>
        </p:nvSpPr>
        <p:spPr bwMode="gray">
          <a:xfrm>
            <a:off x="0" y="3607068"/>
            <a:ext cx="2319338" cy="1538020"/>
          </a:xfrm>
          <a:solidFill>
            <a:schemeClr val="bg1"/>
          </a:solidFill>
        </p:spPr>
        <p:txBody>
          <a:bodyPr/>
          <a:lstStyle>
            <a:lvl1pPr marL="0" indent="0" rtl="0">
              <a:buNone/>
              <a:defRPr/>
            </a:lvl1pPr>
          </a:lstStyle>
          <a:p>
            <a:r>
              <a:rPr lang="en-US" dirty="0"/>
              <a:t>Insert image from file by clicking on the icon</a:t>
            </a:r>
          </a:p>
        </p:txBody>
      </p:sp>
      <p:sp>
        <p:nvSpPr>
          <p:cNvPr id="10" name="Bildplatzhalter 4">
            <a:extLst>
              <a:ext uri="{FF2B5EF4-FFF2-40B4-BE49-F238E27FC236}">
                <a16:creationId xmlns:a16="http://schemas.microsoft.com/office/drawing/2014/main" id="{EDD65B7E-6040-41A8-A16D-05D3AEB068AA}"/>
              </a:ext>
            </a:extLst>
          </p:cNvPr>
          <p:cNvSpPr>
            <a:spLocks noGrp="1"/>
          </p:cNvSpPr>
          <p:nvPr>
            <p:ph type="pic" sz="quarter" idx="12" hasCustomPrompt="1"/>
          </p:nvPr>
        </p:nvSpPr>
        <p:spPr bwMode="gray">
          <a:xfrm>
            <a:off x="0" y="-3075"/>
            <a:ext cx="2319338" cy="36114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21257186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50:50, Variation 4">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AF921CF9-B57B-416A-9497-3C9E70F21345}"/>
              </a:ext>
            </a:extLst>
          </p:cNvPr>
          <p:cNvGraphicFramePr>
            <a:graphicFrameLocks noChangeAspect="1"/>
          </p:cNvGraphicFramePr>
          <p:nvPr userDrawn="1">
            <p:custDataLst>
              <p:tags r:id="rId1"/>
            </p:custDataLst>
            <p:extLst>
              <p:ext uri="{D42A27DB-BD31-4B8C-83A1-F6EECF244321}">
                <p14:modId xmlns:p14="http://schemas.microsoft.com/office/powerpoint/2010/main" val="91757608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5" name="Objekt 4" hidden="1">
                        <a:extLst>
                          <a:ext uri="{FF2B5EF4-FFF2-40B4-BE49-F238E27FC236}">
                            <a16:creationId xmlns:a16="http://schemas.microsoft.com/office/drawing/2014/main" id="{AF921CF9-B57B-416A-9497-3C9E70F2134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1756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15" name="Bildplatzhalter 14">
            <a:extLst>
              <a:ext uri="{FF2B5EF4-FFF2-40B4-BE49-F238E27FC236}">
                <a16:creationId xmlns:a16="http://schemas.microsoft.com/office/drawing/2014/main" id="{E4E5A178-E5DB-4533-A3EA-5BA2796023F9}"/>
              </a:ext>
            </a:extLst>
          </p:cNvPr>
          <p:cNvSpPr>
            <a:spLocks noGrp="1"/>
          </p:cNvSpPr>
          <p:nvPr>
            <p:ph type="pic" sz="quarter" idx="10" hasCustomPrompt="1"/>
          </p:nvPr>
        </p:nvSpPr>
        <p:spPr bwMode="gray">
          <a:xfrm>
            <a:off x="0" y="0"/>
            <a:ext cx="4572000" cy="5145088"/>
          </a:xfrm>
          <a:solidFill>
            <a:schemeClr val="bg1"/>
          </a:solidFill>
        </p:spPr>
        <p:txBody>
          <a:bodyPr/>
          <a:lstStyle>
            <a:lvl1pPr marL="0" indent="0" rtl="0">
              <a:buNone/>
              <a:defRPr/>
            </a:lvl1pPr>
          </a:lstStyle>
          <a:p>
            <a:r>
              <a:rPr lang="en-US" dirty="0"/>
              <a:t>Insert image from file by clicking on the icon</a:t>
            </a:r>
          </a:p>
        </p:txBody>
      </p:sp>
      <p:sp>
        <p:nvSpPr>
          <p:cNvPr id="3" name="Subtitle 2"/>
          <p:cNvSpPr>
            <a:spLocks noGrp="1"/>
          </p:cNvSpPr>
          <p:nvPr>
            <p:ph type="subTitle" idx="1" hasCustomPrompt="1"/>
          </p:nvPr>
        </p:nvSpPr>
        <p:spPr bwMode="gray">
          <a:xfrm>
            <a:off x="4922520" y="27114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2" name="Title 1"/>
          <p:cNvSpPr>
            <a:spLocks noGrp="1"/>
          </p:cNvSpPr>
          <p:nvPr>
            <p:ph type="ctrTitle" hasCustomPrompt="1"/>
          </p:nvPr>
        </p:nvSpPr>
        <p:spPr bwMode="gray">
          <a:xfrm>
            <a:off x="4922520" y="792000"/>
            <a:ext cx="3919855" cy="1538883"/>
          </a:xfrm>
        </p:spPr>
        <p:txBody>
          <a:bodyPr vert="horz" wrap="square" anchor="t">
            <a:noAutofit/>
          </a:bodyPr>
          <a:lstStyle>
            <a:lvl1pPr algn="l" rtl="0">
              <a:lnSpc>
                <a:spcPts val="3000"/>
              </a:lnSpc>
              <a:defRPr sz="3000">
                <a:solidFill>
                  <a:srgbClr val="F6E67D"/>
                </a:solidFill>
              </a:defRPr>
            </a:lvl1pPr>
          </a:lstStyle>
          <a:p>
            <a:r>
              <a:rPr lang="en-US" dirty="0"/>
              <a:t>Presentation title, Segoe UI, 30pt, </a:t>
            </a:r>
            <a:br>
              <a:rPr lang="en-US" dirty="0"/>
            </a:br>
            <a:r>
              <a:rPr lang="en-US" dirty="0"/>
              <a:t>max. four lines</a:t>
            </a:r>
          </a:p>
        </p:txBody>
      </p:sp>
      <p:sp>
        <p:nvSpPr>
          <p:cNvPr id="12" name="Grafik 8">
            <a:extLst>
              <a:ext uri="{FF2B5EF4-FFF2-40B4-BE49-F238E27FC236}">
                <a16:creationId xmlns:a16="http://schemas.microsoft.com/office/drawing/2014/main" id="{48ABBCCE-4884-469A-AF5A-A775CB4FE839}"/>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dirty="0"/>
          </a:p>
        </p:txBody>
      </p:sp>
    </p:spTree>
    <p:extLst>
      <p:ext uri="{BB962C8B-B14F-4D97-AF65-F5344CB8AC3E}">
        <p14:creationId xmlns:p14="http://schemas.microsoft.com/office/powerpoint/2010/main" val="3322867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3:9, Variation 5">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3BD514C2-2A29-47C4-8020-4382A623DB88}"/>
              </a:ext>
            </a:extLst>
          </p:cNvPr>
          <p:cNvGraphicFramePr>
            <a:graphicFrameLocks noChangeAspect="1"/>
          </p:cNvGraphicFramePr>
          <p:nvPr userDrawn="1">
            <p:custDataLst>
              <p:tags r:id="rId1"/>
            </p:custDataLst>
            <p:extLst>
              <p:ext uri="{D42A27DB-BD31-4B8C-83A1-F6EECF244321}">
                <p14:modId xmlns:p14="http://schemas.microsoft.com/office/powerpoint/2010/main" val="28573048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7" name="Objekt 6" hidden="1">
                        <a:extLst>
                          <a:ext uri="{FF2B5EF4-FFF2-40B4-BE49-F238E27FC236}">
                            <a16:creationId xmlns:a16="http://schemas.microsoft.com/office/drawing/2014/main" id="{3BD514C2-2A29-47C4-8020-4382A623DB8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F6E6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le 1"/>
          <p:cNvSpPr>
            <a:spLocks noGrp="1"/>
          </p:cNvSpPr>
          <p:nvPr>
            <p:ph type="ctrTitle" hasCustomPrompt="1"/>
          </p:nvPr>
        </p:nvSpPr>
        <p:spPr bwMode="gray">
          <a:xfrm>
            <a:off x="2636520" y="792000"/>
            <a:ext cx="5481955" cy="2051844"/>
          </a:xfrm>
        </p:spPr>
        <p:txBody>
          <a:bodyPr vert="horz" wrap="square" anchor="t">
            <a:noAutofit/>
          </a:bodyPr>
          <a:lstStyle>
            <a:lvl1pPr algn="l" rtl="0">
              <a:lnSpc>
                <a:spcPts val="4000"/>
              </a:lnSpc>
              <a:defRPr sz="4000">
                <a:solidFill>
                  <a:srgbClr val="175641"/>
                </a:solidFill>
              </a:defRPr>
            </a:lvl1pPr>
          </a:lstStyle>
          <a:p>
            <a:r>
              <a:rPr lang="en-US" dirty="0"/>
              <a:t>Presentation title, Segoe UI, 40pt, </a:t>
            </a:r>
            <a:br>
              <a:rPr lang="en-US" dirty="0"/>
            </a:br>
            <a:r>
              <a:rPr lang="en-US" dirty="0"/>
              <a:t>max. four lines</a:t>
            </a:r>
          </a:p>
        </p:txBody>
      </p:sp>
      <p:sp>
        <p:nvSpPr>
          <p:cNvPr id="3" name="Subtitle 2"/>
          <p:cNvSpPr>
            <a:spLocks noGrp="1"/>
          </p:cNvSpPr>
          <p:nvPr>
            <p:ph type="subTitle" idx="1" hasCustomPrompt="1"/>
          </p:nvPr>
        </p:nvSpPr>
        <p:spPr bwMode="gray">
          <a:xfrm>
            <a:off x="2636520" y="30162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12" name="Grafik 8">
            <a:extLst>
              <a:ext uri="{FF2B5EF4-FFF2-40B4-BE49-F238E27FC236}">
                <a16:creationId xmlns:a16="http://schemas.microsoft.com/office/drawing/2014/main" id="{C344AFA9-4A8E-44CF-8CAF-1B96E944876B}"/>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dirty="0"/>
          </a:p>
        </p:txBody>
      </p:sp>
      <p:sp>
        <p:nvSpPr>
          <p:cNvPr id="9" name="Bildplatzhalter 14">
            <a:extLst>
              <a:ext uri="{FF2B5EF4-FFF2-40B4-BE49-F238E27FC236}">
                <a16:creationId xmlns:a16="http://schemas.microsoft.com/office/drawing/2014/main" id="{9E3449E0-CEB3-4C53-976C-0734C47EA55C}"/>
              </a:ext>
            </a:extLst>
          </p:cNvPr>
          <p:cNvSpPr>
            <a:spLocks noGrp="1"/>
          </p:cNvSpPr>
          <p:nvPr>
            <p:ph type="pic" sz="quarter" idx="10" hasCustomPrompt="1"/>
          </p:nvPr>
        </p:nvSpPr>
        <p:spPr bwMode="gray">
          <a:xfrm>
            <a:off x="0" y="3607068"/>
            <a:ext cx="2319338" cy="1538020"/>
          </a:xfrm>
          <a:solidFill>
            <a:schemeClr val="bg1"/>
          </a:solidFill>
        </p:spPr>
        <p:txBody>
          <a:bodyPr/>
          <a:lstStyle>
            <a:lvl1pPr marL="0" indent="0" rtl="0">
              <a:buNone/>
              <a:defRPr/>
            </a:lvl1pPr>
          </a:lstStyle>
          <a:p>
            <a:r>
              <a:rPr lang="en-US" dirty="0"/>
              <a:t>Insert image from file by clicking on the icon</a:t>
            </a:r>
          </a:p>
        </p:txBody>
      </p:sp>
      <p:sp>
        <p:nvSpPr>
          <p:cNvPr id="10" name="Bildplatzhalter 4">
            <a:extLst>
              <a:ext uri="{FF2B5EF4-FFF2-40B4-BE49-F238E27FC236}">
                <a16:creationId xmlns:a16="http://schemas.microsoft.com/office/drawing/2014/main" id="{DB6C3185-E1E7-43BF-BD7C-7DF1B7768DEA}"/>
              </a:ext>
            </a:extLst>
          </p:cNvPr>
          <p:cNvSpPr>
            <a:spLocks noGrp="1"/>
          </p:cNvSpPr>
          <p:nvPr>
            <p:ph type="pic" sz="quarter" idx="12" hasCustomPrompt="1"/>
          </p:nvPr>
        </p:nvSpPr>
        <p:spPr bwMode="gray">
          <a:xfrm>
            <a:off x="0" y="-3075"/>
            <a:ext cx="2319338" cy="36114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12547301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50:50, Variation 5">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AF921CF9-B57B-416A-9497-3C9E70F21345}"/>
              </a:ext>
            </a:extLst>
          </p:cNvPr>
          <p:cNvGraphicFramePr>
            <a:graphicFrameLocks noChangeAspect="1"/>
          </p:cNvGraphicFramePr>
          <p:nvPr userDrawn="1">
            <p:custDataLst>
              <p:tags r:id="rId1"/>
            </p:custDataLst>
            <p:extLst>
              <p:ext uri="{D42A27DB-BD31-4B8C-83A1-F6EECF244321}">
                <p14:modId xmlns:p14="http://schemas.microsoft.com/office/powerpoint/2010/main" val="9397168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5" name="Objekt 4" hidden="1">
                        <a:extLst>
                          <a:ext uri="{FF2B5EF4-FFF2-40B4-BE49-F238E27FC236}">
                            <a16:creationId xmlns:a16="http://schemas.microsoft.com/office/drawing/2014/main" id="{AF921CF9-B57B-416A-9497-3C9E70F2134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F6E6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15" name="Bildplatzhalter 14">
            <a:extLst>
              <a:ext uri="{FF2B5EF4-FFF2-40B4-BE49-F238E27FC236}">
                <a16:creationId xmlns:a16="http://schemas.microsoft.com/office/drawing/2014/main" id="{E4E5A178-E5DB-4533-A3EA-5BA2796023F9}"/>
              </a:ext>
            </a:extLst>
          </p:cNvPr>
          <p:cNvSpPr>
            <a:spLocks noGrp="1"/>
          </p:cNvSpPr>
          <p:nvPr>
            <p:ph type="pic" sz="quarter" idx="10" hasCustomPrompt="1"/>
          </p:nvPr>
        </p:nvSpPr>
        <p:spPr bwMode="gray">
          <a:xfrm>
            <a:off x="0" y="0"/>
            <a:ext cx="4572000" cy="5145088"/>
          </a:xfrm>
          <a:solidFill>
            <a:schemeClr val="bg1"/>
          </a:solidFill>
        </p:spPr>
        <p:txBody>
          <a:bodyPr/>
          <a:lstStyle>
            <a:lvl1pPr marL="0" indent="0" rtl="0">
              <a:buNone/>
              <a:defRPr/>
            </a:lvl1pPr>
          </a:lstStyle>
          <a:p>
            <a:r>
              <a:rPr lang="en-US" dirty="0"/>
              <a:t>Insert image from file by clicking on the icon</a:t>
            </a:r>
          </a:p>
        </p:txBody>
      </p:sp>
      <p:sp>
        <p:nvSpPr>
          <p:cNvPr id="3" name="Subtitle 2"/>
          <p:cNvSpPr>
            <a:spLocks noGrp="1"/>
          </p:cNvSpPr>
          <p:nvPr>
            <p:ph type="subTitle" idx="1" hasCustomPrompt="1"/>
          </p:nvPr>
        </p:nvSpPr>
        <p:spPr bwMode="gray">
          <a:xfrm>
            <a:off x="4922520" y="27114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2" name="Title 1"/>
          <p:cNvSpPr>
            <a:spLocks noGrp="1"/>
          </p:cNvSpPr>
          <p:nvPr>
            <p:ph type="ctrTitle" hasCustomPrompt="1"/>
          </p:nvPr>
        </p:nvSpPr>
        <p:spPr bwMode="gray">
          <a:xfrm>
            <a:off x="4922520" y="792000"/>
            <a:ext cx="3919855" cy="1538883"/>
          </a:xfrm>
        </p:spPr>
        <p:txBody>
          <a:bodyPr vert="horz" wrap="square" anchor="t">
            <a:noAutofit/>
          </a:bodyPr>
          <a:lstStyle>
            <a:lvl1pPr algn="l" rtl="0">
              <a:lnSpc>
                <a:spcPts val="3000"/>
              </a:lnSpc>
              <a:defRPr sz="3000">
                <a:solidFill>
                  <a:srgbClr val="175641"/>
                </a:solidFill>
              </a:defRPr>
            </a:lvl1pPr>
          </a:lstStyle>
          <a:p>
            <a:r>
              <a:rPr lang="en-US" dirty="0"/>
              <a:t>Presentation title, Segoe UI, 30pt, </a:t>
            </a:r>
            <a:br>
              <a:rPr lang="en-US" dirty="0"/>
            </a:br>
            <a:r>
              <a:rPr lang="en-US" dirty="0"/>
              <a:t>max. four lines</a:t>
            </a:r>
          </a:p>
        </p:txBody>
      </p:sp>
      <p:sp>
        <p:nvSpPr>
          <p:cNvPr id="12" name="Grafik 8">
            <a:extLst>
              <a:ext uri="{FF2B5EF4-FFF2-40B4-BE49-F238E27FC236}">
                <a16:creationId xmlns:a16="http://schemas.microsoft.com/office/drawing/2014/main" id="{48ABBCCE-4884-469A-AF5A-A775CB4FE839}"/>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dirty="0"/>
          </a:p>
        </p:txBody>
      </p:sp>
    </p:spTree>
    <p:extLst>
      <p:ext uri="{BB962C8B-B14F-4D97-AF65-F5344CB8AC3E}">
        <p14:creationId xmlns:p14="http://schemas.microsoft.com/office/powerpoint/2010/main" val="40988664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3:9, Variation 6">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3BD514C2-2A29-47C4-8020-4382A623DB88}"/>
              </a:ext>
            </a:extLst>
          </p:cNvPr>
          <p:cNvGraphicFramePr>
            <a:graphicFrameLocks noChangeAspect="1"/>
          </p:cNvGraphicFramePr>
          <p:nvPr userDrawn="1">
            <p:custDataLst>
              <p:tags r:id="rId1"/>
            </p:custDataLst>
            <p:extLst>
              <p:ext uri="{D42A27DB-BD31-4B8C-83A1-F6EECF244321}">
                <p14:modId xmlns:p14="http://schemas.microsoft.com/office/powerpoint/2010/main" val="11901439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7" name="Objekt 6" hidden="1">
                        <a:extLst>
                          <a:ext uri="{FF2B5EF4-FFF2-40B4-BE49-F238E27FC236}">
                            <a16:creationId xmlns:a16="http://schemas.microsoft.com/office/drawing/2014/main" id="{3BD514C2-2A29-47C4-8020-4382A623DB8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31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le 1"/>
          <p:cNvSpPr>
            <a:spLocks noGrp="1"/>
          </p:cNvSpPr>
          <p:nvPr>
            <p:ph type="ctrTitle" hasCustomPrompt="1"/>
          </p:nvPr>
        </p:nvSpPr>
        <p:spPr bwMode="gray">
          <a:xfrm>
            <a:off x="2636520" y="792000"/>
            <a:ext cx="5481955" cy="2051844"/>
          </a:xfrm>
        </p:spPr>
        <p:txBody>
          <a:bodyPr vert="horz" wrap="square" anchor="t">
            <a:noAutofit/>
          </a:bodyPr>
          <a:lstStyle>
            <a:lvl1pPr algn="l" rtl="0">
              <a:lnSpc>
                <a:spcPts val="4000"/>
              </a:lnSpc>
              <a:defRPr sz="4000">
                <a:solidFill>
                  <a:srgbClr val="DFEBC2"/>
                </a:solidFill>
              </a:defRPr>
            </a:lvl1pPr>
          </a:lstStyle>
          <a:p>
            <a:r>
              <a:rPr lang="en-US" dirty="0"/>
              <a:t>Presentation title, Segoe UI, 40pt, </a:t>
            </a:r>
            <a:br>
              <a:rPr lang="en-US" dirty="0"/>
            </a:br>
            <a:r>
              <a:rPr lang="en-US" dirty="0"/>
              <a:t>max. four lines</a:t>
            </a:r>
          </a:p>
        </p:txBody>
      </p:sp>
      <p:sp>
        <p:nvSpPr>
          <p:cNvPr id="3" name="Subtitle 2"/>
          <p:cNvSpPr>
            <a:spLocks noGrp="1"/>
          </p:cNvSpPr>
          <p:nvPr>
            <p:ph type="subTitle" idx="1" hasCustomPrompt="1"/>
          </p:nvPr>
        </p:nvSpPr>
        <p:spPr bwMode="gray">
          <a:xfrm>
            <a:off x="2636520" y="30162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12" name="Grafik 8">
            <a:extLst>
              <a:ext uri="{FF2B5EF4-FFF2-40B4-BE49-F238E27FC236}">
                <a16:creationId xmlns:a16="http://schemas.microsoft.com/office/drawing/2014/main" id="{C344AFA9-4A8E-44CF-8CAF-1B96E944876B}"/>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dirty="0"/>
          </a:p>
        </p:txBody>
      </p:sp>
      <p:sp>
        <p:nvSpPr>
          <p:cNvPr id="9" name="Bildplatzhalter 14">
            <a:extLst>
              <a:ext uri="{FF2B5EF4-FFF2-40B4-BE49-F238E27FC236}">
                <a16:creationId xmlns:a16="http://schemas.microsoft.com/office/drawing/2014/main" id="{5A4EA6A3-1751-425A-9487-70CE50288420}"/>
              </a:ext>
            </a:extLst>
          </p:cNvPr>
          <p:cNvSpPr>
            <a:spLocks noGrp="1"/>
          </p:cNvSpPr>
          <p:nvPr>
            <p:ph type="pic" sz="quarter" idx="10" hasCustomPrompt="1"/>
          </p:nvPr>
        </p:nvSpPr>
        <p:spPr bwMode="gray">
          <a:xfrm>
            <a:off x="0" y="3607068"/>
            <a:ext cx="2319338" cy="1538020"/>
          </a:xfrm>
          <a:solidFill>
            <a:schemeClr val="bg1"/>
          </a:solidFill>
        </p:spPr>
        <p:txBody>
          <a:bodyPr/>
          <a:lstStyle>
            <a:lvl1pPr marL="0" indent="0" rtl="0">
              <a:buNone/>
              <a:defRPr/>
            </a:lvl1pPr>
          </a:lstStyle>
          <a:p>
            <a:r>
              <a:rPr lang="en-US" dirty="0"/>
              <a:t>Insert image from file by clicking on the icon</a:t>
            </a:r>
          </a:p>
        </p:txBody>
      </p:sp>
      <p:sp>
        <p:nvSpPr>
          <p:cNvPr id="10" name="Bildplatzhalter 4">
            <a:extLst>
              <a:ext uri="{FF2B5EF4-FFF2-40B4-BE49-F238E27FC236}">
                <a16:creationId xmlns:a16="http://schemas.microsoft.com/office/drawing/2014/main" id="{2277825A-FEB6-4466-BA6B-EBB1C70D3182}"/>
              </a:ext>
            </a:extLst>
          </p:cNvPr>
          <p:cNvSpPr>
            <a:spLocks noGrp="1"/>
          </p:cNvSpPr>
          <p:nvPr>
            <p:ph type="pic" sz="quarter" idx="12" hasCustomPrompt="1"/>
          </p:nvPr>
        </p:nvSpPr>
        <p:spPr bwMode="gray">
          <a:xfrm>
            <a:off x="0" y="-3075"/>
            <a:ext cx="2319338" cy="36114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39635521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50:50, Variation 6">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AF921CF9-B57B-416A-9497-3C9E70F21345}"/>
              </a:ext>
            </a:extLst>
          </p:cNvPr>
          <p:cNvGraphicFramePr>
            <a:graphicFrameLocks noChangeAspect="1"/>
          </p:cNvGraphicFramePr>
          <p:nvPr userDrawn="1">
            <p:custDataLst>
              <p:tags r:id="rId1"/>
            </p:custDataLst>
            <p:extLst>
              <p:ext uri="{D42A27DB-BD31-4B8C-83A1-F6EECF244321}">
                <p14:modId xmlns:p14="http://schemas.microsoft.com/office/powerpoint/2010/main" val="21015476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5" name="Objekt 4" hidden="1">
                        <a:extLst>
                          <a:ext uri="{FF2B5EF4-FFF2-40B4-BE49-F238E27FC236}">
                            <a16:creationId xmlns:a16="http://schemas.microsoft.com/office/drawing/2014/main" id="{AF921CF9-B57B-416A-9497-3C9E70F2134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31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15" name="Bildplatzhalter 14">
            <a:extLst>
              <a:ext uri="{FF2B5EF4-FFF2-40B4-BE49-F238E27FC236}">
                <a16:creationId xmlns:a16="http://schemas.microsoft.com/office/drawing/2014/main" id="{E4E5A178-E5DB-4533-A3EA-5BA2796023F9}"/>
              </a:ext>
            </a:extLst>
          </p:cNvPr>
          <p:cNvSpPr>
            <a:spLocks noGrp="1"/>
          </p:cNvSpPr>
          <p:nvPr>
            <p:ph type="pic" sz="quarter" idx="10" hasCustomPrompt="1"/>
          </p:nvPr>
        </p:nvSpPr>
        <p:spPr bwMode="gray">
          <a:xfrm>
            <a:off x="0" y="0"/>
            <a:ext cx="4572000" cy="5145088"/>
          </a:xfrm>
          <a:solidFill>
            <a:schemeClr val="bg1"/>
          </a:solidFill>
        </p:spPr>
        <p:txBody>
          <a:bodyPr/>
          <a:lstStyle>
            <a:lvl1pPr marL="0" indent="0" rtl="0">
              <a:buNone/>
              <a:defRPr/>
            </a:lvl1pPr>
          </a:lstStyle>
          <a:p>
            <a:r>
              <a:rPr lang="en-US" dirty="0"/>
              <a:t>Insert image from file by clicking on the icon</a:t>
            </a:r>
          </a:p>
        </p:txBody>
      </p:sp>
      <p:sp>
        <p:nvSpPr>
          <p:cNvPr id="3" name="Subtitle 2"/>
          <p:cNvSpPr>
            <a:spLocks noGrp="1"/>
          </p:cNvSpPr>
          <p:nvPr>
            <p:ph type="subTitle" idx="1" hasCustomPrompt="1"/>
          </p:nvPr>
        </p:nvSpPr>
        <p:spPr bwMode="gray">
          <a:xfrm>
            <a:off x="4922520" y="27114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2" name="Title 1"/>
          <p:cNvSpPr>
            <a:spLocks noGrp="1"/>
          </p:cNvSpPr>
          <p:nvPr>
            <p:ph type="ctrTitle" hasCustomPrompt="1"/>
          </p:nvPr>
        </p:nvSpPr>
        <p:spPr bwMode="gray">
          <a:xfrm>
            <a:off x="4922520" y="792000"/>
            <a:ext cx="3919855" cy="1538883"/>
          </a:xfrm>
        </p:spPr>
        <p:txBody>
          <a:bodyPr vert="horz" wrap="square" anchor="t">
            <a:noAutofit/>
          </a:bodyPr>
          <a:lstStyle>
            <a:lvl1pPr algn="l" rtl="0">
              <a:lnSpc>
                <a:spcPts val="3000"/>
              </a:lnSpc>
              <a:defRPr sz="3000">
                <a:solidFill>
                  <a:srgbClr val="DFEBC2"/>
                </a:solidFill>
              </a:defRPr>
            </a:lvl1pPr>
          </a:lstStyle>
          <a:p>
            <a:r>
              <a:rPr lang="en-US" dirty="0"/>
              <a:t>Presentation title, Segoe UI, 30pt, </a:t>
            </a:r>
            <a:br>
              <a:rPr lang="en-US" dirty="0"/>
            </a:br>
            <a:r>
              <a:rPr lang="en-US" dirty="0"/>
              <a:t>max. four lines</a:t>
            </a:r>
          </a:p>
        </p:txBody>
      </p:sp>
      <p:sp>
        <p:nvSpPr>
          <p:cNvPr id="12" name="Grafik 8">
            <a:extLst>
              <a:ext uri="{FF2B5EF4-FFF2-40B4-BE49-F238E27FC236}">
                <a16:creationId xmlns:a16="http://schemas.microsoft.com/office/drawing/2014/main" id="{48ABBCCE-4884-469A-AF5A-A775CB4FE839}"/>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dirty="0"/>
          </a:p>
        </p:txBody>
      </p:sp>
    </p:spTree>
    <p:extLst>
      <p:ext uri="{BB962C8B-B14F-4D97-AF65-F5344CB8AC3E}">
        <p14:creationId xmlns:p14="http://schemas.microsoft.com/office/powerpoint/2010/main" val="15405017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3:9, Variation 7">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3BD514C2-2A29-47C4-8020-4382A623DB88}"/>
              </a:ext>
            </a:extLst>
          </p:cNvPr>
          <p:cNvGraphicFramePr>
            <a:graphicFrameLocks noChangeAspect="1"/>
          </p:cNvGraphicFramePr>
          <p:nvPr userDrawn="1">
            <p:custDataLst>
              <p:tags r:id="rId1"/>
            </p:custDataLst>
            <p:extLst>
              <p:ext uri="{D42A27DB-BD31-4B8C-83A1-F6EECF244321}">
                <p14:modId xmlns:p14="http://schemas.microsoft.com/office/powerpoint/2010/main" val="26850369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7" name="Objekt 6" hidden="1">
                        <a:extLst>
                          <a:ext uri="{FF2B5EF4-FFF2-40B4-BE49-F238E27FC236}">
                            <a16:creationId xmlns:a16="http://schemas.microsoft.com/office/drawing/2014/main" id="{3BD514C2-2A29-47C4-8020-4382A623DB8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DFEB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le 1"/>
          <p:cNvSpPr>
            <a:spLocks noGrp="1"/>
          </p:cNvSpPr>
          <p:nvPr>
            <p:ph type="ctrTitle" hasCustomPrompt="1"/>
          </p:nvPr>
        </p:nvSpPr>
        <p:spPr bwMode="gray">
          <a:xfrm>
            <a:off x="2636520" y="792000"/>
            <a:ext cx="5481955" cy="2051844"/>
          </a:xfrm>
        </p:spPr>
        <p:txBody>
          <a:bodyPr vert="horz" wrap="square" anchor="t">
            <a:noAutofit/>
          </a:bodyPr>
          <a:lstStyle>
            <a:lvl1pPr algn="l" rtl="0">
              <a:lnSpc>
                <a:spcPts val="4000"/>
              </a:lnSpc>
              <a:defRPr sz="4000">
                <a:solidFill>
                  <a:srgbClr val="318096"/>
                </a:solidFill>
              </a:defRPr>
            </a:lvl1pPr>
          </a:lstStyle>
          <a:p>
            <a:r>
              <a:rPr lang="en-US" dirty="0"/>
              <a:t>Presentation title, Segoe UI, 40pt, </a:t>
            </a:r>
            <a:br>
              <a:rPr lang="en-US" dirty="0"/>
            </a:br>
            <a:r>
              <a:rPr lang="en-US" dirty="0"/>
              <a:t>max. four lines</a:t>
            </a:r>
          </a:p>
        </p:txBody>
      </p:sp>
      <p:sp>
        <p:nvSpPr>
          <p:cNvPr id="3" name="Subtitle 2"/>
          <p:cNvSpPr>
            <a:spLocks noGrp="1"/>
          </p:cNvSpPr>
          <p:nvPr>
            <p:ph type="subTitle" idx="1" hasCustomPrompt="1"/>
          </p:nvPr>
        </p:nvSpPr>
        <p:spPr bwMode="gray">
          <a:xfrm>
            <a:off x="2636520" y="30162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12" name="Grafik 8">
            <a:extLst>
              <a:ext uri="{FF2B5EF4-FFF2-40B4-BE49-F238E27FC236}">
                <a16:creationId xmlns:a16="http://schemas.microsoft.com/office/drawing/2014/main" id="{C344AFA9-4A8E-44CF-8CAF-1B96E944876B}"/>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dirty="0"/>
          </a:p>
        </p:txBody>
      </p:sp>
      <p:sp>
        <p:nvSpPr>
          <p:cNvPr id="9" name="Bildplatzhalter 14">
            <a:extLst>
              <a:ext uri="{FF2B5EF4-FFF2-40B4-BE49-F238E27FC236}">
                <a16:creationId xmlns:a16="http://schemas.microsoft.com/office/drawing/2014/main" id="{BA0DD509-B738-4671-8F78-20AAE2CDA5E8}"/>
              </a:ext>
            </a:extLst>
          </p:cNvPr>
          <p:cNvSpPr>
            <a:spLocks noGrp="1"/>
          </p:cNvSpPr>
          <p:nvPr>
            <p:ph type="pic" sz="quarter" idx="10" hasCustomPrompt="1"/>
          </p:nvPr>
        </p:nvSpPr>
        <p:spPr bwMode="gray">
          <a:xfrm>
            <a:off x="0" y="3607068"/>
            <a:ext cx="2319338" cy="1538020"/>
          </a:xfrm>
          <a:solidFill>
            <a:schemeClr val="bg1"/>
          </a:solidFill>
        </p:spPr>
        <p:txBody>
          <a:bodyPr/>
          <a:lstStyle>
            <a:lvl1pPr marL="0" indent="0" rtl="0">
              <a:buNone/>
              <a:defRPr/>
            </a:lvl1pPr>
          </a:lstStyle>
          <a:p>
            <a:r>
              <a:rPr lang="en-US" dirty="0"/>
              <a:t>Insert image from file by clicking on the icon</a:t>
            </a:r>
          </a:p>
        </p:txBody>
      </p:sp>
      <p:sp>
        <p:nvSpPr>
          <p:cNvPr id="10" name="Bildplatzhalter 4">
            <a:extLst>
              <a:ext uri="{FF2B5EF4-FFF2-40B4-BE49-F238E27FC236}">
                <a16:creationId xmlns:a16="http://schemas.microsoft.com/office/drawing/2014/main" id="{1FAABEB8-81DC-419C-8394-06085D9E248D}"/>
              </a:ext>
            </a:extLst>
          </p:cNvPr>
          <p:cNvSpPr>
            <a:spLocks noGrp="1"/>
          </p:cNvSpPr>
          <p:nvPr>
            <p:ph type="pic" sz="quarter" idx="12" hasCustomPrompt="1"/>
          </p:nvPr>
        </p:nvSpPr>
        <p:spPr bwMode="gray">
          <a:xfrm>
            <a:off x="0" y="-3075"/>
            <a:ext cx="2319338" cy="36114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171847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without picture, white">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16752D80-65D7-41FB-9C4B-3947D0C436D1}"/>
              </a:ext>
            </a:extLst>
          </p:cNvPr>
          <p:cNvGraphicFramePr>
            <a:graphicFrameLocks noChangeAspect="1"/>
          </p:cNvGraphicFramePr>
          <p:nvPr userDrawn="1">
            <p:custDataLst>
              <p:tags r:id="rId1"/>
            </p:custDataLst>
            <p:extLst>
              <p:ext uri="{D42A27DB-BD31-4B8C-83A1-F6EECF244321}">
                <p14:modId xmlns:p14="http://schemas.microsoft.com/office/powerpoint/2010/main" val="251002367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5" name="Objekt 4" hidden="1">
                        <a:extLst>
                          <a:ext uri="{FF2B5EF4-FFF2-40B4-BE49-F238E27FC236}">
                            <a16:creationId xmlns:a16="http://schemas.microsoft.com/office/drawing/2014/main" id="{16752D80-65D7-41FB-9C4B-3947D0C436D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Rechteck 3">
            <a:extLst>
              <a:ext uri="{FF2B5EF4-FFF2-40B4-BE49-F238E27FC236}">
                <a16:creationId xmlns:a16="http://schemas.microsoft.com/office/drawing/2014/main" id="{89F91883-D766-4AAC-90B7-69A91534ED46}"/>
              </a:ext>
            </a:extLst>
          </p:cNvPr>
          <p:cNvSpPr/>
          <p:nvPr userDrawn="1"/>
        </p:nvSpPr>
        <p:spPr>
          <a:xfrm>
            <a:off x="0" y="0"/>
            <a:ext cx="9144000" cy="5145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44000" rIns="180000" bIns="144000" rtlCol="0" anchor="t"/>
          <a:lstStyle/>
          <a:p>
            <a:pPr algn="l"/>
            <a:endParaRPr lang="en-US" sz="1200" dirty="0"/>
          </a:p>
        </p:txBody>
      </p:sp>
      <p:sp>
        <p:nvSpPr>
          <p:cNvPr id="2" name="Title 1"/>
          <p:cNvSpPr>
            <a:spLocks noGrp="1"/>
          </p:cNvSpPr>
          <p:nvPr>
            <p:ph type="ctrTitle" hasCustomPrompt="1"/>
          </p:nvPr>
        </p:nvSpPr>
        <p:spPr bwMode="gray">
          <a:xfrm>
            <a:off x="300038" y="792000"/>
            <a:ext cx="6858000" cy="1731243"/>
          </a:xfrm>
        </p:spPr>
        <p:txBody>
          <a:bodyPr vert="horz" anchor="t">
            <a:spAutoFit/>
          </a:bodyPr>
          <a:lstStyle>
            <a:lvl1pPr algn="l" rtl="0">
              <a:lnSpc>
                <a:spcPts val="4500"/>
              </a:lnSpc>
              <a:defRPr sz="4500">
                <a:solidFill>
                  <a:schemeClr val="accent1"/>
                </a:solidFill>
              </a:defRPr>
            </a:lvl1pPr>
          </a:lstStyle>
          <a:p>
            <a:r>
              <a:rPr lang="en-US" dirty="0" err="1"/>
              <a:t>PrEsentation</a:t>
            </a:r>
            <a:r>
              <a:rPr lang="en-US" dirty="0"/>
              <a:t> title, Segoe UI, 45pt, </a:t>
            </a:r>
            <a:br>
              <a:rPr lang="en-US" dirty="0"/>
            </a:br>
            <a:r>
              <a:rPr lang="en-US" dirty="0"/>
              <a:t>max. three Lines</a:t>
            </a:r>
          </a:p>
        </p:txBody>
      </p:sp>
      <p:sp>
        <p:nvSpPr>
          <p:cNvPr id="12" name="Grafik 8">
            <a:extLst>
              <a:ext uri="{FF2B5EF4-FFF2-40B4-BE49-F238E27FC236}">
                <a16:creationId xmlns:a16="http://schemas.microsoft.com/office/drawing/2014/main" id="{D74BD4FA-483E-40DF-8079-45B5BE2F7DF2}"/>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dirty="0"/>
          </a:p>
        </p:txBody>
      </p:sp>
      <p:sp>
        <p:nvSpPr>
          <p:cNvPr id="7" name="Subtitle 2">
            <a:extLst>
              <a:ext uri="{FF2B5EF4-FFF2-40B4-BE49-F238E27FC236}">
                <a16:creationId xmlns:a16="http://schemas.microsoft.com/office/drawing/2014/main" id="{45B69B33-5E60-4C3B-AAD7-7D7122C27D4A}"/>
              </a:ext>
            </a:extLst>
          </p:cNvPr>
          <p:cNvSpPr>
            <a:spLocks noGrp="1"/>
          </p:cNvSpPr>
          <p:nvPr>
            <p:ph type="subTitle" idx="1" hasCustomPrompt="1"/>
          </p:nvPr>
        </p:nvSpPr>
        <p:spPr bwMode="gray">
          <a:xfrm>
            <a:off x="300038" y="27114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8" name="Textplatzhalter 16">
            <a:extLst>
              <a:ext uri="{FF2B5EF4-FFF2-40B4-BE49-F238E27FC236}">
                <a16:creationId xmlns:a16="http://schemas.microsoft.com/office/drawing/2014/main" id="{37E4806C-BD18-4D90-B0E2-E72442B67C92}"/>
              </a:ext>
            </a:extLst>
          </p:cNvPr>
          <p:cNvSpPr>
            <a:spLocks noGrp="1"/>
          </p:cNvSpPr>
          <p:nvPr>
            <p:ph type="body" sz="quarter" idx="11"/>
          </p:nvPr>
        </p:nvSpPr>
        <p:spPr bwMode="gray">
          <a:xfrm>
            <a:off x="8020050" y="4381363"/>
            <a:ext cx="822325" cy="458502"/>
          </a:xfrm>
          <a:blipFill dpi="0" rotWithShape="1">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rcRect/>
            <a:stretch>
              <a:fillRect/>
            </a:stretch>
          </a:blipFill>
        </p:spPr>
        <p:txBody>
          <a:bodyPr>
            <a:normAutofit/>
          </a:bodyPr>
          <a:lstStyle>
            <a:lvl1pPr marL="0" indent="0" rtl="0">
              <a:buNone/>
              <a:defRPr sz="100">
                <a:noFill/>
              </a:defRPr>
            </a:lvl1pPr>
          </a:lstStyle>
          <a:p>
            <a:pPr lvl="0"/>
            <a:r>
              <a:rPr lang="de-DE"/>
              <a:t>Mastertextformat bearbeiten</a:t>
            </a:r>
          </a:p>
        </p:txBody>
      </p:sp>
    </p:spTree>
    <p:extLst>
      <p:ext uri="{BB962C8B-B14F-4D97-AF65-F5344CB8AC3E}">
        <p14:creationId xmlns:p14="http://schemas.microsoft.com/office/powerpoint/2010/main" val="3699859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50:50, Variation 7">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AF921CF9-B57B-416A-9497-3C9E70F21345}"/>
              </a:ext>
            </a:extLst>
          </p:cNvPr>
          <p:cNvGraphicFramePr>
            <a:graphicFrameLocks noChangeAspect="1"/>
          </p:cNvGraphicFramePr>
          <p:nvPr userDrawn="1">
            <p:custDataLst>
              <p:tags r:id="rId1"/>
            </p:custDataLst>
            <p:extLst>
              <p:ext uri="{D42A27DB-BD31-4B8C-83A1-F6EECF244321}">
                <p14:modId xmlns:p14="http://schemas.microsoft.com/office/powerpoint/2010/main" val="35365306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5" name="Objekt 4" hidden="1">
                        <a:extLst>
                          <a:ext uri="{FF2B5EF4-FFF2-40B4-BE49-F238E27FC236}">
                            <a16:creationId xmlns:a16="http://schemas.microsoft.com/office/drawing/2014/main" id="{AF921CF9-B57B-416A-9497-3C9E70F2134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DFEB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15" name="Bildplatzhalter 14">
            <a:extLst>
              <a:ext uri="{FF2B5EF4-FFF2-40B4-BE49-F238E27FC236}">
                <a16:creationId xmlns:a16="http://schemas.microsoft.com/office/drawing/2014/main" id="{E4E5A178-E5DB-4533-A3EA-5BA2796023F9}"/>
              </a:ext>
            </a:extLst>
          </p:cNvPr>
          <p:cNvSpPr>
            <a:spLocks noGrp="1"/>
          </p:cNvSpPr>
          <p:nvPr>
            <p:ph type="pic" sz="quarter" idx="10" hasCustomPrompt="1"/>
          </p:nvPr>
        </p:nvSpPr>
        <p:spPr bwMode="gray">
          <a:xfrm>
            <a:off x="0" y="0"/>
            <a:ext cx="4572000" cy="5145088"/>
          </a:xfrm>
          <a:solidFill>
            <a:schemeClr val="bg1"/>
          </a:solidFill>
        </p:spPr>
        <p:txBody>
          <a:bodyPr/>
          <a:lstStyle>
            <a:lvl1pPr marL="0" indent="0" rtl="0">
              <a:buNone/>
              <a:defRPr/>
            </a:lvl1pPr>
          </a:lstStyle>
          <a:p>
            <a:r>
              <a:rPr lang="en-US" dirty="0"/>
              <a:t>Insert image from file by clicking on the icon</a:t>
            </a:r>
          </a:p>
        </p:txBody>
      </p:sp>
      <p:sp>
        <p:nvSpPr>
          <p:cNvPr id="3" name="Subtitle 2"/>
          <p:cNvSpPr>
            <a:spLocks noGrp="1"/>
          </p:cNvSpPr>
          <p:nvPr>
            <p:ph type="subTitle" idx="1" hasCustomPrompt="1"/>
          </p:nvPr>
        </p:nvSpPr>
        <p:spPr bwMode="gray">
          <a:xfrm>
            <a:off x="4922520" y="27114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2" name="Title 1"/>
          <p:cNvSpPr>
            <a:spLocks noGrp="1"/>
          </p:cNvSpPr>
          <p:nvPr>
            <p:ph type="ctrTitle" hasCustomPrompt="1"/>
          </p:nvPr>
        </p:nvSpPr>
        <p:spPr bwMode="gray">
          <a:xfrm>
            <a:off x="4922520" y="792000"/>
            <a:ext cx="3919855" cy="1538883"/>
          </a:xfrm>
        </p:spPr>
        <p:txBody>
          <a:bodyPr vert="horz" wrap="square" anchor="t">
            <a:noAutofit/>
          </a:bodyPr>
          <a:lstStyle>
            <a:lvl1pPr algn="l" rtl="0">
              <a:lnSpc>
                <a:spcPts val="3000"/>
              </a:lnSpc>
              <a:defRPr sz="3000">
                <a:solidFill>
                  <a:srgbClr val="318096"/>
                </a:solidFill>
              </a:defRPr>
            </a:lvl1pPr>
          </a:lstStyle>
          <a:p>
            <a:r>
              <a:rPr lang="en-US" dirty="0"/>
              <a:t>Presentation title, Segoe UI, 30pt, </a:t>
            </a:r>
            <a:br>
              <a:rPr lang="en-US" dirty="0"/>
            </a:br>
            <a:r>
              <a:rPr lang="en-US" dirty="0"/>
              <a:t>max. four lines</a:t>
            </a:r>
          </a:p>
        </p:txBody>
      </p:sp>
      <p:sp>
        <p:nvSpPr>
          <p:cNvPr id="12" name="Grafik 8">
            <a:extLst>
              <a:ext uri="{FF2B5EF4-FFF2-40B4-BE49-F238E27FC236}">
                <a16:creationId xmlns:a16="http://schemas.microsoft.com/office/drawing/2014/main" id="{48ABBCCE-4884-469A-AF5A-A775CB4FE839}"/>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dirty="0"/>
          </a:p>
        </p:txBody>
      </p:sp>
    </p:spTree>
    <p:extLst>
      <p:ext uri="{BB962C8B-B14F-4D97-AF65-F5344CB8AC3E}">
        <p14:creationId xmlns:p14="http://schemas.microsoft.com/office/powerpoint/2010/main" val="10834052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3:9, Variation 8">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3BD514C2-2A29-47C4-8020-4382A623DB88}"/>
              </a:ext>
            </a:extLst>
          </p:cNvPr>
          <p:cNvGraphicFramePr>
            <a:graphicFrameLocks noChangeAspect="1"/>
          </p:cNvGraphicFramePr>
          <p:nvPr userDrawn="1">
            <p:custDataLst>
              <p:tags r:id="rId1"/>
            </p:custDataLst>
            <p:extLst>
              <p:ext uri="{D42A27DB-BD31-4B8C-83A1-F6EECF244321}">
                <p14:modId xmlns:p14="http://schemas.microsoft.com/office/powerpoint/2010/main" val="399083809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7" name="Objekt 6" hidden="1">
                        <a:extLst>
                          <a:ext uri="{FF2B5EF4-FFF2-40B4-BE49-F238E27FC236}">
                            <a16:creationId xmlns:a16="http://schemas.microsoft.com/office/drawing/2014/main" id="{3BD514C2-2A29-47C4-8020-4382A623DB8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871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le 1"/>
          <p:cNvSpPr>
            <a:spLocks noGrp="1"/>
          </p:cNvSpPr>
          <p:nvPr>
            <p:ph type="ctrTitle" hasCustomPrompt="1"/>
          </p:nvPr>
        </p:nvSpPr>
        <p:spPr bwMode="gray">
          <a:xfrm>
            <a:off x="2636520" y="792000"/>
            <a:ext cx="5481955" cy="2051844"/>
          </a:xfrm>
        </p:spPr>
        <p:txBody>
          <a:bodyPr vert="horz" wrap="square" anchor="t">
            <a:noAutofit/>
          </a:bodyPr>
          <a:lstStyle>
            <a:lvl1pPr algn="l" rtl="0">
              <a:lnSpc>
                <a:spcPts val="4000"/>
              </a:lnSpc>
              <a:defRPr sz="4000">
                <a:solidFill>
                  <a:srgbClr val="F4C59E"/>
                </a:solidFill>
              </a:defRPr>
            </a:lvl1pPr>
          </a:lstStyle>
          <a:p>
            <a:r>
              <a:rPr lang="en-US" dirty="0"/>
              <a:t>Presentation title, Segoe UI, 40pt, </a:t>
            </a:r>
            <a:br>
              <a:rPr lang="en-US" dirty="0"/>
            </a:br>
            <a:r>
              <a:rPr lang="en-US" dirty="0"/>
              <a:t>max. four lines</a:t>
            </a:r>
          </a:p>
        </p:txBody>
      </p:sp>
      <p:sp>
        <p:nvSpPr>
          <p:cNvPr id="3" name="Subtitle 2"/>
          <p:cNvSpPr>
            <a:spLocks noGrp="1"/>
          </p:cNvSpPr>
          <p:nvPr>
            <p:ph type="subTitle" idx="1" hasCustomPrompt="1"/>
          </p:nvPr>
        </p:nvSpPr>
        <p:spPr bwMode="gray">
          <a:xfrm>
            <a:off x="2636520" y="30162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12" name="Grafik 8">
            <a:extLst>
              <a:ext uri="{FF2B5EF4-FFF2-40B4-BE49-F238E27FC236}">
                <a16:creationId xmlns:a16="http://schemas.microsoft.com/office/drawing/2014/main" id="{C344AFA9-4A8E-44CF-8CAF-1B96E944876B}"/>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dirty="0"/>
          </a:p>
        </p:txBody>
      </p:sp>
      <p:sp>
        <p:nvSpPr>
          <p:cNvPr id="9" name="Bildplatzhalter 14">
            <a:extLst>
              <a:ext uri="{FF2B5EF4-FFF2-40B4-BE49-F238E27FC236}">
                <a16:creationId xmlns:a16="http://schemas.microsoft.com/office/drawing/2014/main" id="{A91B005A-8220-48D4-B553-056F8953FC2F}"/>
              </a:ext>
            </a:extLst>
          </p:cNvPr>
          <p:cNvSpPr>
            <a:spLocks noGrp="1"/>
          </p:cNvSpPr>
          <p:nvPr>
            <p:ph type="pic" sz="quarter" idx="10" hasCustomPrompt="1"/>
          </p:nvPr>
        </p:nvSpPr>
        <p:spPr bwMode="gray">
          <a:xfrm>
            <a:off x="0" y="3607068"/>
            <a:ext cx="2319338" cy="1538020"/>
          </a:xfrm>
          <a:solidFill>
            <a:schemeClr val="bg1"/>
          </a:solidFill>
        </p:spPr>
        <p:txBody>
          <a:bodyPr/>
          <a:lstStyle>
            <a:lvl1pPr marL="0" indent="0" rtl="0">
              <a:buNone/>
              <a:defRPr/>
            </a:lvl1pPr>
          </a:lstStyle>
          <a:p>
            <a:r>
              <a:rPr lang="en-US" dirty="0"/>
              <a:t>Insert image from file by clicking on the icon</a:t>
            </a:r>
          </a:p>
        </p:txBody>
      </p:sp>
      <p:sp>
        <p:nvSpPr>
          <p:cNvPr id="10" name="Bildplatzhalter 4">
            <a:extLst>
              <a:ext uri="{FF2B5EF4-FFF2-40B4-BE49-F238E27FC236}">
                <a16:creationId xmlns:a16="http://schemas.microsoft.com/office/drawing/2014/main" id="{3CD252B3-C0F4-4966-ABC7-4D25D3A9CA41}"/>
              </a:ext>
            </a:extLst>
          </p:cNvPr>
          <p:cNvSpPr>
            <a:spLocks noGrp="1"/>
          </p:cNvSpPr>
          <p:nvPr>
            <p:ph type="pic" sz="quarter" idx="12" hasCustomPrompt="1"/>
          </p:nvPr>
        </p:nvSpPr>
        <p:spPr bwMode="gray">
          <a:xfrm>
            <a:off x="0" y="-3075"/>
            <a:ext cx="2319338" cy="36114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11430032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50:50, Variation 8">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AF921CF9-B57B-416A-9497-3C9E70F21345}"/>
              </a:ext>
            </a:extLst>
          </p:cNvPr>
          <p:cNvGraphicFramePr>
            <a:graphicFrameLocks noChangeAspect="1"/>
          </p:cNvGraphicFramePr>
          <p:nvPr userDrawn="1">
            <p:custDataLst>
              <p:tags r:id="rId1"/>
            </p:custDataLst>
            <p:extLst>
              <p:ext uri="{D42A27DB-BD31-4B8C-83A1-F6EECF244321}">
                <p14:modId xmlns:p14="http://schemas.microsoft.com/office/powerpoint/2010/main" val="426739321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5" name="Objekt 4" hidden="1">
                        <a:extLst>
                          <a:ext uri="{FF2B5EF4-FFF2-40B4-BE49-F238E27FC236}">
                            <a16:creationId xmlns:a16="http://schemas.microsoft.com/office/drawing/2014/main" id="{AF921CF9-B57B-416A-9497-3C9E70F2134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871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15" name="Bildplatzhalter 14">
            <a:extLst>
              <a:ext uri="{FF2B5EF4-FFF2-40B4-BE49-F238E27FC236}">
                <a16:creationId xmlns:a16="http://schemas.microsoft.com/office/drawing/2014/main" id="{E4E5A178-E5DB-4533-A3EA-5BA2796023F9}"/>
              </a:ext>
            </a:extLst>
          </p:cNvPr>
          <p:cNvSpPr>
            <a:spLocks noGrp="1"/>
          </p:cNvSpPr>
          <p:nvPr>
            <p:ph type="pic" sz="quarter" idx="10" hasCustomPrompt="1"/>
          </p:nvPr>
        </p:nvSpPr>
        <p:spPr bwMode="gray">
          <a:xfrm>
            <a:off x="0" y="0"/>
            <a:ext cx="4572000" cy="5145088"/>
          </a:xfrm>
          <a:solidFill>
            <a:schemeClr val="bg1"/>
          </a:solidFill>
        </p:spPr>
        <p:txBody>
          <a:bodyPr/>
          <a:lstStyle>
            <a:lvl1pPr marL="0" indent="0" rtl="0">
              <a:buNone/>
              <a:defRPr/>
            </a:lvl1pPr>
          </a:lstStyle>
          <a:p>
            <a:r>
              <a:rPr lang="en-US" dirty="0"/>
              <a:t>Insert image from file by clicking on the icon</a:t>
            </a:r>
          </a:p>
        </p:txBody>
      </p:sp>
      <p:sp>
        <p:nvSpPr>
          <p:cNvPr id="3" name="Subtitle 2"/>
          <p:cNvSpPr>
            <a:spLocks noGrp="1"/>
          </p:cNvSpPr>
          <p:nvPr>
            <p:ph type="subTitle" idx="1" hasCustomPrompt="1"/>
          </p:nvPr>
        </p:nvSpPr>
        <p:spPr bwMode="gray">
          <a:xfrm>
            <a:off x="4922520" y="27114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2" name="Title 1"/>
          <p:cNvSpPr>
            <a:spLocks noGrp="1"/>
          </p:cNvSpPr>
          <p:nvPr>
            <p:ph type="ctrTitle" hasCustomPrompt="1"/>
          </p:nvPr>
        </p:nvSpPr>
        <p:spPr bwMode="gray">
          <a:xfrm>
            <a:off x="4922520" y="792000"/>
            <a:ext cx="3919855" cy="1538883"/>
          </a:xfrm>
        </p:spPr>
        <p:txBody>
          <a:bodyPr vert="horz" wrap="square" anchor="t">
            <a:noAutofit/>
          </a:bodyPr>
          <a:lstStyle>
            <a:lvl1pPr algn="l" rtl="0">
              <a:lnSpc>
                <a:spcPts val="3000"/>
              </a:lnSpc>
              <a:defRPr sz="3000">
                <a:solidFill>
                  <a:srgbClr val="F4C59E"/>
                </a:solidFill>
              </a:defRPr>
            </a:lvl1pPr>
          </a:lstStyle>
          <a:p>
            <a:r>
              <a:rPr lang="en-US" dirty="0"/>
              <a:t>Presentation title, Segoe UI, 30pt, </a:t>
            </a:r>
            <a:br>
              <a:rPr lang="en-US" dirty="0"/>
            </a:br>
            <a:r>
              <a:rPr lang="en-US" dirty="0"/>
              <a:t>max. four lines</a:t>
            </a:r>
          </a:p>
        </p:txBody>
      </p:sp>
      <p:sp>
        <p:nvSpPr>
          <p:cNvPr id="12" name="Grafik 8">
            <a:extLst>
              <a:ext uri="{FF2B5EF4-FFF2-40B4-BE49-F238E27FC236}">
                <a16:creationId xmlns:a16="http://schemas.microsoft.com/office/drawing/2014/main" id="{48ABBCCE-4884-469A-AF5A-A775CB4FE839}"/>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dirty="0"/>
          </a:p>
        </p:txBody>
      </p:sp>
    </p:spTree>
    <p:extLst>
      <p:ext uri="{BB962C8B-B14F-4D97-AF65-F5344CB8AC3E}">
        <p14:creationId xmlns:p14="http://schemas.microsoft.com/office/powerpoint/2010/main" val="37498704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3:9, Variation 9">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3BD514C2-2A29-47C4-8020-4382A623DB88}"/>
              </a:ext>
            </a:extLst>
          </p:cNvPr>
          <p:cNvGraphicFramePr>
            <a:graphicFrameLocks noChangeAspect="1"/>
          </p:cNvGraphicFramePr>
          <p:nvPr userDrawn="1">
            <p:custDataLst>
              <p:tags r:id="rId1"/>
            </p:custDataLst>
            <p:extLst>
              <p:ext uri="{D42A27DB-BD31-4B8C-83A1-F6EECF244321}">
                <p14:modId xmlns:p14="http://schemas.microsoft.com/office/powerpoint/2010/main" val="33175920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7" name="Objekt 6" hidden="1">
                        <a:extLst>
                          <a:ext uri="{FF2B5EF4-FFF2-40B4-BE49-F238E27FC236}">
                            <a16:creationId xmlns:a16="http://schemas.microsoft.com/office/drawing/2014/main" id="{3BD514C2-2A29-47C4-8020-4382A623DB8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F4C5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le 1"/>
          <p:cNvSpPr>
            <a:spLocks noGrp="1"/>
          </p:cNvSpPr>
          <p:nvPr>
            <p:ph type="ctrTitle" hasCustomPrompt="1"/>
          </p:nvPr>
        </p:nvSpPr>
        <p:spPr bwMode="gray">
          <a:xfrm>
            <a:off x="2636520" y="792000"/>
            <a:ext cx="5481955" cy="2051844"/>
          </a:xfrm>
        </p:spPr>
        <p:txBody>
          <a:bodyPr vert="horz" wrap="square" anchor="t">
            <a:noAutofit/>
          </a:bodyPr>
          <a:lstStyle>
            <a:lvl1pPr algn="l" rtl="0">
              <a:lnSpc>
                <a:spcPts val="4000"/>
              </a:lnSpc>
              <a:defRPr sz="4000">
                <a:solidFill>
                  <a:srgbClr val="871964"/>
                </a:solidFill>
              </a:defRPr>
            </a:lvl1pPr>
          </a:lstStyle>
          <a:p>
            <a:r>
              <a:rPr lang="en-US" dirty="0"/>
              <a:t>Presentation title, Segoe UI, 40pt, </a:t>
            </a:r>
            <a:br>
              <a:rPr lang="en-US" dirty="0"/>
            </a:br>
            <a:r>
              <a:rPr lang="en-US" dirty="0"/>
              <a:t>max. four lines</a:t>
            </a:r>
          </a:p>
        </p:txBody>
      </p:sp>
      <p:sp>
        <p:nvSpPr>
          <p:cNvPr id="3" name="Subtitle 2"/>
          <p:cNvSpPr>
            <a:spLocks noGrp="1"/>
          </p:cNvSpPr>
          <p:nvPr>
            <p:ph type="subTitle" idx="1" hasCustomPrompt="1"/>
          </p:nvPr>
        </p:nvSpPr>
        <p:spPr bwMode="gray">
          <a:xfrm>
            <a:off x="2636520" y="30162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12" name="Grafik 8">
            <a:extLst>
              <a:ext uri="{FF2B5EF4-FFF2-40B4-BE49-F238E27FC236}">
                <a16:creationId xmlns:a16="http://schemas.microsoft.com/office/drawing/2014/main" id="{C344AFA9-4A8E-44CF-8CAF-1B96E944876B}"/>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dirty="0"/>
          </a:p>
        </p:txBody>
      </p:sp>
      <p:sp>
        <p:nvSpPr>
          <p:cNvPr id="9" name="Bildplatzhalter 14">
            <a:extLst>
              <a:ext uri="{FF2B5EF4-FFF2-40B4-BE49-F238E27FC236}">
                <a16:creationId xmlns:a16="http://schemas.microsoft.com/office/drawing/2014/main" id="{8C3FDDC2-8DC2-466D-9F5C-90CA7A492345}"/>
              </a:ext>
            </a:extLst>
          </p:cNvPr>
          <p:cNvSpPr>
            <a:spLocks noGrp="1"/>
          </p:cNvSpPr>
          <p:nvPr>
            <p:ph type="pic" sz="quarter" idx="10" hasCustomPrompt="1"/>
          </p:nvPr>
        </p:nvSpPr>
        <p:spPr bwMode="gray">
          <a:xfrm>
            <a:off x="0" y="3607068"/>
            <a:ext cx="2319338" cy="1538020"/>
          </a:xfrm>
          <a:solidFill>
            <a:schemeClr val="bg1"/>
          </a:solidFill>
        </p:spPr>
        <p:txBody>
          <a:bodyPr/>
          <a:lstStyle>
            <a:lvl1pPr marL="0" indent="0" rtl="0">
              <a:buNone/>
              <a:defRPr/>
            </a:lvl1pPr>
          </a:lstStyle>
          <a:p>
            <a:r>
              <a:rPr lang="en-US" dirty="0"/>
              <a:t>Insert image from file by clicking on the icon</a:t>
            </a:r>
          </a:p>
        </p:txBody>
      </p:sp>
      <p:sp>
        <p:nvSpPr>
          <p:cNvPr id="10" name="Bildplatzhalter 4">
            <a:extLst>
              <a:ext uri="{FF2B5EF4-FFF2-40B4-BE49-F238E27FC236}">
                <a16:creationId xmlns:a16="http://schemas.microsoft.com/office/drawing/2014/main" id="{77F7A5A2-C1FC-4B22-A850-FB8A5DF62351}"/>
              </a:ext>
            </a:extLst>
          </p:cNvPr>
          <p:cNvSpPr>
            <a:spLocks noGrp="1"/>
          </p:cNvSpPr>
          <p:nvPr>
            <p:ph type="pic" sz="quarter" idx="12" hasCustomPrompt="1"/>
          </p:nvPr>
        </p:nvSpPr>
        <p:spPr bwMode="gray">
          <a:xfrm>
            <a:off x="0" y="-3075"/>
            <a:ext cx="2319338" cy="36114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11659820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50:50, Variation 9">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AF921CF9-B57B-416A-9497-3C9E70F21345}"/>
              </a:ext>
            </a:extLst>
          </p:cNvPr>
          <p:cNvGraphicFramePr>
            <a:graphicFrameLocks noChangeAspect="1"/>
          </p:cNvGraphicFramePr>
          <p:nvPr userDrawn="1">
            <p:custDataLst>
              <p:tags r:id="rId1"/>
            </p:custDataLst>
            <p:extLst>
              <p:ext uri="{D42A27DB-BD31-4B8C-83A1-F6EECF244321}">
                <p14:modId xmlns:p14="http://schemas.microsoft.com/office/powerpoint/2010/main" val="30107878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5" name="Objekt 4" hidden="1">
                        <a:extLst>
                          <a:ext uri="{FF2B5EF4-FFF2-40B4-BE49-F238E27FC236}">
                            <a16:creationId xmlns:a16="http://schemas.microsoft.com/office/drawing/2014/main" id="{AF921CF9-B57B-416A-9497-3C9E70F2134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F4C5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15" name="Bildplatzhalter 14">
            <a:extLst>
              <a:ext uri="{FF2B5EF4-FFF2-40B4-BE49-F238E27FC236}">
                <a16:creationId xmlns:a16="http://schemas.microsoft.com/office/drawing/2014/main" id="{E4E5A178-E5DB-4533-A3EA-5BA2796023F9}"/>
              </a:ext>
            </a:extLst>
          </p:cNvPr>
          <p:cNvSpPr>
            <a:spLocks noGrp="1"/>
          </p:cNvSpPr>
          <p:nvPr>
            <p:ph type="pic" sz="quarter" idx="10" hasCustomPrompt="1"/>
          </p:nvPr>
        </p:nvSpPr>
        <p:spPr bwMode="gray">
          <a:xfrm>
            <a:off x="0" y="0"/>
            <a:ext cx="4572000" cy="5145088"/>
          </a:xfrm>
          <a:solidFill>
            <a:schemeClr val="bg1"/>
          </a:solidFill>
        </p:spPr>
        <p:txBody>
          <a:bodyPr/>
          <a:lstStyle>
            <a:lvl1pPr marL="0" indent="0" rtl="0">
              <a:buNone/>
              <a:defRPr/>
            </a:lvl1pPr>
          </a:lstStyle>
          <a:p>
            <a:r>
              <a:rPr lang="en-US" dirty="0"/>
              <a:t>Insert image from file by clicking on the icon</a:t>
            </a:r>
          </a:p>
        </p:txBody>
      </p:sp>
      <p:sp>
        <p:nvSpPr>
          <p:cNvPr id="3" name="Subtitle 2"/>
          <p:cNvSpPr>
            <a:spLocks noGrp="1"/>
          </p:cNvSpPr>
          <p:nvPr>
            <p:ph type="subTitle" idx="1" hasCustomPrompt="1"/>
          </p:nvPr>
        </p:nvSpPr>
        <p:spPr bwMode="gray">
          <a:xfrm>
            <a:off x="4922520" y="27114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2" name="Title 1"/>
          <p:cNvSpPr>
            <a:spLocks noGrp="1"/>
          </p:cNvSpPr>
          <p:nvPr>
            <p:ph type="ctrTitle" hasCustomPrompt="1"/>
          </p:nvPr>
        </p:nvSpPr>
        <p:spPr bwMode="gray">
          <a:xfrm>
            <a:off x="4922520" y="792000"/>
            <a:ext cx="3919855" cy="1538883"/>
          </a:xfrm>
        </p:spPr>
        <p:txBody>
          <a:bodyPr vert="horz" wrap="square" anchor="t">
            <a:noAutofit/>
          </a:bodyPr>
          <a:lstStyle>
            <a:lvl1pPr algn="l" rtl="0">
              <a:lnSpc>
                <a:spcPts val="3000"/>
              </a:lnSpc>
              <a:defRPr sz="3000">
                <a:solidFill>
                  <a:srgbClr val="871964"/>
                </a:solidFill>
              </a:defRPr>
            </a:lvl1pPr>
          </a:lstStyle>
          <a:p>
            <a:r>
              <a:rPr lang="en-US" dirty="0"/>
              <a:t>Presentation title, Segoe UI, 30pt, </a:t>
            </a:r>
            <a:br>
              <a:rPr lang="en-US" dirty="0"/>
            </a:br>
            <a:r>
              <a:rPr lang="en-US" dirty="0"/>
              <a:t>max. four lines</a:t>
            </a:r>
          </a:p>
        </p:txBody>
      </p:sp>
      <p:sp>
        <p:nvSpPr>
          <p:cNvPr id="12" name="Grafik 8">
            <a:extLst>
              <a:ext uri="{FF2B5EF4-FFF2-40B4-BE49-F238E27FC236}">
                <a16:creationId xmlns:a16="http://schemas.microsoft.com/office/drawing/2014/main" id="{48ABBCCE-4884-469A-AF5A-A775CB4FE839}"/>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dirty="0"/>
          </a:p>
        </p:txBody>
      </p:sp>
    </p:spTree>
    <p:extLst>
      <p:ext uri="{BB962C8B-B14F-4D97-AF65-F5344CB8AC3E}">
        <p14:creationId xmlns:p14="http://schemas.microsoft.com/office/powerpoint/2010/main" val="33337622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3:9, Variation 10">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3BD514C2-2A29-47C4-8020-4382A623DB88}"/>
              </a:ext>
            </a:extLst>
          </p:cNvPr>
          <p:cNvGraphicFramePr>
            <a:graphicFrameLocks noChangeAspect="1"/>
          </p:cNvGraphicFramePr>
          <p:nvPr userDrawn="1">
            <p:custDataLst>
              <p:tags r:id="rId1"/>
            </p:custDataLst>
            <p:extLst>
              <p:ext uri="{D42A27DB-BD31-4B8C-83A1-F6EECF244321}">
                <p14:modId xmlns:p14="http://schemas.microsoft.com/office/powerpoint/2010/main" val="411361422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7" name="Objekt 6" hidden="1">
                        <a:extLst>
                          <a:ext uri="{FF2B5EF4-FFF2-40B4-BE49-F238E27FC236}">
                            <a16:creationId xmlns:a16="http://schemas.microsoft.com/office/drawing/2014/main" id="{3BD514C2-2A29-47C4-8020-4382A623DB8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A2EC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le 1"/>
          <p:cNvSpPr>
            <a:spLocks noGrp="1"/>
          </p:cNvSpPr>
          <p:nvPr>
            <p:ph type="ctrTitle" hasCustomPrompt="1"/>
          </p:nvPr>
        </p:nvSpPr>
        <p:spPr bwMode="gray">
          <a:xfrm>
            <a:off x="2636520" y="792000"/>
            <a:ext cx="5481955" cy="2051844"/>
          </a:xfrm>
        </p:spPr>
        <p:txBody>
          <a:bodyPr vert="horz" wrap="square" anchor="t">
            <a:noAutofit/>
          </a:bodyPr>
          <a:lstStyle>
            <a:lvl1pPr algn="l" rtl="0">
              <a:lnSpc>
                <a:spcPts val="4000"/>
              </a:lnSpc>
              <a:defRPr sz="4000">
                <a:solidFill>
                  <a:srgbClr val="69008C"/>
                </a:solidFill>
              </a:defRPr>
            </a:lvl1pPr>
          </a:lstStyle>
          <a:p>
            <a:r>
              <a:rPr lang="en-US" dirty="0"/>
              <a:t>Presentation title, Segoe UI, 40pt, </a:t>
            </a:r>
            <a:br>
              <a:rPr lang="en-US" dirty="0"/>
            </a:br>
            <a:r>
              <a:rPr lang="en-US" dirty="0"/>
              <a:t>max. four lines</a:t>
            </a:r>
          </a:p>
        </p:txBody>
      </p:sp>
      <p:sp>
        <p:nvSpPr>
          <p:cNvPr id="3" name="Subtitle 2"/>
          <p:cNvSpPr>
            <a:spLocks noGrp="1"/>
          </p:cNvSpPr>
          <p:nvPr>
            <p:ph type="subTitle" idx="1" hasCustomPrompt="1"/>
          </p:nvPr>
        </p:nvSpPr>
        <p:spPr bwMode="gray">
          <a:xfrm>
            <a:off x="2636520" y="30162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12" name="Grafik 8">
            <a:extLst>
              <a:ext uri="{FF2B5EF4-FFF2-40B4-BE49-F238E27FC236}">
                <a16:creationId xmlns:a16="http://schemas.microsoft.com/office/drawing/2014/main" id="{C344AFA9-4A8E-44CF-8CAF-1B96E944876B}"/>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dirty="0"/>
          </a:p>
        </p:txBody>
      </p:sp>
      <p:sp>
        <p:nvSpPr>
          <p:cNvPr id="9" name="Bildplatzhalter 14">
            <a:extLst>
              <a:ext uri="{FF2B5EF4-FFF2-40B4-BE49-F238E27FC236}">
                <a16:creationId xmlns:a16="http://schemas.microsoft.com/office/drawing/2014/main" id="{21BE8A37-8162-4CAE-BD0C-5619002136F8}"/>
              </a:ext>
            </a:extLst>
          </p:cNvPr>
          <p:cNvSpPr>
            <a:spLocks noGrp="1"/>
          </p:cNvSpPr>
          <p:nvPr>
            <p:ph type="pic" sz="quarter" idx="10" hasCustomPrompt="1"/>
          </p:nvPr>
        </p:nvSpPr>
        <p:spPr bwMode="gray">
          <a:xfrm>
            <a:off x="0" y="3607068"/>
            <a:ext cx="2319338" cy="1538020"/>
          </a:xfrm>
          <a:solidFill>
            <a:schemeClr val="bg1"/>
          </a:solidFill>
        </p:spPr>
        <p:txBody>
          <a:bodyPr/>
          <a:lstStyle>
            <a:lvl1pPr marL="0" indent="0" rtl="0">
              <a:buNone/>
              <a:defRPr/>
            </a:lvl1pPr>
          </a:lstStyle>
          <a:p>
            <a:r>
              <a:rPr lang="en-US" dirty="0"/>
              <a:t>Insert image from file by clicking on the icon</a:t>
            </a:r>
          </a:p>
        </p:txBody>
      </p:sp>
      <p:sp>
        <p:nvSpPr>
          <p:cNvPr id="10" name="Bildplatzhalter 4">
            <a:extLst>
              <a:ext uri="{FF2B5EF4-FFF2-40B4-BE49-F238E27FC236}">
                <a16:creationId xmlns:a16="http://schemas.microsoft.com/office/drawing/2014/main" id="{8DDB3A38-E08B-4242-9771-6BD1A596F9FB}"/>
              </a:ext>
            </a:extLst>
          </p:cNvPr>
          <p:cNvSpPr>
            <a:spLocks noGrp="1"/>
          </p:cNvSpPr>
          <p:nvPr>
            <p:ph type="pic" sz="quarter" idx="12" hasCustomPrompt="1"/>
          </p:nvPr>
        </p:nvSpPr>
        <p:spPr bwMode="gray">
          <a:xfrm>
            <a:off x="0" y="-3075"/>
            <a:ext cx="2319338" cy="36114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12378976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50:50, Variation 10">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AF921CF9-B57B-416A-9497-3C9E70F21345}"/>
              </a:ext>
            </a:extLst>
          </p:cNvPr>
          <p:cNvGraphicFramePr>
            <a:graphicFrameLocks noChangeAspect="1"/>
          </p:cNvGraphicFramePr>
          <p:nvPr userDrawn="1">
            <p:custDataLst>
              <p:tags r:id="rId1"/>
            </p:custDataLst>
            <p:extLst>
              <p:ext uri="{D42A27DB-BD31-4B8C-83A1-F6EECF244321}">
                <p14:modId xmlns:p14="http://schemas.microsoft.com/office/powerpoint/2010/main" val="29296660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5" name="Objekt 4" hidden="1">
                        <a:extLst>
                          <a:ext uri="{FF2B5EF4-FFF2-40B4-BE49-F238E27FC236}">
                            <a16:creationId xmlns:a16="http://schemas.microsoft.com/office/drawing/2014/main" id="{AF921CF9-B57B-416A-9497-3C9E70F2134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A2EC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15" name="Bildplatzhalter 14">
            <a:extLst>
              <a:ext uri="{FF2B5EF4-FFF2-40B4-BE49-F238E27FC236}">
                <a16:creationId xmlns:a16="http://schemas.microsoft.com/office/drawing/2014/main" id="{E4E5A178-E5DB-4533-A3EA-5BA2796023F9}"/>
              </a:ext>
            </a:extLst>
          </p:cNvPr>
          <p:cNvSpPr>
            <a:spLocks noGrp="1"/>
          </p:cNvSpPr>
          <p:nvPr>
            <p:ph type="pic" sz="quarter" idx="10" hasCustomPrompt="1"/>
          </p:nvPr>
        </p:nvSpPr>
        <p:spPr bwMode="gray">
          <a:xfrm>
            <a:off x="0" y="0"/>
            <a:ext cx="4572000" cy="5145088"/>
          </a:xfrm>
          <a:solidFill>
            <a:schemeClr val="bg1"/>
          </a:solidFill>
        </p:spPr>
        <p:txBody>
          <a:bodyPr/>
          <a:lstStyle>
            <a:lvl1pPr marL="0" indent="0" rtl="0">
              <a:buNone/>
              <a:defRPr/>
            </a:lvl1pPr>
          </a:lstStyle>
          <a:p>
            <a:r>
              <a:rPr lang="en-US" dirty="0"/>
              <a:t>Insert image from file by clicking on the icon</a:t>
            </a:r>
          </a:p>
        </p:txBody>
      </p:sp>
      <p:sp>
        <p:nvSpPr>
          <p:cNvPr id="3" name="Subtitle 2"/>
          <p:cNvSpPr>
            <a:spLocks noGrp="1"/>
          </p:cNvSpPr>
          <p:nvPr>
            <p:ph type="subTitle" idx="1" hasCustomPrompt="1"/>
          </p:nvPr>
        </p:nvSpPr>
        <p:spPr bwMode="gray">
          <a:xfrm>
            <a:off x="4922520" y="27114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2" name="Title 1"/>
          <p:cNvSpPr>
            <a:spLocks noGrp="1"/>
          </p:cNvSpPr>
          <p:nvPr>
            <p:ph type="ctrTitle" hasCustomPrompt="1"/>
          </p:nvPr>
        </p:nvSpPr>
        <p:spPr bwMode="gray">
          <a:xfrm>
            <a:off x="4922520" y="792000"/>
            <a:ext cx="3919855" cy="1538883"/>
          </a:xfrm>
        </p:spPr>
        <p:txBody>
          <a:bodyPr vert="horz" wrap="square" anchor="t">
            <a:noAutofit/>
          </a:bodyPr>
          <a:lstStyle>
            <a:lvl1pPr algn="l" rtl="0">
              <a:lnSpc>
                <a:spcPts val="3000"/>
              </a:lnSpc>
              <a:defRPr sz="3000">
                <a:solidFill>
                  <a:srgbClr val="69008C"/>
                </a:solidFill>
              </a:defRPr>
            </a:lvl1pPr>
          </a:lstStyle>
          <a:p>
            <a:r>
              <a:rPr lang="en-US" dirty="0"/>
              <a:t>Presentation title, Segoe UI, 30pt, </a:t>
            </a:r>
            <a:br>
              <a:rPr lang="en-US" dirty="0"/>
            </a:br>
            <a:r>
              <a:rPr lang="en-US" dirty="0"/>
              <a:t>max. four lines</a:t>
            </a:r>
          </a:p>
        </p:txBody>
      </p:sp>
      <p:sp>
        <p:nvSpPr>
          <p:cNvPr id="12" name="Grafik 8">
            <a:extLst>
              <a:ext uri="{FF2B5EF4-FFF2-40B4-BE49-F238E27FC236}">
                <a16:creationId xmlns:a16="http://schemas.microsoft.com/office/drawing/2014/main" id="{48ABBCCE-4884-469A-AF5A-A775CB4FE839}"/>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dirty="0"/>
          </a:p>
        </p:txBody>
      </p:sp>
    </p:spTree>
    <p:extLst>
      <p:ext uri="{BB962C8B-B14F-4D97-AF65-F5344CB8AC3E}">
        <p14:creationId xmlns:p14="http://schemas.microsoft.com/office/powerpoint/2010/main" val="30099857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3:9, Variation 11">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3BD514C2-2A29-47C4-8020-4382A623DB88}"/>
              </a:ext>
            </a:extLst>
          </p:cNvPr>
          <p:cNvGraphicFramePr>
            <a:graphicFrameLocks noChangeAspect="1"/>
          </p:cNvGraphicFramePr>
          <p:nvPr userDrawn="1">
            <p:custDataLst>
              <p:tags r:id="rId1"/>
            </p:custDataLst>
            <p:extLst>
              <p:ext uri="{D42A27DB-BD31-4B8C-83A1-F6EECF244321}">
                <p14:modId xmlns:p14="http://schemas.microsoft.com/office/powerpoint/2010/main" val="307328172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7" name="Objekt 6" hidden="1">
                        <a:extLst>
                          <a:ext uri="{FF2B5EF4-FFF2-40B4-BE49-F238E27FC236}">
                            <a16:creationId xmlns:a16="http://schemas.microsoft.com/office/drawing/2014/main" id="{3BD514C2-2A29-47C4-8020-4382A623DB8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6900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le 1"/>
          <p:cNvSpPr>
            <a:spLocks noGrp="1"/>
          </p:cNvSpPr>
          <p:nvPr>
            <p:ph type="ctrTitle" hasCustomPrompt="1"/>
          </p:nvPr>
        </p:nvSpPr>
        <p:spPr bwMode="gray">
          <a:xfrm>
            <a:off x="2636520" y="792000"/>
            <a:ext cx="5481955" cy="2051844"/>
          </a:xfrm>
        </p:spPr>
        <p:txBody>
          <a:bodyPr vert="horz" wrap="square" anchor="t">
            <a:noAutofit/>
          </a:bodyPr>
          <a:lstStyle>
            <a:lvl1pPr algn="l" rtl="0">
              <a:lnSpc>
                <a:spcPts val="4000"/>
              </a:lnSpc>
              <a:defRPr sz="4000">
                <a:solidFill>
                  <a:srgbClr val="A2ECBA"/>
                </a:solidFill>
              </a:defRPr>
            </a:lvl1pPr>
          </a:lstStyle>
          <a:p>
            <a:r>
              <a:rPr lang="en-US" dirty="0"/>
              <a:t>Presentation title, Segoe UI, 40pt, </a:t>
            </a:r>
            <a:br>
              <a:rPr lang="en-US" dirty="0"/>
            </a:br>
            <a:r>
              <a:rPr lang="en-US" dirty="0"/>
              <a:t>max. four lines</a:t>
            </a:r>
          </a:p>
        </p:txBody>
      </p:sp>
      <p:sp>
        <p:nvSpPr>
          <p:cNvPr id="3" name="Subtitle 2"/>
          <p:cNvSpPr>
            <a:spLocks noGrp="1"/>
          </p:cNvSpPr>
          <p:nvPr>
            <p:ph type="subTitle" idx="1" hasCustomPrompt="1"/>
          </p:nvPr>
        </p:nvSpPr>
        <p:spPr bwMode="gray">
          <a:xfrm>
            <a:off x="2636520" y="30162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12" name="Grafik 8">
            <a:extLst>
              <a:ext uri="{FF2B5EF4-FFF2-40B4-BE49-F238E27FC236}">
                <a16:creationId xmlns:a16="http://schemas.microsoft.com/office/drawing/2014/main" id="{C344AFA9-4A8E-44CF-8CAF-1B96E944876B}"/>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dirty="0"/>
          </a:p>
        </p:txBody>
      </p:sp>
      <p:sp>
        <p:nvSpPr>
          <p:cNvPr id="9" name="Bildplatzhalter 14">
            <a:extLst>
              <a:ext uri="{FF2B5EF4-FFF2-40B4-BE49-F238E27FC236}">
                <a16:creationId xmlns:a16="http://schemas.microsoft.com/office/drawing/2014/main" id="{9E0B457A-2C7B-4D8B-B0CE-5A239865D5CC}"/>
              </a:ext>
            </a:extLst>
          </p:cNvPr>
          <p:cNvSpPr>
            <a:spLocks noGrp="1"/>
          </p:cNvSpPr>
          <p:nvPr>
            <p:ph type="pic" sz="quarter" idx="10" hasCustomPrompt="1"/>
          </p:nvPr>
        </p:nvSpPr>
        <p:spPr bwMode="gray">
          <a:xfrm>
            <a:off x="0" y="3607068"/>
            <a:ext cx="2319338" cy="1538020"/>
          </a:xfrm>
          <a:solidFill>
            <a:schemeClr val="bg1"/>
          </a:solidFill>
        </p:spPr>
        <p:txBody>
          <a:bodyPr/>
          <a:lstStyle>
            <a:lvl1pPr marL="0" indent="0" rtl="0">
              <a:buNone/>
              <a:defRPr/>
            </a:lvl1pPr>
          </a:lstStyle>
          <a:p>
            <a:r>
              <a:rPr lang="en-US" dirty="0"/>
              <a:t>Insert image from file by clicking on the icon</a:t>
            </a:r>
          </a:p>
        </p:txBody>
      </p:sp>
      <p:sp>
        <p:nvSpPr>
          <p:cNvPr id="10" name="Bildplatzhalter 4">
            <a:extLst>
              <a:ext uri="{FF2B5EF4-FFF2-40B4-BE49-F238E27FC236}">
                <a16:creationId xmlns:a16="http://schemas.microsoft.com/office/drawing/2014/main" id="{B0B4E035-3347-4C5E-8B56-4A09B3AF5AE6}"/>
              </a:ext>
            </a:extLst>
          </p:cNvPr>
          <p:cNvSpPr>
            <a:spLocks noGrp="1"/>
          </p:cNvSpPr>
          <p:nvPr>
            <p:ph type="pic" sz="quarter" idx="12" hasCustomPrompt="1"/>
          </p:nvPr>
        </p:nvSpPr>
        <p:spPr bwMode="gray">
          <a:xfrm>
            <a:off x="0" y="-3075"/>
            <a:ext cx="2319338" cy="36114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31012184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50:50, Variation 11">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AF921CF9-B57B-416A-9497-3C9E70F21345}"/>
              </a:ext>
            </a:extLst>
          </p:cNvPr>
          <p:cNvGraphicFramePr>
            <a:graphicFrameLocks noChangeAspect="1"/>
          </p:cNvGraphicFramePr>
          <p:nvPr userDrawn="1">
            <p:custDataLst>
              <p:tags r:id="rId1"/>
            </p:custDataLst>
            <p:extLst>
              <p:ext uri="{D42A27DB-BD31-4B8C-83A1-F6EECF244321}">
                <p14:modId xmlns:p14="http://schemas.microsoft.com/office/powerpoint/2010/main" val="379109445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5" name="Objekt 4" hidden="1">
                        <a:extLst>
                          <a:ext uri="{FF2B5EF4-FFF2-40B4-BE49-F238E27FC236}">
                            <a16:creationId xmlns:a16="http://schemas.microsoft.com/office/drawing/2014/main" id="{AF921CF9-B57B-416A-9497-3C9E70F2134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6900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15" name="Bildplatzhalter 14">
            <a:extLst>
              <a:ext uri="{FF2B5EF4-FFF2-40B4-BE49-F238E27FC236}">
                <a16:creationId xmlns:a16="http://schemas.microsoft.com/office/drawing/2014/main" id="{E4E5A178-E5DB-4533-A3EA-5BA2796023F9}"/>
              </a:ext>
            </a:extLst>
          </p:cNvPr>
          <p:cNvSpPr>
            <a:spLocks noGrp="1"/>
          </p:cNvSpPr>
          <p:nvPr>
            <p:ph type="pic" sz="quarter" idx="10" hasCustomPrompt="1"/>
          </p:nvPr>
        </p:nvSpPr>
        <p:spPr bwMode="gray">
          <a:xfrm>
            <a:off x="0" y="0"/>
            <a:ext cx="4572000" cy="5145088"/>
          </a:xfrm>
          <a:solidFill>
            <a:schemeClr val="bg1"/>
          </a:solidFill>
        </p:spPr>
        <p:txBody>
          <a:bodyPr/>
          <a:lstStyle>
            <a:lvl1pPr marL="0" indent="0" rtl="0">
              <a:buNone/>
              <a:defRPr/>
            </a:lvl1pPr>
          </a:lstStyle>
          <a:p>
            <a:r>
              <a:rPr lang="en-US" dirty="0"/>
              <a:t>Insert image from file by clicking on the icon</a:t>
            </a:r>
          </a:p>
        </p:txBody>
      </p:sp>
      <p:sp>
        <p:nvSpPr>
          <p:cNvPr id="3" name="Subtitle 2"/>
          <p:cNvSpPr>
            <a:spLocks noGrp="1"/>
          </p:cNvSpPr>
          <p:nvPr>
            <p:ph type="subTitle" idx="1" hasCustomPrompt="1"/>
          </p:nvPr>
        </p:nvSpPr>
        <p:spPr bwMode="gray">
          <a:xfrm>
            <a:off x="4922520" y="27114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2" name="Title 1"/>
          <p:cNvSpPr>
            <a:spLocks noGrp="1"/>
          </p:cNvSpPr>
          <p:nvPr>
            <p:ph type="ctrTitle" hasCustomPrompt="1"/>
          </p:nvPr>
        </p:nvSpPr>
        <p:spPr bwMode="gray">
          <a:xfrm>
            <a:off x="4922520" y="792000"/>
            <a:ext cx="3919855" cy="1538883"/>
          </a:xfrm>
        </p:spPr>
        <p:txBody>
          <a:bodyPr vert="horz" wrap="square" anchor="t">
            <a:noAutofit/>
          </a:bodyPr>
          <a:lstStyle>
            <a:lvl1pPr algn="l" rtl="0">
              <a:lnSpc>
                <a:spcPts val="3000"/>
              </a:lnSpc>
              <a:defRPr sz="3000">
                <a:solidFill>
                  <a:srgbClr val="A2ECBA"/>
                </a:solidFill>
              </a:defRPr>
            </a:lvl1pPr>
          </a:lstStyle>
          <a:p>
            <a:r>
              <a:rPr lang="en-US" dirty="0"/>
              <a:t>Presentation title, Segoe UI, 30pt, </a:t>
            </a:r>
            <a:br>
              <a:rPr lang="en-US" dirty="0"/>
            </a:br>
            <a:r>
              <a:rPr lang="en-US" dirty="0"/>
              <a:t>max. four lines</a:t>
            </a:r>
          </a:p>
        </p:txBody>
      </p:sp>
      <p:sp>
        <p:nvSpPr>
          <p:cNvPr id="12" name="Grafik 8">
            <a:extLst>
              <a:ext uri="{FF2B5EF4-FFF2-40B4-BE49-F238E27FC236}">
                <a16:creationId xmlns:a16="http://schemas.microsoft.com/office/drawing/2014/main" id="{48ABBCCE-4884-469A-AF5A-A775CB4FE839}"/>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dirty="0"/>
          </a:p>
        </p:txBody>
      </p:sp>
    </p:spTree>
    <p:extLst>
      <p:ext uri="{BB962C8B-B14F-4D97-AF65-F5344CB8AC3E}">
        <p14:creationId xmlns:p14="http://schemas.microsoft.com/office/powerpoint/2010/main" val="10718652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3:9, Variation 12">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3BD514C2-2A29-47C4-8020-4382A623DB88}"/>
              </a:ext>
            </a:extLst>
          </p:cNvPr>
          <p:cNvGraphicFramePr>
            <a:graphicFrameLocks noChangeAspect="1"/>
          </p:cNvGraphicFramePr>
          <p:nvPr userDrawn="1">
            <p:custDataLst>
              <p:tags r:id="rId1"/>
            </p:custDataLst>
            <p:extLst>
              <p:ext uri="{D42A27DB-BD31-4B8C-83A1-F6EECF244321}">
                <p14:modId xmlns:p14="http://schemas.microsoft.com/office/powerpoint/2010/main" val="5367402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7" name="Objekt 6" hidden="1">
                        <a:extLst>
                          <a:ext uri="{FF2B5EF4-FFF2-40B4-BE49-F238E27FC236}">
                            <a16:creationId xmlns:a16="http://schemas.microsoft.com/office/drawing/2014/main" id="{3BD514C2-2A29-47C4-8020-4382A623DB8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005F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le 1"/>
          <p:cNvSpPr>
            <a:spLocks noGrp="1"/>
          </p:cNvSpPr>
          <p:nvPr>
            <p:ph type="ctrTitle" hasCustomPrompt="1"/>
          </p:nvPr>
        </p:nvSpPr>
        <p:spPr bwMode="gray">
          <a:xfrm>
            <a:off x="2636520" y="792000"/>
            <a:ext cx="5481955" cy="2051844"/>
          </a:xfrm>
        </p:spPr>
        <p:txBody>
          <a:bodyPr vert="horz" wrap="square" anchor="t">
            <a:noAutofit/>
          </a:bodyPr>
          <a:lstStyle>
            <a:lvl1pPr algn="l" rtl="0">
              <a:lnSpc>
                <a:spcPts val="4000"/>
              </a:lnSpc>
              <a:defRPr sz="4000">
                <a:solidFill>
                  <a:srgbClr val="E8E200"/>
                </a:solidFill>
              </a:defRPr>
            </a:lvl1pPr>
          </a:lstStyle>
          <a:p>
            <a:r>
              <a:rPr lang="en-US" dirty="0"/>
              <a:t>Presentation title, Segoe UI, 40pt, </a:t>
            </a:r>
            <a:br>
              <a:rPr lang="en-US" dirty="0"/>
            </a:br>
            <a:r>
              <a:rPr lang="en-US" dirty="0"/>
              <a:t>max. four lines</a:t>
            </a:r>
          </a:p>
        </p:txBody>
      </p:sp>
      <p:sp>
        <p:nvSpPr>
          <p:cNvPr id="3" name="Subtitle 2"/>
          <p:cNvSpPr>
            <a:spLocks noGrp="1"/>
          </p:cNvSpPr>
          <p:nvPr>
            <p:ph type="subTitle" idx="1" hasCustomPrompt="1"/>
          </p:nvPr>
        </p:nvSpPr>
        <p:spPr bwMode="gray">
          <a:xfrm>
            <a:off x="2636520" y="30162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12" name="Grafik 8">
            <a:extLst>
              <a:ext uri="{FF2B5EF4-FFF2-40B4-BE49-F238E27FC236}">
                <a16:creationId xmlns:a16="http://schemas.microsoft.com/office/drawing/2014/main" id="{C344AFA9-4A8E-44CF-8CAF-1B96E944876B}"/>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dirty="0"/>
          </a:p>
        </p:txBody>
      </p:sp>
      <p:sp>
        <p:nvSpPr>
          <p:cNvPr id="9" name="Bildplatzhalter 14">
            <a:extLst>
              <a:ext uri="{FF2B5EF4-FFF2-40B4-BE49-F238E27FC236}">
                <a16:creationId xmlns:a16="http://schemas.microsoft.com/office/drawing/2014/main" id="{57DA8024-86D7-42BE-9453-625CDA9BDA4E}"/>
              </a:ext>
            </a:extLst>
          </p:cNvPr>
          <p:cNvSpPr>
            <a:spLocks noGrp="1"/>
          </p:cNvSpPr>
          <p:nvPr>
            <p:ph type="pic" sz="quarter" idx="10" hasCustomPrompt="1"/>
          </p:nvPr>
        </p:nvSpPr>
        <p:spPr bwMode="gray">
          <a:xfrm>
            <a:off x="0" y="3607068"/>
            <a:ext cx="2319338" cy="1538020"/>
          </a:xfrm>
          <a:solidFill>
            <a:schemeClr val="bg1"/>
          </a:solidFill>
        </p:spPr>
        <p:txBody>
          <a:bodyPr/>
          <a:lstStyle>
            <a:lvl1pPr marL="0" indent="0" rtl="0">
              <a:buNone/>
              <a:defRPr/>
            </a:lvl1pPr>
          </a:lstStyle>
          <a:p>
            <a:r>
              <a:rPr lang="en-US" dirty="0"/>
              <a:t>Insert image from file by clicking on the icon</a:t>
            </a:r>
          </a:p>
        </p:txBody>
      </p:sp>
      <p:sp>
        <p:nvSpPr>
          <p:cNvPr id="10" name="Bildplatzhalter 4">
            <a:extLst>
              <a:ext uri="{FF2B5EF4-FFF2-40B4-BE49-F238E27FC236}">
                <a16:creationId xmlns:a16="http://schemas.microsoft.com/office/drawing/2014/main" id="{4EC617B1-073A-444A-AC02-4ADF3782DE5A}"/>
              </a:ext>
            </a:extLst>
          </p:cNvPr>
          <p:cNvSpPr>
            <a:spLocks noGrp="1"/>
          </p:cNvSpPr>
          <p:nvPr>
            <p:ph type="pic" sz="quarter" idx="12" hasCustomPrompt="1"/>
          </p:nvPr>
        </p:nvSpPr>
        <p:spPr bwMode="gray">
          <a:xfrm>
            <a:off x="0" y="-3075"/>
            <a:ext cx="2319338" cy="36114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2452072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red writing">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16752D80-65D7-41FB-9C4B-3947D0C436D1}"/>
              </a:ext>
            </a:extLst>
          </p:cNvPr>
          <p:cNvGraphicFramePr>
            <a:graphicFrameLocks noChangeAspect="1"/>
          </p:cNvGraphicFramePr>
          <p:nvPr userDrawn="1">
            <p:custDataLst>
              <p:tags r:id="rId1"/>
            </p:custDataLst>
            <p:extLst>
              <p:ext uri="{D42A27DB-BD31-4B8C-83A1-F6EECF244321}">
                <p14:modId xmlns:p14="http://schemas.microsoft.com/office/powerpoint/2010/main" val="29927894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5" name="Objekt 4" hidden="1">
                        <a:extLst>
                          <a:ext uri="{FF2B5EF4-FFF2-40B4-BE49-F238E27FC236}">
                            <a16:creationId xmlns:a16="http://schemas.microsoft.com/office/drawing/2014/main" id="{16752D80-65D7-41FB-9C4B-3947D0C436D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8" name="Grafik 8">
            <a:extLst>
              <a:ext uri="{FF2B5EF4-FFF2-40B4-BE49-F238E27FC236}">
                <a16:creationId xmlns:a16="http://schemas.microsoft.com/office/drawing/2014/main" id="{FD4CCEA9-2FCB-4868-B0FB-5518BA95DE56}"/>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tx2"/>
          </a:solidFill>
          <a:ln w="9525" cap="flat">
            <a:noFill/>
            <a:prstDash val="solid"/>
            <a:miter/>
          </a:ln>
        </p:spPr>
        <p:txBody>
          <a:bodyPr rtlCol="0" anchor="ctr"/>
          <a:lstStyle/>
          <a:p>
            <a:pPr rtl="0"/>
            <a:endParaRPr lang="en-US" dirty="0"/>
          </a:p>
        </p:txBody>
      </p:sp>
      <p:sp>
        <p:nvSpPr>
          <p:cNvPr id="15" name="Bildplatzhalter 14">
            <a:extLst>
              <a:ext uri="{FF2B5EF4-FFF2-40B4-BE49-F238E27FC236}">
                <a16:creationId xmlns:a16="http://schemas.microsoft.com/office/drawing/2014/main" id="{E4E5A178-E5DB-4533-A3EA-5BA2796023F9}"/>
              </a:ext>
            </a:extLst>
          </p:cNvPr>
          <p:cNvSpPr>
            <a:spLocks noGrp="1"/>
          </p:cNvSpPr>
          <p:nvPr>
            <p:ph type="pic" sz="quarter" idx="10" hasCustomPrompt="1"/>
          </p:nvPr>
        </p:nvSpPr>
        <p:spPr bwMode="gray">
          <a:xfrm>
            <a:off x="0" y="0"/>
            <a:ext cx="9144000" cy="5145088"/>
          </a:xfrm>
          <a:solidFill>
            <a:schemeClr val="bg1"/>
          </a:solidFill>
        </p:spPr>
        <p:txBody>
          <a:bodyPr/>
          <a:lstStyle>
            <a:lvl1pPr marL="0" indent="0" rtl="0">
              <a:buNone/>
              <a:defRPr/>
            </a:lvl1pPr>
          </a:lstStyle>
          <a:p>
            <a:r>
              <a:rPr lang="en-US" dirty="0"/>
              <a:t>Insert image from file by clicking on the icon</a:t>
            </a:r>
          </a:p>
        </p:txBody>
      </p:sp>
      <p:sp>
        <p:nvSpPr>
          <p:cNvPr id="17" name="Textplatzhalter 16">
            <a:extLst>
              <a:ext uri="{FF2B5EF4-FFF2-40B4-BE49-F238E27FC236}">
                <a16:creationId xmlns:a16="http://schemas.microsoft.com/office/drawing/2014/main" id="{D7A67207-ECFF-4FE5-8129-B630D87FA76A}"/>
              </a:ext>
            </a:extLst>
          </p:cNvPr>
          <p:cNvSpPr>
            <a:spLocks noGrp="1"/>
          </p:cNvSpPr>
          <p:nvPr>
            <p:ph type="body" sz="quarter" idx="11"/>
          </p:nvPr>
        </p:nvSpPr>
        <p:spPr bwMode="gray">
          <a:xfrm>
            <a:off x="8020050" y="4381363"/>
            <a:ext cx="822325" cy="458502"/>
          </a:xfrm>
          <a:blipFill dpi="0" rotWithShape="1">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rcRect/>
            <a:stretch>
              <a:fillRect/>
            </a:stretch>
          </a:blipFill>
        </p:spPr>
        <p:txBody>
          <a:bodyPr>
            <a:normAutofit/>
          </a:bodyPr>
          <a:lstStyle>
            <a:lvl1pPr marL="0" indent="0" rtl="0">
              <a:buNone/>
              <a:defRPr sz="100">
                <a:noFill/>
              </a:defRPr>
            </a:lvl1pPr>
          </a:lstStyle>
          <a:p>
            <a:pPr lvl="0"/>
            <a:r>
              <a:rPr lang="de-DE"/>
              <a:t>Mastertextformat bearbeiten</a:t>
            </a:r>
          </a:p>
        </p:txBody>
      </p:sp>
      <p:sp>
        <p:nvSpPr>
          <p:cNvPr id="2" name="Title 1"/>
          <p:cNvSpPr>
            <a:spLocks noGrp="1"/>
          </p:cNvSpPr>
          <p:nvPr>
            <p:ph type="ctrTitle" hasCustomPrompt="1"/>
          </p:nvPr>
        </p:nvSpPr>
        <p:spPr bwMode="gray">
          <a:xfrm>
            <a:off x="300038" y="792000"/>
            <a:ext cx="6858000" cy="1731243"/>
          </a:xfrm>
        </p:spPr>
        <p:txBody>
          <a:bodyPr vert="horz" anchor="t">
            <a:spAutoFit/>
          </a:bodyPr>
          <a:lstStyle>
            <a:lvl1pPr algn="l" rtl="0">
              <a:lnSpc>
                <a:spcPts val="4500"/>
              </a:lnSpc>
              <a:defRPr sz="4500"/>
            </a:lvl1pPr>
          </a:lstStyle>
          <a:p>
            <a:r>
              <a:rPr lang="en-US" dirty="0"/>
              <a:t>Presentation title, Segoe UI, 45pt, </a:t>
            </a:r>
            <a:br>
              <a:rPr lang="en-US" dirty="0"/>
            </a:br>
            <a:r>
              <a:rPr lang="en-US" dirty="0"/>
              <a:t>max. three lines</a:t>
            </a:r>
          </a:p>
        </p:txBody>
      </p:sp>
      <p:sp>
        <p:nvSpPr>
          <p:cNvPr id="3" name="Subtitle 2"/>
          <p:cNvSpPr>
            <a:spLocks noGrp="1"/>
          </p:cNvSpPr>
          <p:nvPr>
            <p:ph type="subTitle" idx="1" hasCustomPrompt="1"/>
          </p:nvPr>
        </p:nvSpPr>
        <p:spPr bwMode="gray">
          <a:xfrm>
            <a:off x="300038" y="27114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Tree>
    <p:extLst>
      <p:ext uri="{BB962C8B-B14F-4D97-AF65-F5344CB8AC3E}">
        <p14:creationId xmlns:p14="http://schemas.microsoft.com/office/powerpoint/2010/main" val="192379080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50:50, Variation 12">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AF921CF9-B57B-416A-9497-3C9E70F21345}"/>
              </a:ext>
            </a:extLst>
          </p:cNvPr>
          <p:cNvGraphicFramePr>
            <a:graphicFrameLocks noChangeAspect="1"/>
          </p:cNvGraphicFramePr>
          <p:nvPr userDrawn="1">
            <p:custDataLst>
              <p:tags r:id="rId1"/>
            </p:custDataLst>
            <p:extLst>
              <p:ext uri="{D42A27DB-BD31-4B8C-83A1-F6EECF244321}">
                <p14:modId xmlns:p14="http://schemas.microsoft.com/office/powerpoint/2010/main" val="276546610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5" name="Objekt 4" hidden="1">
                        <a:extLst>
                          <a:ext uri="{FF2B5EF4-FFF2-40B4-BE49-F238E27FC236}">
                            <a16:creationId xmlns:a16="http://schemas.microsoft.com/office/drawing/2014/main" id="{AF921CF9-B57B-416A-9497-3C9E70F2134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005F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15" name="Bildplatzhalter 14">
            <a:extLst>
              <a:ext uri="{FF2B5EF4-FFF2-40B4-BE49-F238E27FC236}">
                <a16:creationId xmlns:a16="http://schemas.microsoft.com/office/drawing/2014/main" id="{E4E5A178-E5DB-4533-A3EA-5BA2796023F9}"/>
              </a:ext>
            </a:extLst>
          </p:cNvPr>
          <p:cNvSpPr>
            <a:spLocks noGrp="1"/>
          </p:cNvSpPr>
          <p:nvPr>
            <p:ph type="pic" sz="quarter" idx="10" hasCustomPrompt="1"/>
          </p:nvPr>
        </p:nvSpPr>
        <p:spPr bwMode="gray">
          <a:xfrm>
            <a:off x="0" y="0"/>
            <a:ext cx="4572000" cy="5145088"/>
          </a:xfrm>
          <a:solidFill>
            <a:schemeClr val="bg1"/>
          </a:solidFill>
        </p:spPr>
        <p:txBody>
          <a:bodyPr/>
          <a:lstStyle>
            <a:lvl1pPr marL="0" indent="0" rtl="0">
              <a:buNone/>
              <a:defRPr/>
            </a:lvl1pPr>
          </a:lstStyle>
          <a:p>
            <a:r>
              <a:rPr lang="en-US" dirty="0"/>
              <a:t>Insert image from file by clicking on the icon</a:t>
            </a:r>
          </a:p>
        </p:txBody>
      </p:sp>
      <p:sp>
        <p:nvSpPr>
          <p:cNvPr id="3" name="Subtitle 2"/>
          <p:cNvSpPr>
            <a:spLocks noGrp="1"/>
          </p:cNvSpPr>
          <p:nvPr>
            <p:ph type="subTitle" idx="1" hasCustomPrompt="1"/>
          </p:nvPr>
        </p:nvSpPr>
        <p:spPr bwMode="gray">
          <a:xfrm>
            <a:off x="4922520" y="27114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2" name="Title 1"/>
          <p:cNvSpPr>
            <a:spLocks noGrp="1"/>
          </p:cNvSpPr>
          <p:nvPr>
            <p:ph type="ctrTitle" hasCustomPrompt="1"/>
          </p:nvPr>
        </p:nvSpPr>
        <p:spPr bwMode="gray">
          <a:xfrm>
            <a:off x="4922520" y="792000"/>
            <a:ext cx="3919855" cy="1538883"/>
          </a:xfrm>
        </p:spPr>
        <p:txBody>
          <a:bodyPr vert="horz" wrap="square" anchor="t">
            <a:noAutofit/>
          </a:bodyPr>
          <a:lstStyle>
            <a:lvl1pPr algn="l" rtl="0">
              <a:lnSpc>
                <a:spcPts val="3000"/>
              </a:lnSpc>
              <a:defRPr sz="3000">
                <a:solidFill>
                  <a:srgbClr val="E8E200"/>
                </a:solidFill>
              </a:defRPr>
            </a:lvl1pPr>
          </a:lstStyle>
          <a:p>
            <a:r>
              <a:rPr lang="en-US" dirty="0"/>
              <a:t>Presentation title, Segoe UI, 30pt, </a:t>
            </a:r>
            <a:br>
              <a:rPr lang="en-US" dirty="0"/>
            </a:br>
            <a:r>
              <a:rPr lang="en-US" dirty="0"/>
              <a:t>max. four lines</a:t>
            </a:r>
          </a:p>
        </p:txBody>
      </p:sp>
      <p:sp>
        <p:nvSpPr>
          <p:cNvPr id="12" name="Grafik 8">
            <a:extLst>
              <a:ext uri="{FF2B5EF4-FFF2-40B4-BE49-F238E27FC236}">
                <a16:creationId xmlns:a16="http://schemas.microsoft.com/office/drawing/2014/main" id="{48ABBCCE-4884-469A-AF5A-A775CB4FE839}"/>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dirty="0"/>
          </a:p>
        </p:txBody>
      </p:sp>
    </p:spTree>
    <p:extLst>
      <p:ext uri="{BB962C8B-B14F-4D97-AF65-F5344CB8AC3E}">
        <p14:creationId xmlns:p14="http://schemas.microsoft.com/office/powerpoint/2010/main" val="25612899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3:9, Variation 13">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3BD514C2-2A29-47C4-8020-4382A623DB88}"/>
              </a:ext>
            </a:extLst>
          </p:cNvPr>
          <p:cNvGraphicFramePr>
            <a:graphicFrameLocks noChangeAspect="1"/>
          </p:cNvGraphicFramePr>
          <p:nvPr userDrawn="1">
            <p:custDataLst>
              <p:tags r:id="rId1"/>
            </p:custDataLst>
            <p:extLst>
              <p:ext uri="{D42A27DB-BD31-4B8C-83A1-F6EECF244321}">
                <p14:modId xmlns:p14="http://schemas.microsoft.com/office/powerpoint/2010/main" val="185649453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7" name="Objekt 6" hidden="1">
                        <a:extLst>
                          <a:ext uri="{FF2B5EF4-FFF2-40B4-BE49-F238E27FC236}">
                            <a16:creationId xmlns:a16="http://schemas.microsoft.com/office/drawing/2014/main" id="{3BD514C2-2A29-47C4-8020-4382A623DB8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E8E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le 1"/>
          <p:cNvSpPr>
            <a:spLocks noGrp="1"/>
          </p:cNvSpPr>
          <p:nvPr>
            <p:ph type="ctrTitle" hasCustomPrompt="1"/>
          </p:nvPr>
        </p:nvSpPr>
        <p:spPr bwMode="gray">
          <a:xfrm>
            <a:off x="2636520" y="792000"/>
            <a:ext cx="5481955" cy="2051844"/>
          </a:xfrm>
        </p:spPr>
        <p:txBody>
          <a:bodyPr vert="horz" wrap="square" anchor="t">
            <a:noAutofit/>
          </a:bodyPr>
          <a:lstStyle>
            <a:lvl1pPr algn="l" rtl="0">
              <a:lnSpc>
                <a:spcPts val="4000"/>
              </a:lnSpc>
              <a:defRPr sz="4000">
                <a:solidFill>
                  <a:srgbClr val="005FBE"/>
                </a:solidFill>
              </a:defRPr>
            </a:lvl1pPr>
          </a:lstStyle>
          <a:p>
            <a:r>
              <a:rPr lang="en-US" dirty="0"/>
              <a:t>Presentation title, Segoe UI, 40pt, </a:t>
            </a:r>
            <a:br>
              <a:rPr lang="en-US" dirty="0"/>
            </a:br>
            <a:r>
              <a:rPr lang="en-US" dirty="0"/>
              <a:t>max. four lines</a:t>
            </a:r>
          </a:p>
        </p:txBody>
      </p:sp>
      <p:sp>
        <p:nvSpPr>
          <p:cNvPr id="3" name="Subtitle 2"/>
          <p:cNvSpPr>
            <a:spLocks noGrp="1"/>
          </p:cNvSpPr>
          <p:nvPr>
            <p:ph type="subTitle" idx="1" hasCustomPrompt="1"/>
          </p:nvPr>
        </p:nvSpPr>
        <p:spPr bwMode="gray">
          <a:xfrm>
            <a:off x="2636520" y="30162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12" name="Grafik 8">
            <a:extLst>
              <a:ext uri="{FF2B5EF4-FFF2-40B4-BE49-F238E27FC236}">
                <a16:creationId xmlns:a16="http://schemas.microsoft.com/office/drawing/2014/main" id="{C344AFA9-4A8E-44CF-8CAF-1B96E944876B}"/>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dirty="0"/>
          </a:p>
        </p:txBody>
      </p:sp>
      <p:sp>
        <p:nvSpPr>
          <p:cNvPr id="9" name="Bildplatzhalter 14">
            <a:extLst>
              <a:ext uri="{FF2B5EF4-FFF2-40B4-BE49-F238E27FC236}">
                <a16:creationId xmlns:a16="http://schemas.microsoft.com/office/drawing/2014/main" id="{40616784-71D5-4539-BD85-050D2DF5C3B5}"/>
              </a:ext>
            </a:extLst>
          </p:cNvPr>
          <p:cNvSpPr>
            <a:spLocks noGrp="1"/>
          </p:cNvSpPr>
          <p:nvPr>
            <p:ph type="pic" sz="quarter" idx="10" hasCustomPrompt="1"/>
          </p:nvPr>
        </p:nvSpPr>
        <p:spPr bwMode="gray">
          <a:xfrm>
            <a:off x="0" y="3607068"/>
            <a:ext cx="2319338" cy="1538020"/>
          </a:xfrm>
          <a:solidFill>
            <a:schemeClr val="bg1"/>
          </a:solidFill>
        </p:spPr>
        <p:txBody>
          <a:bodyPr/>
          <a:lstStyle>
            <a:lvl1pPr marL="0" indent="0" rtl="0">
              <a:buNone/>
              <a:defRPr/>
            </a:lvl1pPr>
          </a:lstStyle>
          <a:p>
            <a:r>
              <a:rPr lang="en-US" dirty="0"/>
              <a:t>Insert image from file by clicking on the icon</a:t>
            </a:r>
          </a:p>
        </p:txBody>
      </p:sp>
      <p:sp>
        <p:nvSpPr>
          <p:cNvPr id="10" name="Bildplatzhalter 4">
            <a:extLst>
              <a:ext uri="{FF2B5EF4-FFF2-40B4-BE49-F238E27FC236}">
                <a16:creationId xmlns:a16="http://schemas.microsoft.com/office/drawing/2014/main" id="{5814BA38-9E60-4374-ADCB-F7D6526F8137}"/>
              </a:ext>
            </a:extLst>
          </p:cNvPr>
          <p:cNvSpPr>
            <a:spLocks noGrp="1"/>
          </p:cNvSpPr>
          <p:nvPr>
            <p:ph type="pic" sz="quarter" idx="12" hasCustomPrompt="1"/>
          </p:nvPr>
        </p:nvSpPr>
        <p:spPr bwMode="gray">
          <a:xfrm>
            <a:off x="0" y="-3075"/>
            <a:ext cx="2319338" cy="36114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7555411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50:50, Variation 13">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AF921CF9-B57B-416A-9497-3C9E70F21345}"/>
              </a:ext>
            </a:extLst>
          </p:cNvPr>
          <p:cNvGraphicFramePr>
            <a:graphicFrameLocks noChangeAspect="1"/>
          </p:cNvGraphicFramePr>
          <p:nvPr userDrawn="1">
            <p:custDataLst>
              <p:tags r:id="rId1"/>
            </p:custDataLst>
            <p:extLst>
              <p:ext uri="{D42A27DB-BD31-4B8C-83A1-F6EECF244321}">
                <p14:modId xmlns:p14="http://schemas.microsoft.com/office/powerpoint/2010/main" val="11433832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5" name="Objekt 4" hidden="1">
                        <a:extLst>
                          <a:ext uri="{FF2B5EF4-FFF2-40B4-BE49-F238E27FC236}">
                            <a16:creationId xmlns:a16="http://schemas.microsoft.com/office/drawing/2014/main" id="{AF921CF9-B57B-416A-9497-3C9E70F2134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E8E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15" name="Bildplatzhalter 14">
            <a:extLst>
              <a:ext uri="{FF2B5EF4-FFF2-40B4-BE49-F238E27FC236}">
                <a16:creationId xmlns:a16="http://schemas.microsoft.com/office/drawing/2014/main" id="{E4E5A178-E5DB-4533-A3EA-5BA2796023F9}"/>
              </a:ext>
            </a:extLst>
          </p:cNvPr>
          <p:cNvSpPr>
            <a:spLocks noGrp="1"/>
          </p:cNvSpPr>
          <p:nvPr>
            <p:ph type="pic" sz="quarter" idx="10" hasCustomPrompt="1"/>
          </p:nvPr>
        </p:nvSpPr>
        <p:spPr bwMode="gray">
          <a:xfrm>
            <a:off x="0" y="0"/>
            <a:ext cx="4572000" cy="5145088"/>
          </a:xfrm>
          <a:solidFill>
            <a:schemeClr val="bg1"/>
          </a:solidFill>
        </p:spPr>
        <p:txBody>
          <a:bodyPr/>
          <a:lstStyle>
            <a:lvl1pPr marL="0" indent="0" rtl="0">
              <a:buNone/>
              <a:defRPr/>
            </a:lvl1pPr>
          </a:lstStyle>
          <a:p>
            <a:r>
              <a:rPr lang="en-US" dirty="0"/>
              <a:t>Insert image from file by clicking on the icon</a:t>
            </a:r>
          </a:p>
        </p:txBody>
      </p:sp>
      <p:sp>
        <p:nvSpPr>
          <p:cNvPr id="3" name="Subtitle 2"/>
          <p:cNvSpPr>
            <a:spLocks noGrp="1"/>
          </p:cNvSpPr>
          <p:nvPr>
            <p:ph type="subTitle" idx="1" hasCustomPrompt="1"/>
          </p:nvPr>
        </p:nvSpPr>
        <p:spPr bwMode="gray">
          <a:xfrm>
            <a:off x="4922520" y="27114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2" name="Title 1"/>
          <p:cNvSpPr>
            <a:spLocks noGrp="1"/>
          </p:cNvSpPr>
          <p:nvPr>
            <p:ph type="ctrTitle" hasCustomPrompt="1"/>
          </p:nvPr>
        </p:nvSpPr>
        <p:spPr bwMode="gray">
          <a:xfrm>
            <a:off x="4922520" y="792000"/>
            <a:ext cx="3919855" cy="1538883"/>
          </a:xfrm>
        </p:spPr>
        <p:txBody>
          <a:bodyPr vert="horz" wrap="square" anchor="t">
            <a:noAutofit/>
          </a:bodyPr>
          <a:lstStyle>
            <a:lvl1pPr algn="l" rtl="0">
              <a:lnSpc>
                <a:spcPts val="3000"/>
              </a:lnSpc>
              <a:defRPr sz="3000">
                <a:solidFill>
                  <a:srgbClr val="005FBE"/>
                </a:solidFill>
              </a:defRPr>
            </a:lvl1pPr>
          </a:lstStyle>
          <a:p>
            <a:r>
              <a:rPr lang="en-US" dirty="0"/>
              <a:t>Presentation title, Segoe UI, 30pt, </a:t>
            </a:r>
            <a:br>
              <a:rPr lang="en-US" dirty="0"/>
            </a:br>
            <a:r>
              <a:rPr lang="en-US" dirty="0"/>
              <a:t>max. four lines</a:t>
            </a:r>
          </a:p>
        </p:txBody>
      </p:sp>
      <p:sp>
        <p:nvSpPr>
          <p:cNvPr id="12" name="Grafik 8">
            <a:extLst>
              <a:ext uri="{FF2B5EF4-FFF2-40B4-BE49-F238E27FC236}">
                <a16:creationId xmlns:a16="http://schemas.microsoft.com/office/drawing/2014/main" id="{48ABBCCE-4884-469A-AF5A-A775CB4FE839}"/>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dirty="0"/>
          </a:p>
        </p:txBody>
      </p:sp>
    </p:spTree>
    <p:extLst>
      <p:ext uri="{BB962C8B-B14F-4D97-AF65-F5344CB8AC3E}">
        <p14:creationId xmlns:p14="http://schemas.microsoft.com/office/powerpoint/2010/main" val="80472799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3:9, Variation 14">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3BD514C2-2A29-47C4-8020-4382A623DB88}"/>
              </a:ext>
            </a:extLst>
          </p:cNvPr>
          <p:cNvGraphicFramePr>
            <a:graphicFrameLocks noChangeAspect="1"/>
          </p:cNvGraphicFramePr>
          <p:nvPr userDrawn="1">
            <p:custDataLst>
              <p:tags r:id="rId1"/>
            </p:custDataLst>
            <p:extLst>
              <p:ext uri="{D42A27DB-BD31-4B8C-83A1-F6EECF244321}">
                <p14:modId xmlns:p14="http://schemas.microsoft.com/office/powerpoint/2010/main" val="32064106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7" name="Objekt 6" hidden="1">
                        <a:extLst>
                          <a:ext uri="{FF2B5EF4-FFF2-40B4-BE49-F238E27FC236}">
                            <a16:creationId xmlns:a16="http://schemas.microsoft.com/office/drawing/2014/main" id="{3BD514C2-2A29-47C4-8020-4382A623DB8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FB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le 1"/>
          <p:cNvSpPr>
            <a:spLocks noGrp="1"/>
          </p:cNvSpPr>
          <p:nvPr>
            <p:ph type="ctrTitle" hasCustomPrompt="1"/>
          </p:nvPr>
        </p:nvSpPr>
        <p:spPr bwMode="gray">
          <a:xfrm>
            <a:off x="2636520" y="792000"/>
            <a:ext cx="5481955" cy="2051844"/>
          </a:xfrm>
        </p:spPr>
        <p:txBody>
          <a:bodyPr vert="horz" wrap="square" anchor="t">
            <a:noAutofit/>
          </a:bodyPr>
          <a:lstStyle>
            <a:lvl1pPr algn="l" rtl="0">
              <a:lnSpc>
                <a:spcPts val="4000"/>
              </a:lnSpc>
              <a:defRPr sz="4000">
                <a:solidFill>
                  <a:srgbClr val="28325A"/>
                </a:solidFill>
              </a:defRPr>
            </a:lvl1pPr>
          </a:lstStyle>
          <a:p>
            <a:r>
              <a:rPr lang="en-US" dirty="0"/>
              <a:t>Presentation title, Segoe UI, 40pt, </a:t>
            </a:r>
            <a:br>
              <a:rPr lang="en-US" dirty="0"/>
            </a:br>
            <a:r>
              <a:rPr lang="en-US" dirty="0"/>
              <a:t>max. four lines</a:t>
            </a:r>
          </a:p>
        </p:txBody>
      </p:sp>
      <p:sp>
        <p:nvSpPr>
          <p:cNvPr id="3" name="Subtitle 2"/>
          <p:cNvSpPr>
            <a:spLocks noGrp="1"/>
          </p:cNvSpPr>
          <p:nvPr>
            <p:ph type="subTitle" idx="1" hasCustomPrompt="1"/>
          </p:nvPr>
        </p:nvSpPr>
        <p:spPr bwMode="gray">
          <a:xfrm>
            <a:off x="2636520" y="30162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12" name="Grafik 8">
            <a:extLst>
              <a:ext uri="{FF2B5EF4-FFF2-40B4-BE49-F238E27FC236}">
                <a16:creationId xmlns:a16="http://schemas.microsoft.com/office/drawing/2014/main" id="{C344AFA9-4A8E-44CF-8CAF-1B96E944876B}"/>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dirty="0"/>
          </a:p>
        </p:txBody>
      </p:sp>
      <p:sp>
        <p:nvSpPr>
          <p:cNvPr id="9" name="Bildplatzhalter 14">
            <a:extLst>
              <a:ext uri="{FF2B5EF4-FFF2-40B4-BE49-F238E27FC236}">
                <a16:creationId xmlns:a16="http://schemas.microsoft.com/office/drawing/2014/main" id="{2D539E2E-F4B3-4C70-ACF7-A9231130E36F}"/>
              </a:ext>
            </a:extLst>
          </p:cNvPr>
          <p:cNvSpPr>
            <a:spLocks noGrp="1"/>
          </p:cNvSpPr>
          <p:nvPr>
            <p:ph type="pic" sz="quarter" idx="10" hasCustomPrompt="1"/>
          </p:nvPr>
        </p:nvSpPr>
        <p:spPr bwMode="gray">
          <a:xfrm>
            <a:off x="0" y="3607068"/>
            <a:ext cx="2319338" cy="1538020"/>
          </a:xfrm>
          <a:solidFill>
            <a:schemeClr val="bg1"/>
          </a:solidFill>
        </p:spPr>
        <p:txBody>
          <a:bodyPr/>
          <a:lstStyle>
            <a:lvl1pPr marL="0" indent="0" rtl="0">
              <a:buNone/>
              <a:defRPr/>
            </a:lvl1pPr>
          </a:lstStyle>
          <a:p>
            <a:r>
              <a:rPr lang="en-US" dirty="0"/>
              <a:t>Insert image from file by clicking on the icon</a:t>
            </a:r>
          </a:p>
        </p:txBody>
      </p:sp>
      <p:sp>
        <p:nvSpPr>
          <p:cNvPr id="10" name="Bildplatzhalter 4">
            <a:extLst>
              <a:ext uri="{FF2B5EF4-FFF2-40B4-BE49-F238E27FC236}">
                <a16:creationId xmlns:a16="http://schemas.microsoft.com/office/drawing/2014/main" id="{D18D4241-549D-43A0-8E29-A01969CE9192}"/>
              </a:ext>
            </a:extLst>
          </p:cNvPr>
          <p:cNvSpPr>
            <a:spLocks noGrp="1"/>
          </p:cNvSpPr>
          <p:nvPr>
            <p:ph type="pic" sz="quarter" idx="12" hasCustomPrompt="1"/>
          </p:nvPr>
        </p:nvSpPr>
        <p:spPr bwMode="gray">
          <a:xfrm>
            <a:off x="0" y="-3075"/>
            <a:ext cx="2319338" cy="36114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31240542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50:50, Variation 14">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AF921CF9-B57B-416A-9497-3C9E70F21345}"/>
              </a:ext>
            </a:extLst>
          </p:cNvPr>
          <p:cNvGraphicFramePr>
            <a:graphicFrameLocks noChangeAspect="1"/>
          </p:cNvGraphicFramePr>
          <p:nvPr userDrawn="1">
            <p:custDataLst>
              <p:tags r:id="rId1"/>
            </p:custDataLst>
            <p:extLst>
              <p:ext uri="{D42A27DB-BD31-4B8C-83A1-F6EECF244321}">
                <p14:modId xmlns:p14="http://schemas.microsoft.com/office/powerpoint/2010/main" val="234639449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5" name="Objekt 4" hidden="1">
                        <a:extLst>
                          <a:ext uri="{FF2B5EF4-FFF2-40B4-BE49-F238E27FC236}">
                            <a16:creationId xmlns:a16="http://schemas.microsoft.com/office/drawing/2014/main" id="{AF921CF9-B57B-416A-9497-3C9E70F2134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FB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15" name="Bildplatzhalter 14">
            <a:extLst>
              <a:ext uri="{FF2B5EF4-FFF2-40B4-BE49-F238E27FC236}">
                <a16:creationId xmlns:a16="http://schemas.microsoft.com/office/drawing/2014/main" id="{E4E5A178-E5DB-4533-A3EA-5BA2796023F9}"/>
              </a:ext>
            </a:extLst>
          </p:cNvPr>
          <p:cNvSpPr>
            <a:spLocks noGrp="1"/>
          </p:cNvSpPr>
          <p:nvPr>
            <p:ph type="pic" sz="quarter" idx="10" hasCustomPrompt="1"/>
          </p:nvPr>
        </p:nvSpPr>
        <p:spPr bwMode="gray">
          <a:xfrm>
            <a:off x="0" y="0"/>
            <a:ext cx="4572000" cy="5145088"/>
          </a:xfrm>
          <a:solidFill>
            <a:schemeClr val="bg1"/>
          </a:solidFill>
        </p:spPr>
        <p:txBody>
          <a:bodyPr/>
          <a:lstStyle>
            <a:lvl1pPr marL="0" indent="0" rtl="0">
              <a:buNone/>
              <a:defRPr/>
            </a:lvl1pPr>
          </a:lstStyle>
          <a:p>
            <a:r>
              <a:rPr lang="en-US" dirty="0"/>
              <a:t>Insert image from file by clicking on the icon</a:t>
            </a:r>
          </a:p>
        </p:txBody>
      </p:sp>
      <p:sp>
        <p:nvSpPr>
          <p:cNvPr id="3" name="Subtitle 2"/>
          <p:cNvSpPr>
            <a:spLocks noGrp="1"/>
          </p:cNvSpPr>
          <p:nvPr>
            <p:ph type="subTitle" idx="1" hasCustomPrompt="1"/>
          </p:nvPr>
        </p:nvSpPr>
        <p:spPr bwMode="gray">
          <a:xfrm>
            <a:off x="4922520" y="27114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2" name="Title 1"/>
          <p:cNvSpPr>
            <a:spLocks noGrp="1"/>
          </p:cNvSpPr>
          <p:nvPr>
            <p:ph type="ctrTitle" hasCustomPrompt="1"/>
          </p:nvPr>
        </p:nvSpPr>
        <p:spPr bwMode="gray">
          <a:xfrm>
            <a:off x="4922520" y="792000"/>
            <a:ext cx="3919855" cy="1538883"/>
          </a:xfrm>
        </p:spPr>
        <p:txBody>
          <a:bodyPr vert="horz" wrap="square" anchor="t">
            <a:noAutofit/>
          </a:bodyPr>
          <a:lstStyle>
            <a:lvl1pPr algn="l" rtl="0">
              <a:lnSpc>
                <a:spcPts val="3000"/>
              </a:lnSpc>
              <a:defRPr sz="3000">
                <a:solidFill>
                  <a:srgbClr val="28325A"/>
                </a:solidFill>
              </a:defRPr>
            </a:lvl1pPr>
          </a:lstStyle>
          <a:p>
            <a:r>
              <a:rPr lang="en-US" dirty="0"/>
              <a:t>Presentation title, Segoe UI, 30pt, </a:t>
            </a:r>
            <a:br>
              <a:rPr lang="en-US" dirty="0"/>
            </a:br>
            <a:r>
              <a:rPr lang="en-US" dirty="0"/>
              <a:t>max. four lines</a:t>
            </a:r>
          </a:p>
        </p:txBody>
      </p:sp>
      <p:sp>
        <p:nvSpPr>
          <p:cNvPr id="12" name="Grafik 8">
            <a:extLst>
              <a:ext uri="{FF2B5EF4-FFF2-40B4-BE49-F238E27FC236}">
                <a16:creationId xmlns:a16="http://schemas.microsoft.com/office/drawing/2014/main" id="{48ABBCCE-4884-469A-AF5A-A775CB4FE839}"/>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dirty="0"/>
          </a:p>
        </p:txBody>
      </p:sp>
    </p:spTree>
    <p:extLst>
      <p:ext uri="{BB962C8B-B14F-4D97-AF65-F5344CB8AC3E}">
        <p14:creationId xmlns:p14="http://schemas.microsoft.com/office/powerpoint/2010/main" val="10972662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3:9, Variation 15">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3BD514C2-2A29-47C4-8020-4382A623DB88}"/>
              </a:ext>
            </a:extLst>
          </p:cNvPr>
          <p:cNvGraphicFramePr>
            <a:graphicFrameLocks noChangeAspect="1"/>
          </p:cNvGraphicFramePr>
          <p:nvPr userDrawn="1">
            <p:custDataLst>
              <p:tags r:id="rId1"/>
            </p:custDataLst>
            <p:extLst>
              <p:ext uri="{D42A27DB-BD31-4B8C-83A1-F6EECF244321}">
                <p14:modId xmlns:p14="http://schemas.microsoft.com/office/powerpoint/2010/main" val="95735752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7" name="Objekt 6" hidden="1">
                        <a:extLst>
                          <a:ext uri="{FF2B5EF4-FFF2-40B4-BE49-F238E27FC236}">
                            <a16:creationId xmlns:a16="http://schemas.microsoft.com/office/drawing/2014/main" id="{3BD514C2-2A29-47C4-8020-4382A623DB8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2832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le 1"/>
          <p:cNvSpPr>
            <a:spLocks noGrp="1"/>
          </p:cNvSpPr>
          <p:nvPr>
            <p:ph type="ctrTitle" hasCustomPrompt="1"/>
          </p:nvPr>
        </p:nvSpPr>
        <p:spPr bwMode="gray">
          <a:xfrm>
            <a:off x="2636520" y="792000"/>
            <a:ext cx="5481955" cy="2051844"/>
          </a:xfrm>
        </p:spPr>
        <p:txBody>
          <a:bodyPr vert="horz" wrap="square" anchor="t">
            <a:noAutofit/>
          </a:bodyPr>
          <a:lstStyle>
            <a:lvl1pPr algn="l" rtl="0">
              <a:lnSpc>
                <a:spcPts val="4000"/>
              </a:lnSpc>
              <a:defRPr sz="4000">
                <a:solidFill>
                  <a:srgbClr val="FBA700"/>
                </a:solidFill>
              </a:defRPr>
            </a:lvl1pPr>
          </a:lstStyle>
          <a:p>
            <a:r>
              <a:rPr lang="en-US" dirty="0"/>
              <a:t>Presentation title, Segoe UI, 40pt, </a:t>
            </a:r>
            <a:br>
              <a:rPr lang="en-US" dirty="0"/>
            </a:br>
            <a:r>
              <a:rPr lang="en-US" dirty="0"/>
              <a:t>max. four lines</a:t>
            </a:r>
          </a:p>
        </p:txBody>
      </p:sp>
      <p:sp>
        <p:nvSpPr>
          <p:cNvPr id="3" name="Subtitle 2"/>
          <p:cNvSpPr>
            <a:spLocks noGrp="1"/>
          </p:cNvSpPr>
          <p:nvPr>
            <p:ph type="subTitle" idx="1" hasCustomPrompt="1"/>
          </p:nvPr>
        </p:nvSpPr>
        <p:spPr bwMode="gray">
          <a:xfrm>
            <a:off x="2636520" y="30162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12" name="Grafik 8">
            <a:extLst>
              <a:ext uri="{FF2B5EF4-FFF2-40B4-BE49-F238E27FC236}">
                <a16:creationId xmlns:a16="http://schemas.microsoft.com/office/drawing/2014/main" id="{C344AFA9-4A8E-44CF-8CAF-1B96E944876B}"/>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dirty="0"/>
          </a:p>
        </p:txBody>
      </p:sp>
      <p:sp>
        <p:nvSpPr>
          <p:cNvPr id="11" name="Bildplatzhalter 14">
            <a:extLst>
              <a:ext uri="{FF2B5EF4-FFF2-40B4-BE49-F238E27FC236}">
                <a16:creationId xmlns:a16="http://schemas.microsoft.com/office/drawing/2014/main" id="{D852C848-C659-49BA-8563-14F594D465F0}"/>
              </a:ext>
            </a:extLst>
          </p:cNvPr>
          <p:cNvSpPr>
            <a:spLocks noGrp="1"/>
          </p:cNvSpPr>
          <p:nvPr>
            <p:ph type="pic" sz="quarter" idx="10" hasCustomPrompt="1"/>
          </p:nvPr>
        </p:nvSpPr>
        <p:spPr bwMode="gray">
          <a:xfrm>
            <a:off x="0" y="3607068"/>
            <a:ext cx="2319338" cy="1538020"/>
          </a:xfrm>
          <a:solidFill>
            <a:schemeClr val="bg1"/>
          </a:solidFill>
        </p:spPr>
        <p:txBody>
          <a:bodyPr/>
          <a:lstStyle>
            <a:lvl1pPr marL="0" indent="0" rtl="0">
              <a:buNone/>
              <a:defRPr/>
            </a:lvl1pPr>
          </a:lstStyle>
          <a:p>
            <a:r>
              <a:rPr lang="en-US" dirty="0"/>
              <a:t>Insert image from file by clicking on the icon</a:t>
            </a:r>
          </a:p>
        </p:txBody>
      </p:sp>
      <p:sp>
        <p:nvSpPr>
          <p:cNvPr id="13" name="Bildplatzhalter 4">
            <a:extLst>
              <a:ext uri="{FF2B5EF4-FFF2-40B4-BE49-F238E27FC236}">
                <a16:creationId xmlns:a16="http://schemas.microsoft.com/office/drawing/2014/main" id="{54F89500-C6C2-41FE-9AB7-437D98899264}"/>
              </a:ext>
            </a:extLst>
          </p:cNvPr>
          <p:cNvSpPr>
            <a:spLocks noGrp="1"/>
          </p:cNvSpPr>
          <p:nvPr>
            <p:ph type="pic" sz="quarter" idx="12" hasCustomPrompt="1"/>
          </p:nvPr>
        </p:nvSpPr>
        <p:spPr bwMode="gray">
          <a:xfrm>
            <a:off x="0" y="-3075"/>
            <a:ext cx="2319338" cy="36114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16593516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50:50, Variation 15">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AF921CF9-B57B-416A-9497-3C9E70F21345}"/>
              </a:ext>
            </a:extLst>
          </p:cNvPr>
          <p:cNvGraphicFramePr>
            <a:graphicFrameLocks noChangeAspect="1"/>
          </p:cNvGraphicFramePr>
          <p:nvPr userDrawn="1">
            <p:custDataLst>
              <p:tags r:id="rId1"/>
            </p:custDataLst>
            <p:extLst>
              <p:ext uri="{D42A27DB-BD31-4B8C-83A1-F6EECF244321}">
                <p14:modId xmlns:p14="http://schemas.microsoft.com/office/powerpoint/2010/main" val="125369468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5" name="Objekt 4" hidden="1">
                        <a:extLst>
                          <a:ext uri="{FF2B5EF4-FFF2-40B4-BE49-F238E27FC236}">
                            <a16:creationId xmlns:a16="http://schemas.microsoft.com/office/drawing/2014/main" id="{AF921CF9-B57B-416A-9497-3C9E70F2134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rgbClr val="2832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15" name="Bildplatzhalter 14">
            <a:extLst>
              <a:ext uri="{FF2B5EF4-FFF2-40B4-BE49-F238E27FC236}">
                <a16:creationId xmlns:a16="http://schemas.microsoft.com/office/drawing/2014/main" id="{E4E5A178-E5DB-4533-A3EA-5BA2796023F9}"/>
              </a:ext>
            </a:extLst>
          </p:cNvPr>
          <p:cNvSpPr>
            <a:spLocks noGrp="1"/>
          </p:cNvSpPr>
          <p:nvPr>
            <p:ph type="pic" sz="quarter" idx="10" hasCustomPrompt="1"/>
          </p:nvPr>
        </p:nvSpPr>
        <p:spPr bwMode="gray">
          <a:xfrm>
            <a:off x="0" y="0"/>
            <a:ext cx="4572000" cy="5145088"/>
          </a:xfrm>
          <a:solidFill>
            <a:schemeClr val="bg1"/>
          </a:solidFill>
        </p:spPr>
        <p:txBody>
          <a:bodyPr/>
          <a:lstStyle>
            <a:lvl1pPr marL="0" indent="0" rtl="0">
              <a:buNone/>
              <a:defRPr/>
            </a:lvl1pPr>
          </a:lstStyle>
          <a:p>
            <a:r>
              <a:rPr lang="en-US" dirty="0"/>
              <a:t>Insert image from file by clicking on the icon</a:t>
            </a:r>
          </a:p>
        </p:txBody>
      </p:sp>
      <p:sp>
        <p:nvSpPr>
          <p:cNvPr id="3" name="Subtitle 2"/>
          <p:cNvSpPr>
            <a:spLocks noGrp="1"/>
          </p:cNvSpPr>
          <p:nvPr>
            <p:ph type="subTitle" idx="1" hasCustomPrompt="1"/>
          </p:nvPr>
        </p:nvSpPr>
        <p:spPr bwMode="gray">
          <a:xfrm>
            <a:off x="4922520" y="27114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2" name="Title 1"/>
          <p:cNvSpPr>
            <a:spLocks noGrp="1"/>
          </p:cNvSpPr>
          <p:nvPr>
            <p:ph type="ctrTitle" hasCustomPrompt="1"/>
          </p:nvPr>
        </p:nvSpPr>
        <p:spPr bwMode="gray">
          <a:xfrm>
            <a:off x="4922520" y="792000"/>
            <a:ext cx="3919855" cy="1538883"/>
          </a:xfrm>
        </p:spPr>
        <p:txBody>
          <a:bodyPr vert="horz" wrap="square" anchor="t">
            <a:noAutofit/>
          </a:bodyPr>
          <a:lstStyle>
            <a:lvl1pPr algn="l" rtl="0">
              <a:lnSpc>
                <a:spcPts val="3000"/>
              </a:lnSpc>
              <a:defRPr sz="3000">
                <a:solidFill>
                  <a:srgbClr val="FBA700"/>
                </a:solidFill>
              </a:defRPr>
            </a:lvl1pPr>
          </a:lstStyle>
          <a:p>
            <a:r>
              <a:rPr lang="en-US" dirty="0"/>
              <a:t>Presentation title, Segoe UI, 30pt, </a:t>
            </a:r>
            <a:br>
              <a:rPr lang="en-US" dirty="0"/>
            </a:br>
            <a:r>
              <a:rPr lang="en-US" dirty="0"/>
              <a:t>max. four lines</a:t>
            </a:r>
          </a:p>
        </p:txBody>
      </p:sp>
      <p:sp>
        <p:nvSpPr>
          <p:cNvPr id="12" name="Grafik 8">
            <a:extLst>
              <a:ext uri="{FF2B5EF4-FFF2-40B4-BE49-F238E27FC236}">
                <a16:creationId xmlns:a16="http://schemas.microsoft.com/office/drawing/2014/main" id="{48ABBCCE-4884-469A-AF5A-A775CB4FE839}"/>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dirty="0"/>
          </a:p>
        </p:txBody>
      </p:sp>
    </p:spTree>
    <p:extLst>
      <p:ext uri="{BB962C8B-B14F-4D97-AF65-F5344CB8AC3E}">
        <p14:creationId xmlns:p14="http://schemas.microsoft.com/office/powerpoint/2010/main" val="16338599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Agenda red, 1 column">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2E814652-240D-4F3F-B8D8-CF0E1C51C876}"/>
              </a:ext>
            </a:extLst>
          </p:cNvPr>
          <p:cNvGraphicFramePr>
            <a:graphicFrameLocks noChangeAspect="1"/>
          </p:cNvGraphicFramePr>
          <p:nvPr userDrawn="1">
            <p:custDataLst>
              <p:tags r:id="rId1"/>
            </p:custDataLst>
            <p:extLst>
              <p:ext uri="{D42A27DB-BD31-4B8C-83A1-F6EECF244321}">
                <p14:modId xmlns:p14="http://schemas.microsoft.com/office/powerpoint/2010/main" val="302244109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6" name="Objekt 5" hidden="1">
                        <a:extLst>
                          <a:ext uri="{FF2B5EF4-FFF2-40B4-BE49-F238E27FC236}">
                            <a16:creationId xmlns:a16="http://schemas.microsoft.com/office/drawing/2014/main" id="{2E814652-240D-4F3F-B8D8-CF0E1C51C87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Rechteck 8">
            <a:extLst>
              <a:ext uri="{FF2B5EF4-FFF2-40B4-BE49-F238E27FC236}">
                <a16:creationId xmlns:a16="http://schemas.microsoft.com/office/drawing/2014/main" id="{4F31E03E-0B84-42DF-96D6-866220F9066A}"/>
              </a:ext>
            </a:extLst>
          </p:cNvPr>
          <p:cNvSpPr/>
          <p:nvPr userDrawn="1"/>
        </p:nvSpPr>
        <p:spPr bwMode="gray">
          <a:xfrm>
            <a:off x="0" y="0"/>
            <a:ext cx="9144000" cy="514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887A679F-C7D2-4BA6-A63E-287E73B66795}"/>
              </a:ext>
            </a:extLst>
          </p:cNvPr>
          <p:cNvSpPr>
            <a:spLocks noGrp="1"/>
          </p:cNvSpPr>
          <p:nvPr>
            <p:ph type="title" hasCustomPrompt="1"/>
          </p:nvPr>
        </p:nvSpPr>
        <p:spPr bwMode="gray"/>
        <p:txBody>
          <a:bodyPr vert="horz"/>
          <a:lstStyle>
            <a:lvl1pPr rtl="0">
              <a:defRPr>
                <a:solidFill>
                  <a:schemeClr val="bg1"/>
                </a:solidFill>
              </a:defRPr>
            </a:lvl1pPr>
          </a:lstStyle>
          <a:p>
            <a:r>
              <a:rPr lang="en-US" noProof="0" dirty="0"/>
              <a:t>Agenda, Segoe UI, 24pt</a:t>
            </a:r>
            <a:endParaRPr lang="en-US" dirty="0"/>
          </a:p>
        </p:txBody>
      </p:sp>
      <p:sp>
        <p:nvSpPr>
          <p:cNvPr id="3" name="Fußzeilenplatzhalter 2">
            <a:extLst>
              <a:ext uri="{FF2B5EF4-FFF2-40B4-BE49-F238E27FC236}">
                <a16:creationId xmlns:a16="http://schemas.microsoft.com/office/drawing/2014/main" id="{0DF1B3BC-E1C5-495F-B01F-658F5D13A248}"/>
              </a:ext>
            </a:extLst>
          </p:cNvPr>
          <p:cNvSpPr>
            <a:spLocks noGrp="1"/>
          </p:cNvSpPr>
          <p:nvPr>
            <p:ph type="ftr" sz="quarter" idx="10"/>
          </p:nvPr>
        </p:nvSpPr>
        <p:spPr bwMode="gray"/>
        <p:txBody>
          <a:bodyPr/>
          <a:lstStyle>
            <a:lvl1pPr rtl="0">
              <a:defRPr>
                <a:solidFill>
                  <a:schemeClr val="bg1"/>
                </a:solidFill>
              </a:defRPr>
            </a:lvl1pPr>
          </a:lstStyle>
          <a:p>
            <a:r>
              <a:rPr lang="en-US" dirty="0"/>
              <a:t>Presentation title</a:t>
            </a:r>
          </a:p>
        </p:txBody>
      </p:sp>
      <p:sp>
        <p:nvSpPr>
          <p:cNvPr id="4" name="Foliennummernplatzhalter 3">
            <a:extLst>
              <a:ext uri="{FF2B5EF4-FFF2-40B4-BE49-F238E27FC236}">
                <a16:creationId xmlns:a16="http://schemas.microsoft.com/office/drawing/2014/main" id="{3C9B6B11-6DED-47D3-B608-B7871E838D7D}"/>
              </a:ext>
            </a:extLst>
          </p:cNvPr>
          <p:cNvSpPr>
            <a:spLocks noGrp="1"/>
          </p:cNvSpPr>
          <p:nvPr>
            <p:ph type="sldNum" sz="quarter" idx="11"/>
          </p:nvPr>
        </p:nvSpPr>
        <p:spPr bwMode="gray"/>
        <p:txBody>
          <a:bodyPr/>
          <a:lstStyle>
            <a:lvl1pPr rtl="0">
              <a:defRPr>
                <a:solidFill>
                  <a:schemeClr val="bg1"/>
                </a:solidFill>
              </a:defRPr>
            </a:lvl1pPr>
          </a:lstStyle>
          <a:p>
            <a:fld id="{54413C03-D129-4B04-B289-283874789DC0}" type="slidenum">
              <a:rPr lang="en-US" smtClean="0"/>
              <a:pPr/>
              <a:t>‹Nr.›</a:t>
            </a:fld>
            <a:endParaRPr lang="en-US" dirty="0"/>
          </a:p>
        </p:txBody>
      </p:sp>
      <p:sp>
        <p:nvSpPr>
          <p:cNvPr id="11" name="Grafik 8">
            <a:extLst>
              <a:ext uri="{FF2B5EF4-FFF2-40B4-BE49-F238E27FC236}">
                <a16:creationId xmlns:a16="http://schemas.microsoft.com/office/drawing/2014/main" id="{84B4407D-2B3F-4077-A520-E90EBFC11948}"/>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
        <p:nvSpPr>
          <p:cNvPr id="13" name="Textplatzhalter 12">
            <a:extLst>
              <a:ext uri="{FF2B5EF4-FFF2-40B4-BE49-F238E27FC236}">
                <a16:creationId xmlns:a16="http://schemas.microsoft.com/office/drawing/2014/main" id="{193D90E7-A664-4226-8164-AD537C10FD21}"/>
              </a:ext>
            </a:extLst>
          </p:cNvPr>
          <p:cNvSpPr>
            <a:spLocks noGrp="1"/>
          </p:cNvSpPr>
          <p:nvPr>
            <p:ph type="body" sz="quarter" idx="12" hasCustomPrompt="1"/>
          </p:nvPr>
        </p:nvSpPr>
        <p:spPr bwMode="gray">
          <a:xfrm>
            <a:off x="300037" y="1492250"/>
            <a:ext cx="7091363" cy="251094"/>
          </a:xfrm>
        </p:spPr>
        <p:txBody>
          <a:bodyPr>
            <a:noAutofit/>
          </a:bodyPr>
          <a:lstStyle>
            <a:lvl1pPr marL="0" indent="0" rtl="0">
              <a:lnSpc>
                <a:spcPct val="100000"/>
              </a:lnSpc>
              <a:buNone/>
              <a:defRPr sz="1600" b="1" cap="all" baseline="0">
                <a:solidFill>
                  <a:schemeClr val="bg1"/>
                </a:solidFill>
              </a:defRPr>
            </a:lvl1pPr>
          </a:lstStyle>
          <a:p>
            <a:pPr lvl="0"/>
            <a:r>
              <a:rPr lang="en-US" dirty="0"/>
              <a:t>Category 1</a:t>
            </a:r>
          </a:p>
        </p:txBody>
      </p:sp>
      <p:sp>
        <p:nvSpPr>
          <p:cNvPr id="17" name="Textplatzhalter 16">
            <a:extLst>
              <a:ext uri="{FF2B5EF4-FFF2-40B4-BE49-F238E27FC236}">
                <a16:creationId xmlns:a16="http://schemas.microsoft.com/office/drawing/2014/main" id="{E27D352A-1990-4E23-B2FC-3A6ECBA037F3}"/>
              </a:ext>
            </a:extLst>
          </p:cNvPr>
          <p:cNvSpPr>
            <a:spLocks noGrp="1"/>
          </p:cNvSpPr>
          <p:nvPr>
            <p:ph type="body" sz="quarter" idx="13" hasCustomPrompt="1"/>
          </p:nvPr>
        </p:nvSpPr>
        <p:spPr bwMode="gray">
          <a:xfrm>
            <a:off x="300037" y="1904999"/>
            <a:ext cx="7091363" cy="2466975"/>
          </a:xfrm>
        </p:spPr>
        <p:txBody>
          <a:bodyPr>
            <a:noAutofit/>
          </a:bodyPr>
          <a:lstStyle>
            <a:lvl1pPr marL="0" indent="0" rtl="0">
              <a:spcAft>
                <a:spcPts val="900"/>
              </a:spcAft>
              <a:buNone/>
              <a:tabLst>
                <a:tab pos="723900" algn="l"/>
              </a:tabLst>
              <a:defRPr sz="1600">
                <a:solidFill>
                  <a:schemeClr val="bg1"/>
                </a:solidFill>
              </a:defRPr>
            </a:lvl1pPr>
            <a:lvl2pPr>
              <a:defRPr sz="1600"/>
            </a:lvl2pPr>
            <a:lvl3pPr>
              <a:defRPr sz="1600"/>
            </a:lvl3pPr>
            <a:lvl4pPr>
              <a:defRPr sz="1600"/>
            </a:lvl4pPr>
            <a:lvl5pPr>
              <a:defRPr sz="1600"/>
            </a:lvl5pPr>
          </a:lstStyle>
          <a:p>
            <a:pPr marL="0" marR="0" lvl="0" indent="0" algn="l" defTabSz="685800" rtl="0" eaLnBrk="1" fontAlgn="auto" latinLnBrk="0" hangingPunct="1">
              <a:lnSpc>
                <a:spcPct val="114000"/>
              </a:lnSpc>
              <a:spcBef>
                <a:spcPts val="0"/>
              </a:spcBef>
              <a:spcAft>
                <a:spcPts val="900"/>
              </a:spcAft>
              <a:buClr>
                <a:schemeClr val="tx2"/>
              </a:buClr>
              <a:buSzPct val="100000"/>
              <a:buFont typeface="GT Flexa Rg" pitchFamily="2" charset="0"/>
              <a:buNone/>
              <a:tabLst>
                <a:tab pos="723900" algn="l"/>
              </a:tabLst>
              <a:defRPr/>
            </a:pPr>
            <a:r>
              <a:rPr lang="en-US" dirty="0"/>
              <a:t>00	Topic</a:t>
            </a:r>
          </a:p>
          <a:p>
            <a:pPr lvl="0"/>
            <a:endParaRPr lang="en-US" dirty="0"/>
          </a:p>
        </p:txBody>
      </p:sp>
    </p:spTree>
    <p:extLst>
      <p:ext uri="{BB962C8B-B14F-4D97-AF65-F5344CB8AC3E}">
        <p14:creationId xmlns:p14="http://schemas.microsoft.com/office/powerpoint/2010/main" val="413452089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Agenda red, with picture">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2E814652-240D-4F3F-B8D8-CF0E1C51C876}"/>
              </a:ext>
            </a:extLst>
          </p:cNvPr>
          <p:cNvGraphicFramePr>
            <a:graphicFrameLocks noChangeAspect="1"/>
          </p:cNvGraphicFramePr>
          <p:nvPr userDrawn="1">
            <p:custDataLst>
              <p:tags r:id="rId1"/>
            </p:custDataLst>
            <p:extLst>
              <p:ext uri="{D42A27DB-BD31-4B8C-83A1-F6EECF244321}">
                <p14:modId xmlns:p14="http://schemas.microsoft.com/office/powerpoint/2010/main" val="375755805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6" name="Objekt 5" hidden="1">
                        <a:extLst>
                          <a:ext uri="{FF2B5EF4-FFF2-40B4-BE49-F238E27FC236}">
                            <a16:creationId xmlns:a16="http://schemas.microsoft.com/office/drawing/2014/main" id="{2E814652-240D-4F3F-B8D8-CF0E1C51C87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Rechteck 8">
            <a:extLst>
              <a:ext uri="{FF2B5EF4-FFF2-40B4-BE49-F238E27FC236}">
                <a16:creationId xmlns:a16="http://schemas.microsoft.com/office/drawing/2014/main" id="{4F31E03E-0B84-42DF-96D6-866220F9066A}"/>
              </a:ext>
            </a:extLst>
          </p:cNvPr>
          <p:cNvSpPr/>
          <p:nvPr userDrawn="1"/>
        </p:nvSpPr>
        <p:spPr bwMode="gray">
          <a:xfrm>
            <a:off x="0" y="0"/>
            <a:ext cx="9144000" cy="514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887A679F-C7D2-4BA6-A63E-287E73B66795}"/>
              </a:ext>
            </a:extLst>
          </p:cNvPr>
          <p:cNvSpPr>
            <a:spLocks noGrp="1"/>
          </p:cNvSpPr>
          <p:nvPr>
            <p:ph type="title" hasCustomPrompt="1"/>
          </p:nvPr>
        </p:nvSpPr>
        <p:spPr bwMode="gray">
          <a:xfrm>
            <a:off x="302420" y="303212"/>
            <a:ext cx="5641180" cy="615553"/>
          </a:xfrm>
        </p:spPr>
        <p:txBody>
          <a:bodyPr vert="horz"/>
          <a:lstStyle>
            <a:lvl1pPr rtl="0">
              <a:defRPr>
                <a:solidFill>
                  <a:schemeClr val="bg1"/>
                </a:solidFill>
              </a:defRPr>
            </a:lvl1pPr>
          </a:lstStyle>
          <a:p>
            <a:r>
              <a:rPr lang="en-US" noProof="0" dirty="0"/>
              <a:t>Agenda, Segoe UI, 24pt</a:t>
            </a:r>
            <a:endParaRPr lang="en-US" dirty="0"/>
          </a:p>
        </p:txBody>
      </p:sp>
      <p:sp>
        <p:nvSpPr>
          <p:cNvPr id="3" name="Fußzeilenplatzhalter 2">
            <a:extLst>
              <a:ext uri="{FF2B5EF4-FFF2-40B4-BE49-F238E27FC236}">
                <a16:creationId xmlns:a16="http://schemas.microsoft.com/office/drawing/2014/main" id="{0DF1B3BC-E1C5-495F-B01F-658F5D13A248}"/>
              </a:ext>
            </a:extLst>
          </p:cNvPr>
          <p:cNvSpPr>
            <a:spLocks noGrp="1"/>
          </p:cNvSpPr>
          <p:nvPr>
            <p:ph type="ftr" sz="quarter" idx="10"/>
          </p:nvPr>
        </p:nvSpPr>
        <p:spPr bwMode="gray"/>
        <p:txBody>
          <a:bodyPr/>
          <a:lstStyle>
            <a:lvl1pPr rtl="0">
              <a:defRPr>
                <a:solidFill>
                  <a:schemeClr val="bg1"/>
                </a:solidFill>
              </a:defRPr>
            </a:lvl1pPr>
          </a:lstStyle>
          <a:p>
            <a:r>
              <a:rPr lang="en-US" dirty="0"/>
              <a:t>Presentation title</a:t>
            </a:r>
          </a:p>
        </p:txBody>
      </p:sp>
      <p:sp>
        <p:nvSpPr>
          <p:cNvPr id="4" name="Foliennummernplatzhalter 3">
            <a:extLst>
              <a:ext uri="{FF2B5EF4-FFF2-40B4-BE49-F238E27FC236}">
                <a16:creationId xmlns:a16="http://schemas.microsoft.com/office/drawing/2014/main" id="{3C9B6B11-6DED-47D3-B608-B7871E838D7D}"/>
              </a:ext>
            </a:extLst>
          </p:cNvPr>
          <p:cNvSpPr>
            <a:spLocks noGrp="1"/>
          </p:cNvSpPr>
          <p:nvPr>
            <p:ph type="sldNum" sz="quarter" idx="11"/>
          </p:nvPr>
        </p:nvSpPr>
        <p:spPr bwMode="gray"/>
        <p:txBody>
          <a:bodyPr/>
          <a:lstStyle>
            <a:lvl1pPr rtl="0">
              <a:defRPr>
                <a:solidFill>
                  <a:schemeClr val="bg1"/>
                </a:solidFill>
              </a:defRPr>
            </a:lvl1pPr>
          </a:lstStyle>
          <a:p>
            <a:fld id="{54413C03-D129-4B04-B289-283874789DC0}" type="slidenum">
              <a:rPr lang="en-US" smtClean="0"/>
              <a:pPr/>
              <a:t>‹Nr.›</a:t>
            </a:fld>
            <a:endParaRPr lang="en-US" dirty="0"/>
          </a:p>
        </p:txBody>
      </p:sp>
      <p:sp>
        <p:nvSpPr>
          <p:cNvPr id="11" name="Grafik 8">
            <a:extLst>
              <a:ext uri="{FF2B5EF4-FFF2-40B4-BE49-F238E27FC236}">
                <a16:creationId xmlns:a16="http://schemas.microsoft.com/office/drawing/2014/main" id="{84B4407D-2B3F-4077-A520-E90EBFC11948}"/>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
        <p:nvSpPr>
          <p:cNvPr id="13" name="Textplatzhalter 12">
            <a:extLst>
              <a:ext uri="{FF2B5EF4-FFF2-40B4-BE49-F238E27FC236}">
                <a16:creationId xmlns:a16="http://schemas.microsoft.com/office/drawing/2014/main" id="{193D90E7-A664-4226-8164-AD537C10FD21}"/>
              </a:ext>
            </a:extLst>
          </p:cNvPr>
          <p:cNvSpPr>
            <a:spLocks noGrp="1"/>
          </p:cNvSpPr>
          <p:nvPr>
            <p:ph type="body" sz="quarter" idx="12" hasCustomPrompt="1"/>
          </p:nvPr>
        </p:nvSpPr>
        <p:spPr bwMode="gray">
          <a:xfrm>
            <a:off x="300038" y="1492250"/>
            <a:ext cx="2171700" cy="251094"/>
          </a:xfrm>
        </p:spPr>
        <p:txBody>
          <a:bodyPr>
            <a:noAutofit/>
          </a:bodyPr>
          <a:lstStyle>
            <a:lvl1pPr marL="0" indent="0" rtl="0">
              <a:lnSpc>
                <a:spcPct val="100000"/>
              </a:lnSpc>
              <a:buNone/>
              <a:defRPr sz="1600" b="1" cap="all" baseline="0">
                <a:solidFill>
                  <a:schemeClr val="bg1"/>
                </a:solidFill>
              </a:defRPr>
            </a:lvl1pPr>
          </a:lstStyle>
          <a:p>
            <a:pPr lvl="0"/>
            <a:r>
              <a:rPr lang="en-US" dirty="0"/>
              <a:t>Category 1</a:t>
            </a:r>
          </a:p>
        </p:txBody>
      </p:sp>
      <p:sp>
        <p:nvSpPr>
          <p:cNvPr id="17" name="Textplatzhalter 16">
            <a:extLst>
              <a:ext uri="{FF2B5EF4-FFF2-40B4-BE49-F238E27FC236}">
                <a16:creationId xmlns:a16="http://schemas.microsoft.com/office/drawing/2014/main" id="{E27D352A-1990-4E23-B2FC-3A6ECBA037F3}"/>
              </a:ext>
            </a:extLst>
          </p:cNvPr>
          <p:cNvSpPr>
            <a:spLocks noGrp="1"/>
          </p:cNvSpPr>
          <p:nvPr>
            <p:ph type="body" sz="quarter" idx="13" hasCustomPrompt="1"/>
          </p:nvPr>
        </p:nvSpPr>
        <p:spPr bwMode="gray">
          <a:xfrm>
            <a:off x="300038" y="1904999"/>
            <a:ext cx="2171700" cy="2466975"/>
          </a:xfrm>
        </p:spPr>
        <p:txBody>
          <a:bodyPr>
            <a:noAutofit/>
          </a:bodyPr>
          <a:lstStyle>
            <a:lvl1pPr marL="0" indent="0" rtl="0">
              <a:spcAft>
                <a:spcPts val="900"/>
              </a:spcAft>
              <a:buNone/>
              <a:tabLst>
                <a:tab pos="723900" algn="l"/>
              </a:tabLst>
              <a:defRPr sz="1600">
                <a:solidFill>
                  <a:schemeClr val="bg1"/>
                </a:solidFill>
              </a:defRPr>
            </a:lvl1pPr>
            <a:lvl2pPr>
              <a:defRPr sz="1600"/>
            </a:lvl2pPr>
            <a:lvl3pPr>
              <a:defRPr sz="1600"/>
            </a:lvl3pPr>
            <a:lvl4pPr>
              <a:defRPr sz="1600"/>
            </a:lvl4pPr>
            <a:lvl5pPr>
              <a:defRPr sz="1600"/>
            </a:lvl5pPr>
          </a:lstStyle>
          <a:p>
            <a:pPr marL="0" marR="0" lvl="0" indent="0" algn="l" defTabSz="685800" rtl="0" eaLnBrk="1" fontAlgn="auto" latinLnBrk="0" hangingPunct="1">
              <a:lnSpc>
                <a:spcPct val="114000"/>
              </a:lnSpc>
              <a:spcBef>
                <a:spcPts val="0"/>
              </a:spcBef>
              <a:spcAft>
                <a:spcPts val="900"/>
              </a:spcAft>
              <a:buClr>
                <a:schemeClr val="tx2"/>
              </a:buClr>
              <a:buSzPct val="100000"/>
              <a:buFont typeface="GT Flexa Rg" pitchFamily="2" charset="0"/>
              <a:buNone/>
              <a:tabLst>
                <a:tab pos="723900" algn="l"/>
              </a:tabLst>
              <a:defRPr/>
            </a:pPr>
            <a:r>
              <a:rPr lang="en-US" dirty="0"/>
              <a:t>00	Topic</a:t>
            </a:r>
          </a:p>
          <a:p>
            <a:pPr lvl="0"/>
            <a:endParaRPr lang="en-US" dirty="0"/>
          </a:p>
        </p:txBody>
      </p:sp>
      <p:sp>
        <p:nvSpPr>
          <p:cNvPr id="19" name="Textplatzhalter 18">
            <a:extLst>
              <a:ext uri="{FF2B5EF4-FFF2-40B4-BE49-F238E27FC236}">
                <a16:creationId xmlns:a16="http://schemas.microsoft.com/office/drawing/2014/main" id="{CF7F08D6-CCB1-4EE6-B8BB-4FBC4A856901}"/>
              </a:ext>
            </a:extLst>
          </p:cNvPr>
          <p:cNvSpPr>
            <a:spLocks noGrp="1"/>
          </p:cNvSpPr>
          <p:nvPr>
            <p:ph type="body" sz="quarter" idx="14" hasCustomPrompt="1"/>
          </p:nvPr>
        </p:nvSpPr>
        <p:spPr bwMode="gray">
          <a:xfrm>
            <a:off x="3195638" y="1492250"/>
            <a:ext cx="2176462" cy="251094"/>
          </a:xfrm>
        </p:spPr>
        <p:txBody>
          <a:bodyPr>
            <a:noAutofit/>
          </a:bodyPr>
          <a:lstStyle>
            <a:lvl1pPr marL="0" indent="0" rtl="0">
              <a:lnSpc>
                <a:spcPct val="100000"/>
              </a:lnSpc>
              <a:buNone/>
              <a:defRPr sz="1600" b="1" cap="all" baseline="0">
                <a:solidFill>
                  <a:schemeClr val="bg1"/>
                </a:solidFill>
              </a:defRPr>
            </a:lvl1pPr>
          </a:lstStyle>
          <a:p>
            <a:pPr lvl="0"/>
            <a:r>
              <a:rPr lang="en-US" dirty="0"/>
              <a:t>Category 2</a:t>
            </a:r>
          </a:p>
        </p:txBody>
      </p:sp>
      <p:sp>
        <p:nvSpPr>
          <p:cNvPr id="21" name="Textplatzhalter 20">
            <a:extLst>
              <a:ext uri="{FF2B5EF4-FFF2-40B4-BE49-F238E27FC236}">
                <a16:creationId xmlns:a16="http://schemas.microsoft.com/office/drawing/2014/main" id="{91EE2EFD-A7A9-4EBA-AB73-3F7AC5BF723E}"/>
              </a:ext>
            </a:extLst>
          </p:cNvPr>
          <p:cNvSpPr>
            <a:spLocks noGrp="1"/>
          </p:cNvSpPr>
          <p:nvPr>
            <p:ph type="body" sz="quarter" idx="15" hasCustomPrompt="1"/>
          </p:nvPr>
        </p:nvSpPr>
        <p:spPr bwMode="gray">
          <a:xfrm>
            <a:off x="3195638" y="1904999"/>
            <a:ext cx="2176462" cy="2466975"/>
          </a:xfrm>
        </p:spPr>
        <p:txBody>
          <a:bodyPr>
            <a:noAutofit/>
          </a:bodyPr>
          <a:lstStyle>
            <a:lvl1pPr marL="0" indent="0" rtl="0">
              <a:spcAft>
                <a:spcPts val="900"/>
              </a:spcAft>
              <a:buNone/>
              <a:tabLst>
                <a:tab pos="723900" algn="l"/>
              </a:tabLst>
              <a:defRPr sz="1600">
                <a:solidFill>
                  <a:schemeClr val="bg1"/>
                </a:solidFill>
              </a:defRPr>
            </a:lvl1pPr>
            <a:lvl2pPr>
              <a:defRPr sz="1600"/>
            </a:lvl2pPr>
            <a:lvl3pPr>
              <a:defRPr sz="1600"/>
            </a:lvl3pPr>
            <a:lvl4pPr>
              <a:defRPr sz="1600"/>
            </a:lvl4pPr>
            <a:lvl5pPr>
              <a:defRPr sz="1600"/>
            </a:lvl5pPr>
          </a:lstStyle>
          <a:p>
            <a:pPr lvl="0"/>
            <a:r>
              <a:rPr lang="en-US" dirty="0"/>
              <a:t>00	Topic</a:t>
            </a:r>
          </a:p>
        </p:txBody>
      </p:sp>
      <p:sp>
        <p:nvSpPr>
          <p:cNvPr id="7" name="Bildplatzhalter 6">
            <a:extLst>
              <a:ext uri="{FF2B5EF4-FFF2-40B4-BE49-F238E27FC236}">
                <a16:creationId xmlns:a16="http://schemas.microsoft.com/office/drawing/2014/main" id="{3F18E8CB-CD03-40C6-B7D1-87326F397AF3}"/>
              </a:ext>
            </a:extLst>
          </p:cNvPr>
          <p:cNvSpPr>
            <a:spLocks noGrp="1"/>
          </p:cNvSpPr>
          <p:nvPr>
            <p:ph type="pic" sz="quarter" idx="16" hasCustomPrompt="1"/>
          </p:nvPr>
        </p:nvSpPr>
        <p:spPr>
          <a:xfrm>
            <a:off x="6096000" y="0"/>
            <a:ext cx="3048000" cy="5145088"/>
          </a:xfrm>
          <a:solidFill>
            <a:schemeClr val="bg1"/>
          </a:solidFill>
        </p:spPr>
        <p:txBody>
          <a:bodyPr/>
          <a:lstStyle>
            <a:lvl1pPr marL="0" indent="0">
              <a:buNone/>
              <a:defRPr/>
            </a:lvl1pPr>
          </a:lstStyle>
          <a:p>
            <a:r>
              <a:rPr lang="en-US" dirty="0"/>
              <a:t>Insert image from file by clicking on the icon</a:t>
            </a:r>
          </a:p>
        </p:txBody>
      </p:sp>
    </p:spTree>
    <p:extLst>
      <p:ext uri="{BB962C8B-B14F-4D97-AF65-F5344CB8AC3E}">
        <p14:creationId xmlns:p14="http://schemas.microsoft.com/office/powerpoint/2010/main" val="204607945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Agenda red, 3 categories">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2E814652-240D-4F3F-B8D8-CF0E1C51C876}"/>
              </a:ext>
            </a:extLst>
          </p:cNvPr>
          <p:cNvGraphicFramePr>
            <a:graphicFrameLocks noChangeAspect="1"/>
          </p:cNvGraphicFramePr>
          <p:nvPr userDrawn="1">
            <p:custDataLst>
              <p:tags r:id="rId1"/>
            </p:custDataLst>
            <p:extLst>
              <p:ext uri="{D42A27DB-BD31-4B8C-83A1-F6EECF244321}">
                <p14:modId xmlns:p14="http://schemas.microsoft.com/office/powerpoint/2010/main" val="302244109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6" name="Objekt 5" hidden="1">
                        <a:extLst>
                          <a:ext uri="{FF2B5EF4-FFF2-40B4-BE49-F238E27FC236}">
                            <a16:creationId xmlns:a16="http://schemas.microsoft.com/office/drawing/2014/main" id="{2E814652-240D-4F3F-B8D8-CF0E1C51C87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Rechteck 8">
            <a:extLst>
              <a:ext uri="{FF2B5EF4-FFF2-40B4-BE49-F238E27FC236}">
                <a16:creationId xmlns:a16="http://schemas.microsoft.com/office/drawing/2014/main" id="{4F31E03E-0B84-42DF-96D6-866220F9066A}"/>
              </a:ext>
            </a:extLst>
          </p:cNvPr>
          <p:cNvSpPr/>
          <p:nvPr userDrawn="1"/>
        </p:nvSpPr>
        <p:spPr bwMode="gray">
          <a:xfrm>
            <a:off x="0" y="0"/>
            <a:ext cx="9144000" cy="514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887A679F-C7D2-4BA6-A63E-287E73B66795}"/>
              </a:ext>
            </a:extLst>
          </p:cNvPr>
          <p:cNvSpPr>
            <a:spLocks noGrp="1"/>
          </p:cNvSpPr>
          <p:nvPr>
            <p:ph type="title" hasCustomPrompt="1"/>
          </p:nvPr>
        </p:nvSpPr>
        <p:spPr bwMode="gray"/>
        <p:txBody>
          <a:bodyPr vert="horz"/>
          <a:lstStyle>
            <a:lvl1pPr rtl="0">
              <a:defRPr>
                <a:solidFill>
                  <a:schemeClr val="bg1"/>
                </a:solidFill>
              </a:defRPr>
            </a:lvl1pPr>
          </a:lstStyle>
          <a:p>
            <a:r>
              <a:rPr lang="en-US" noProof="0" dirty="0"/>
              <a:t>Agenda, Segoe UI, 24pt</a:t>
            </a:r>
            <a:endParaRPr lang="en-US" dirty="0"/>
          </a:p>
        </p:txBody>
      </p:sp>
      <p:sp>
        <p:nvSpPr>
          <p:cNvPr id="3" name="Fußzeilenplatzhalter 2">
            <a:extLst>
              <a:ext uri="{FF2B5EF4-FFF2-40B4-BE49-F238E27FC236}">
                <a16:creationId xmlns:a16="http://schemas.microsoft.com/office/drawing/2014/main" id="{0DF1B3BC-E1C5-495F-B01F-658F5D13A248}"/>
              </a:ext>
            </a:extLst>
          </p:cNvPr>
          <p:cNvSpPr>
            <a:spLocks noGrp="1"/>
          </p:cNvSpPr>
          <p:nvPr>
            <p:ph type="ftr" sz="quarter" idx="10"/>
          </p:nvPr>
        </p:nvSpPr>
        <p:spPr bwMode="gray"/>
        <p:txBody>
          <a:bodyPr/>
          <a:lstStyle>
            <a:lvl1pPr rtl="0">
              <a:defRPr>
                <a:solidFill>
                  <a:schemeClr val="bg1"/>
                </a:solidFill>
              </a:defRPr>
            </a:lvl1pPr>
          </a:lstStyle>
          <a:p>
            <a:r>
              <a:rPr lang="en-US" dirty="0"/>
              <a:t>Presentation title</a:t>
            </a:r>
          </a:p>
        </p:txBody>
      </p:sp>
      <p:sp>
        <p:nvSpPr>
          <p:cNvPr id="4" name="Foliennummernplatzhalter 3">
            <a:extLst>
              <a:ext uri="{FF2B5EF4-FFF2-40B4-BE49-F238E27FC236}">
                <a16:creationId xmlns:a16="http://schemas.microsoft.com/office/drawing/2014/main" id="{3C9B6B11-6DED-47D3-B608-B7871E838D7D}"/>
              </a:ext>
            </a:extLst>
          </p:cNvPr>
          <p:cNvSpPr>
            <a:spLocks noGrp="1"/>
          </p:cNvSpPr>
          <p:nvPr>
            <p:ph type="sldNum" sz="quarter" idx="11"/>
          </p:nvPr>
        </p:nvSpPr>
        <p:spPr bwMode="gray"/>
        <p:txBody>
          <a:bodyPr/>
          <a:lstStyle>
            <a:lvl1pPr rtl="0">
              <a:defRPr>
                <a:solidFill>
                  <a:schemeClr val="bg1"/>
                </a:solidFill>
              </a:defRPr>
            </a:lvl1pPr>
          </a:lstStyle>
          <a:p>
            <a:fld id="{54413C03-D129-4B04-B289-283874789DC0}" type="slidenum">
              <a:rPr lang="en-US" smtClean="0"/>
              <a:pPr/>
              <a:t>‹Nr.›</a:t>
            </a:fld>
            <a:endParaRPr lang="en-US" dirty="0"/>
          </a:p>
        </p:txBody>
      </p:sp>
      <p:sp>
        <p:nvSpPr>
          <p:cNvPr id="11" name="Grafik 8">
            <a:extLst>
              <a:ext uri="{FF2B5EF4-FFF2-40B4-BE49-F238E27FC236}">
                <a16:creationId xmlns:a16="http://schemas.microsoft.com/office/drawing/2014/main" id="{84B4407D-2B3F-4077-A520-E90EBFC11948}"/>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
        <p:nvSpPr>
          <p:cNvPr id="13" name="Textplatzhalter 12">
            <a:extLst>
              <a:ext uri="{FF2B5EF4-FFF2-40B4-BE49-F238E27FC236}">
                <a16:creationId xmlns:a16="http://schemas.microsoft.com/office/drawing/2014/main" id="{193D90E7-A664-4226-8164-AD537C10FD21}"/>
              </a:ext>
            </a:extLst>
          </p:cNvPr>
          <p:cNvSpPr>
            <a:spLocks noGrp="1"/>
          </p:cNvSpPr>
          <p:nvPr>
            <p:ph type="body" sz="quarter" idx="12" hasCustomPrompt="1"/>
          </p:nvPr>
        </p:nvSpPr>
        <p:spPr bwMode="gray">
          <a:xfrm>
            <a:off x="300038" y="1492250"/>
            <a:ext cx="2171700" cy="251094"/>
          </a:xfrm>
        </p:spPr>
        <p:txBody>
          <a:bodyPr>
            <a:noAutofit/>
          </a:bodyPr>
          <a:lstStyle>
            <a:lvl1pPr marL="0" indent="0" rtl="0">
              <a:lnSpc>
                <a:spcPct val="100000"/>
              </a:lnSpc>
              <a:buNone/>
              <a:defRPr sz="1600" b="1" cap="all" baseline="0">
                <a:solidFill>
                  <a:schemeClr val="bg1"/>
                </a:solidFill>
              </a:defRPr>
            </a:lvl1pPr>
          </a:lstStyle>
          <a:p>
            <a:pPr lvl="0"/>
            <a:r>
              <a:rPr lang="en-US" dirty="0"/>
              <a:t>Category 1</a:t>
            </a:r>
          </a:p>
        </p:txBody>
      </p:sp>
      <p:sp>
        <p:nvSpPr>
          <p:cNvPr id="17" name="Textplatzhalter 16">
            <a:extLst>
              <a:ext uri="{FF2B5EF4-FFF2-40B4-BE49-F238E27FC236}">
                <a16:creationId xmlns:a16="http://schemas.microsoft.com/office/drawing/2014/main" id="{E27D352A-1990-4E23-B2FC-3A6ECBA037F3}"/>
              </a:ext>
            </a:extLst>
          </p:cNvPr>
          <p:cNvSpPr>
            <a:spLocks noGrp="1"/>
          </p:cNvSpPr>
          <p:nvPr>
            <p:ph type="body" sz="quarter" idx="13" hasCustomPrompt="1"/>
          </p:nvPr>
        </p:nvSpPr>
        <p:spPr bwMode="gray">
          <a:xfrm>
            <a:off x="300038" y="1904999"/>
            <a:ext cx="2171700" cy="2466975"/>
          </a:xfrm>
        </p:spPr>
        <p:txBody>
          <a:bodyPr>
            <a:noAutofit/>
          </a:bodyPr>
          <a:lstStyle>
            <a:lvl1pPr marL="0" indent="0" rtl="0">
              <a:spcAft>
                <a:spcPts val="900"/>
              </a:spcAft>
              <a:buNone/>
              <a:tabLst>
                <a:tab pos="723900" algn="l"/>
              </a:tabLst>
              <a:defRPr sz="1600">
                <a:solidFill>
                  <a:schemeClr val="bg1"/>
                </a:solidFill>
              </a:defRPr>
            </a:lvl1pPr>
            <a:lvl2pPr>
              <a:defRPr sz="1600"/>
            </a:lvl2pPr>
            <a:lvl3pPr>
              <a:defRPr sz="1600"/>
            </a:lvl3pPr>
            <a:lvl4pPr>
              <a:defRPr sz="1600"/>
            </a:lvl4pPr>
            <a:lvl5pPr>
              <a:defRPr sz="1600"/>
            </a:lvl5pPr>
          </a:lstStyle>
          <a:p>
            <a:pPr marL="0" marR="0" lvl="0" indent="0" algn="l" defTabSz="685800" rtl="0" eaLnBrk="1" fontAlgn="auto" latinLnBrk="0" hangingPunct="1">
              <a:lnSpc>
                <a:spcPct val="114000"/>
              </a:lnSpc>
              <a:spcBef>
                <a:spcPts val="0"/>
              </a:spcBef>
              <a:spcAft>
                <a:spcPts val="900"/>
              </a:spcAft>
              <a:buClr>
                <a:schemeClr val="tx2"/>
              </a:buClr>
              <a:buSzPct val="100000"/>
              <a:buFont typeface="GT Flexa Rg" pitchFamily="2" charset="0"/>
              <a:buNone/>
              <a:tabLst>
                <a:tab pos="723900" algn="l"/>
              </a:tabLst>
              <a:defRPr/>
            </a:pPr>
            <a:r>
              <a:rPr lang="en-US" dirty="0"/>
              <a:t>00	Topic</a:t>
            </a:r>
          </a:p>
          <a:p>
            <a:pPr lvl="0"/>
            <a:endParaRPr lang="en-US" dirty="0"/>
          </a:p>
        </p:txBody>
      </p:sp>
      <p:sp>
        <p:nvSpPr>
          <p:cNvPr id="19" name="Textplatzhalter 18">
            <a:extLst>
              <a:ext uri="{FF2B5EF4-FFF2-40B4-BE49-F238E27FC236}">
                <a16:creationId xmlns:a16="http://schemas.microsoft.com/office/drawing/2014/main" id="{CF7F08D6-CCB1-4EE6-B8BB-4FBC4A856901}"/>
              </a:ext>
            </a:extLst>
          </p:cNvPr>
          <p:cNvSpPr>
            <a:spLocks noGrp="1"/>
          </p:cNvSpPr>
          <p:nvPr>
            <p:ph type="body" sz="quarter" idx="14" hasCustomPrompt="1"/>
          </p:nvPr>
        </p:nvSpPr>
        <p:spPr bwMode="gray">
          <a:xfrm>
            <a:off x="3195638" y="1492250"/>
            <a:ext cx="2176462" cy="251094"/>
          </a:xfrm>
        </p:spPr>
        <p:txBody>
          <a:bodyPr>
            <a:noAutofit/>
          </a:bodyPr>
          <a:lstStyle>
            <a:lvl1pPr marL="0" indent="0" rtl="0">
              <a:lnSpc>
                <a:spcPct val="100000"/>
              </a:lnSpc>
              <a:buNone/>
              <a:defRPr sz="1600" b="1" cap="all" baseline="0">
                <a:solidFill>
                  <a:schemeClr val="bg1"/>
                </a:solidFill>
              </a:defRPr>
            </a:lvl1pPr>
          </a:lstStyle>
          <a:p>
            <a:pPr lvl="0"/>
            <a:r>
              <a:rPr lang="en-US" dirty="0"/>
              <a:t>Category 2</a:t>
            </a:r>
          </a:p>
        </p:txBody>
      </p:sp>
      <p:sp>
        <p:nvSpPr>
          <p:cNvPr id="21" name="Textplatzhalter 20">
            <a:extLst>
              <a:ext uri="{FF2B5EF4-FFF2-40B4-BE49-F238E27FC236}">
                <a16:creationId xmlns:a16="http://schemas.microsoft.com/office/drawing/2014/main" id="{91EE2EFD-A7A9-4EBA-AB73-3F7AC5BF723E}"/>
              </a:ext>
            </a:extLst>
          </p:cNvPr>
          <p:cNvSpPr>
            <a:spLocks noGrp="1"/>
          </p:cNvSpPr>
          <p:nvPr>
            <p:ph type="body" sz="quarter" idx="15" hasCustomPrompt="1"/>
          </p:nvPr>
        </p:nvSpPr>
        <p:spPr bwMode="gray">
          <a:xfrm>
            <a:off x="3195638" y="1904999"/>
            <a:ext cx="2176462" cy="2466975"/>
          </a:xfrm>
        </p:spPr>
        <p:txBody>
          <a:bodyPr>
            <a:noAutofit/>
          </a:bodyPr>
          <a:lstStyle>
            <a:lvl1pPr marL="0" indent="0" rtl="0">
              <a:spcAft>
                <a:spcPts val="900"/>
              </a:spcAft>
              <a:buNone/>
              <a:tabLst>
                <a:tab pos="723900" algn="l"/>
              </a:tabLst>
              <a:defRPr sz="1600">
                <a:solidFill>
                  <a:schemeClr val="bg1"/>
                </a:solidFill>
              </a:defRPr>
            </a:lvl1pPr>
            <a:lvl2pPr>
              <a:defRPr sz="1600"/>
            </a:lvl2pPr>
            <a:lvl3pPr>
              <a:defRPr sz="1600"/>
            </a:lvl3pPr>
            <a:lvl4pPr>
              <a:defRPr sz="1600"/>
            </a:lvl4pPr>
            <a:lvl5pPr>
              <a:defRPr sz="1600"/>
            </a:lvl5pPr>
          </a:lstStyle>
          <a:p>
            <a:pPr marL="0" marR="0" lvl="0" indent="0" algn="l" defTabSz="685800" rtl="0" eaLnBrk="1" fontAlgn="auto" latinLnBrk="0" hangingPunct="1">
              <a:lnSpc>
                <a:spcPct val="114000"/>
              </a:lnSpc>
              <a:spcBef>
                <a:spcPts val="0"/>
              </a:spcBef>
              <a:spcAft>
                <a:spcPts val="900"/>
              </a:spcAft>
              <a:buClr>
                <a:schemeClr val="tx2"/>
              </a:buClr>
              <a:buSzPct val="100000"/>
              <a:buFont typeface="GT Flexa Rg" pitchFamily="2" charset="0"/>
              <a:buNone/>
              <a:tabLst>
                <a:tab pos="723900" algn="l"/>
              </a:tabLst>
              <a:defRPr/>
            </a:pPr>
            <a:r>
              <a:rPr lang="en-US" dirty="0"/>
              <a:t>00	Topic</a:t>
            </a:r>
          </a:p>
          <a:p>
            <a:pPr lvl="0"/>
            <a:endParaRPr lang="en-US" dirty="0"/>
          </a:p>
        </p:txBody>
      </p:sp>
      <p:sp>
        <p:nvSpPr>
          <p:cNvPr id="23" name="Textplatzhalter 22">
            <a:extLst>
              <a:ext uri="{FF2B5EF4-FFF2-40B4-BE49-F238E27FC236}">
                <a16:creationId xmlns:a16="http://schemas.microsoft.com/office/drawing/2014/main" id="{36528EAF-06EF-4E10-9756-97CCFAF21530}"/>
              </a:ext>
            </a:extLst>
          </p:cNvPr>
          <p:cNvSpPr>
            <a:spLocks noGrp="1"/>
          </p:cNvSpPr>
          <p:nvPr>
            <p:ph type="body" sz="quarter" idx="16" hasCustomPrompt="1"/>
          </p:nvPr>
        </p:nvSpPr>
        <p:spPr bwMode="gray">
          <a:xfrm>
            <a:off x="6096000" y="1492250"/>
            <a:ext cx="2174876" cy="251094"/>
          </a:xfrm>
        </p:spPr>
        <p:txBody>
          <a:bodyPr>
            <a:noAutofit/>
          </a:bodyPr>
          <a:lstStyle>
            <a:lvl1pPr marL="0" indent="0" rtl="0">
              <a:lnSpc>
                <a:spcPct val="100000"/>
              </a:lnSpc>
              <a:buNone/>
              <a:defRPr sz="1600" b="1" cap="all" baseline="0">
                <a:solidFill>
                  <a:schemeClr val="bg1"/>
                </a:solidFill>
              </a:defRPr>
            </a:lvl1pPr>
          </a:lstStyle>
          <a:p>
            <a:pPr lvl="0"/>
            <a:r>
              <a:rPr lang="en-US" dirty="0"/>
              <a:t>Category 3</a:t>
            </a:r>
          </a:p>
        </p:txBody>
      </p:sp>
      <p:sp>
        <p:nvSpPr>
          <p:cNvPr id="25" name="Textplatzhalter 24">
            <a:extLst>
              <a:ext uri="{FF2B5EF4-FFF2-40B4-BE49-F238E27FC236}">
                <a16:creationId xmlns:a16="http://schemas.microsoft.com/office/drawing/2014/main" id="{66E84559-1973-4240-B47D-733F095B8706}"/>
              </a:ext>
            </a:extLst>
          </p:cNvPr>
          <p:cNvSpPr>
            <a:spLocks noGrp="1"/>
          </p:cNvSpPr>
          <p:nvPr>
            <p:ph type="body" sz="quarter" idx="17" hasCustomPrompt="1"/>
          </p:nvPr>
        </p:nvSpPr>
        <p:spPr bwMode="gray">
          <a:xfrm>
            <a:off x="6096000" y="1904999"/>
            <a:ext cx="2174875" cy="2466975"/>
          </a:xfrm>
        </p:spPr>
        <p:txBody>
          <a:bodyPr>
            <a:noAutofit/>
          </a:bodyPr>
          <a:lstStyle>
            <a:lvl1pPr marL="0" indent="0" rtl="0">
              <a:spcAft>
                <a:spcPts val="900"/>
              </a:spcAft>
              <a:buNone/>
              <a:tabLst>
                <a:tab pos="723900" algn="l"/>
              </a:tabLst>
              <a:defRPr sz="1600">
                <a:solidFill>
                  <a:schemeClr val="bg1"/>
                </a:solidFill>
              </a:defRPr>
            </a:lvl1pPr>
            <a:lvl2pPr>
              <a:defRPr sz="1600"/>
            </a:lvl2pPr>
            <a:lvl3pPr>
              <a:defRPr sz="1600"/>
            </a:lvl3pPr>
            <a:lvl4pPr>
              <a:defRPr sz="1600"/>
            </a:lvl4pPr>
            <a:lvl5pPr>
              <a:defRPr sz="1600"/>
            </a:lvl5pPr>
          </a:lstStyle>
          <a:p>
            <a:pPr marL="0" marR="0" lvl="0" indent="0" algn="l" defTabSz="685800" rtl="0" eaLnBrk="1" fontAlgn="auto" latinLnBrk="0" hangingPunct="1">
              <a:lnSpc>
                <a:spcPct val="114000"/>
              </a:lnSpc>
              <a:spcBef>
                <a:spcPts val="0"/>
              </a:spcBef>
              <a:spcAft>
                <a:spcPts val="900"/>
              </a:spcAft>
              <a:buClr>
                <a:schemeClr val="tx2"/>
              </a:buClr>
              <a:buSzPct val="100000"/>
              <a:buFont typeface="GT Flexa Rg" pitchFamily="2" charset="0"/>
              <a:buNone/>
              <a:tabLst>
                <a:tab pos="723900" algn="l"/>
              </a:tabLst>
              <a:defRPr/>
            </a:pPr>
            <a:r>
              <a:rPr lang="en-US" dirty="0"/>
              <a:t>00	Topic</a:t>
            </a:r>
          </a:p>
          <a:p>
            <a:pPr lvl="0"/>
            <a:endParaRPr lang="en-US" dirty="0"/>
          </a:p>
        </p:txBody>
      </p:sp>
    </p:spTree>
    <p:extLst>
      <p:ext uri="{BB962C8B-B14F-4D97-AF65-F5344CB8AC3E}">
        <p14:creationId xmlns:p14="http://schemas.microsoft.com/office/powerpoint/2010/main" val="3030756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white writing">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0389BCF4-C99D-48D8-9A74-2007D279C26C}"/>
              </a:ext>
            </a:extLst>
          </p:cNvPr>
          <p:cNvGraphicFramePr>
            <a:graphicFrameLocks noChangeAspect="1"/>
          </p:cNvGraphicFramePr>
          <p:nvPr userDrawn="1">
            <p:custDataLst>
              <p:tags r:id="rId1"/>
            </p:custDataLst>
            <p:extLst>
              <p:ext uri="{D42A27DB-BD31-4B8C-83A1-F6EECF244321}">
                <p14:modId xmlns:p14="http://schemas.microsoft.com/office/powerpoint/2010/main" val="166676735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5" name="Objekt 4" hidden="1">
                        <a:extLst>
                          <a:ext uri="{FF2B5EF4-FFF2-40B4-BE49-F238E27FC236}">
                            <a16:creationId xmlns:a16="http://schemas.microsoft.com/office/drawing/2014/main" id="{0389BCF4-C99D-48D8-9A74-2007D279C26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8" name="Grafik 8">
            <a:extLst>
              <a:ext uri="{FF2B5EF4-FFF2-40B4-BE49-F238E27FC236}">
                <a16:creationId xmlns:a16="http://schemas.microsoft.com/office/drawing/2014/main" id="{FD4CCEA9-2FCB-4868-B0FB-5518BA95DE56}"/>
              </a:ext>
            </a:extLst>
          </p:cNvPr>
          <p:cNvSpPr/>
          <p:nvPr userDrawn="1"/>
        </p:nvSpPr>
        <p:spPr>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dirty="0"/>
          </a:p>
        </p:txBody>
      </p:sp>
      <p:sp>
        <p:nvSpPr>
          <p:cNvPr id="15" name="Bildplatzhalter 14">
            <a:extLst>
              <a:ext uri="{FF2B5EF4-FFF2-40B4-BE49-F238E27FC236}">
                <a16:creationId xmlns:a16="http://schemas.microsoft.com/office/drawing/2014/main" id="{E4E5A178-E5DB-4533-A3EA-5BA2796023F9}"/>
              </a:ext>
            </a:extLst>
          </p:cNvPr>
          <p:cNvSpPr>
            <a:spLocks noGrp="1"/>
          </p:cNvSpPr>
          <p:nvPr>
            <p:ph type="pic" sz="quarter" idx="10" hasCustomPrompt="1"/>
          </p:nvPr>
        </p:nvSpPr>
        <p:spPr>
          <a:xfrm>
            <a:off x="0" y="0"/>
            <a:ext cx="9144000" cy="5145088"/>
          </a:xfrm>
          <a:solidFill>
            <a:schemeClr val="bg2"/>
          </a:solidFill>
        </p:spPr>
        <p:txBody>
          <a:bodyPr/>
          <a:lstStyle>
            <a:lvl1pPr marL="0" indent="0" rtl="0">
              <a:buNone/>
              <a:defRPr/>
            </a:lvl1pPr>
          </a:lstStyle>
          <a:p>
            <a:r>
              <a:rPr lang="en-US" dirty="0"/>
              <a:t>Insert image from file by clicking on the icon</a:t>
            </a:r>
          </a:p>
        </p:txBody>
      </p:sp>
      <p:sp>
        <p:nvSpPr>
          <p:cNvPr id="17" name="Textplatzhalter 16">
            <a:extLst>
              <a:ext uri="{FF2B5EF4-FFF2-40B4-BE49-F238E27FC236}">
                <a16:creationId xmlns:a16="http://schemas.microsoft.com/office/drawing/2014/main" id="{D7A67207-ECFF-4FE5-8129-B630D87FA76A}"/>
              </a:ext>
            </a:extLst>
          </p:cNvPr>
          <p:cNvSpPr>
            <a:spLocks noGrp="1"/>
          </p:cNvSpPr>
          <p:nvPr>
            <p:ph type="body" sz="quarter" idx="11"/>
          </p:nvPr>
        </p:nvSpPr>
        <p:spPr>
          <a:xfrm>
            <a:off x="8020050" y="4381363"/>
            <a:ext cx="822325" cy="458502"/>
          </a:xfrm>
          <a:blipFill dpi="0" rotWithShape="1">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rcRect/>
            <a:stretch>
              <a:fillRect/>
            </a:stretch>
          </a:blipFill>
        </p:spPr>
        <p:txBody>
          <a:bodyPr>
            <a:normAutofit/>
          </a:bodyPr>
          <a:lstStyle>
            <a:lvl1pPr marL="0" indent="0" rtl="0">
              <a:buNone/>
              <a:defRPr sz="100">
                <a:noFill/>
              </a:defRPr>
            </a:lvl1pPr>
          </a:lstStyle>
          <a:p>
            <a:pPr lvl="0"/>
            <a:r>
              <a:rPr lang="de-DE"/>
              <a:t>Mastertextformat bearbeiten</a:t>
            </a:r>
          </a:p>
        </p:txBody>
      </p:sp>
      <p:sp>
        <p:nvSpPr>
          <p:cNvPr id="2" name="Title 1"/>
          <p:cNvSpPr>
            <a:spLocks noGrp="1"/>
          </p:cNvSpPr>
          <p:nvPr>
            <p:ph type="ctrTitle" hasCustomPrompt="1"/>
          </p:nvPr>
        </p:nvSpPr>
        <p:spPr>
          <a:xfrm>
            <a:off x="300038" y="792000"/>
            <a:ext cx="6858000" cy="1731243"/>
          </a:xfrm>
        </p:spPr>
        <p:txBody>
          <a:bodyPr vert="horz" anchor="t">
            <a:spAutoFit/>
          </a:bodyPr>
          <a:lstStyle>
            <a:lvl1pPr algn="l" rtl="0">
              <a:lnSpc>
                <a:spcPts val="4500"/>
              </a:lnSpc>
              <a:defRPr sz="4500">
                <a:solidFill>
                  <a:schemeClr val="bg1"/>
                </a:solidFill>
              </a:defRPr>
            </a:lvl1pPr>
          </a:lstStyle>
          <a:p>
            <a:r>
              <a:rPr lang="en-US" dirty="0"/>
              <a:t>Presentation title, Segoe UI, 45pt, </a:t>
            </a:r>
            <a:br>
              <a:rPr lang="en-US" dirty="0"/>
            </a:br>
            <a:r>
              <a:rPr lang="en-US" dirty="0"/>
              <a:t>max. three lines</a:t>
            </a:r>
          </a:p>
        </p:txBody>
      </p:sp>
      <p:sp>
        <p:nvSpPr>
          <p:cNvPr id="3" name="Subtitle 2"/>
          <p:cNvSpPr>
            <a:spLocks noGrp="1"/>
          </p:cNvSpPr>
          <p:nvPr>
            <p:ph type="subTitle" idx="1" hasCustomPrompt="1"/>
          </p:nvPr>
        </p:nvSpPr>
        <p:spPr>
          <a:xfrm>
            <a:off x="300038" y="27114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Tree>
    <p:extLst>
      <p:ext uri="{BB962C8B-B14F-4D97-AF65-F5344CB8AC3E}">
        <p14:creationId xmlns:p14="http://schemas.microsoft.com/office/powerpoint/2010/main" val="129367857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Agenda red, 5 columns">
    <p:spTree>
      <p:nvGrpSpPr>
        <p:cNvPr id="1" name=""/>
        <p:cNvGrpSpPr/>
        <p:nvPr/>
      </p:nvGrpSpPr>
      <p:grpSpPr>
        <a:xfrm>
          <a:off x="0" y="0"/>
          <a:ext cx="0" cy="0"/>
          <a:chOff x="0" y="0"/>
          <a:chExt cx="0" cy="0"/>
        </a:xfrm>
      </p:grpSpPr>
      <p:sp>
        <p:nvSpPr>
          <p:cNvPr id="17" name="Rechteck 8">
            <a:extLst>
              <a:ext uri="{FF2B5EF4-FFF2-40B4-BE49-F238E27FC236}">
                <a16:creationId xmlns:a16="http://schemas.microsoft.com/office/drawing/2014/main" id="{681CA2B5-B3EC-EFD0-0165-287FB94747FE}"/>
              </a:ext>
            </a:extLst>
          </p:cNvPr>
          <p:cNvSpPr/>
          <p:nvPr userDrawn="1"/>
        </p:nvSpPr>
        <p:spPr bwMode="gray">
          <a:xfrm>
            <a:off x="0" y="0"/>
            <a:ext cx="9144000" cy="514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graphicFrame>
        <p:nvGraphicFramePr>
          <p:cNvPr id="6" name="Objekt 5" hidden="1">
            <a:extLst>
              <a:ext uri="{FF2B5EF4-FFF2-40B4-BE49-F238E27FC236}">
                <a16:creationId xmlns:a16="http://schemas.microsoft.com/office/drawing/2014/main" id="{2E814652-240D-4F3F-B8D8-CF0E1C51C876}"/>
              </a:ext>
            </a:extLst>
          </p:cNvPr>
          <p:cNvGraphicFramePr>
            <a:graphicFrameLocks noChangeAspect="1"/>
          </p:cNvGraphicFramePr>
          <p:nvPr userDrawn="1">
            <p:custDataLst>
              <p:tags r:id="rId1"/>
            </p:custDataLst>
            <p:extLst>
              <p:ext uri="{D42A27DB-BD31-4B8C-83A1-F6EECF244321}">
                <p14:modId xmlns:p14="http://schemas.microsoft.com/office/powerpoint/2010/main" val="302244109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6" name="Objekt 5" hidden="1">
                        <a:extLst>
                          <a:ext uri="{FF2B5EF4-FFF2-40B4-BE49-F238E27FC236}">
                            <a16:creationId xmlns:a16="http://schemas.microsoft.com/office/drawing/2014/main" id="{2E814652-240D-4F3F-B8D8-CF0E1C51C87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887A679F-C7D2-4BA6-A63E-287E73B66795}"/>
              </a:ext>
            </a:extLst>
          </p:cNvPr>
          <p:cNvSpPr>
            <a:spLocks noGrp="1"/>
          </p:cNvSpPr>
          <p:nvPr>
            <p:ph type="title" hasCustomPrompt="1"/>
          </p:nvPr>
        </p:nvSpPr>
        <p:spPr bwMode="gray"/>
        <p:txBody>
          <a:bodyPr vert="horz"/>
          <a:lstStyle>
            <a:lvl1pPr rtl="0">
              <a:defRPr>
                <a:solidFill>
                  <a:schemeClr val="bg1"/>
                </a:solidFill>
              </a:defRPr>
            </a:lvl1pPr>
          </a:lstStyle>
          <a:p>
            <a:r>
              <a:rPr lang="en-US" noProof="0" dirty="0"/>
              <a:t>Agenda, Segoe UI, 24pt</a:t>
            </a:r>
            <a:endParaRPr lang="en-US" dirty="0"/>
          </a:p>
        </p:txBody>
      </p:sp>
      <p:sp>
        <p:nvSpPr>
          <p:cNvPr id="3" name="Fußzeilenplatzhalter 2">
            <a:extLst>
              <a:ext uri="{FF2B5EF4-FFF2-40B4-BE49-F238E27FC236}">
                <a16:creationId xmlns:a16="http://schemas.microsoft.com/office/drawing/2014/main" id="{0DF1B3BC-E1C5-495F-B01F-658F5D13A248}"/>
              </a:ext>
            </a:extLst>
          </p:cNvPr>
          <p:cNvSpPr>
            <a:spLocks noGrp="1"/>
          </p:cNvSpPr>
          <p:nvPr>
            <p:ph type="ftr" sz="quarter" idx="10"/>
          </p:nvPr>
        </p:nvSpPr>
        <p:spPr bwMode="gray"/>
        <p:txBody>
          <a:bodyPr/>
          <a:lstStyle>
            <a:lvl1pPr rtl="0">
              <a:defRPr>
                <a:solidFill>
                  <a:schemeClr val="bg1"/>
                </a:solidFill>
              </a:defRPr>
            </a:lvl1pPr>
          </a:lstStyle>
          <a:p>
            <a:r>
              <a:rPr lang="en-US" dirty="0"/>
              <a:t>Presentation title</a:t>
            </a:r>
          </a:p>
        </p:txBody>
      </p:sp>
      <p:sp>
        <p:nvSpPr>
          <p:cNvPr id="4" name="Foliennummernplatzhalter 3">
            <a:extLst>
              <a:ext uri="{FF2B5EF4-FFF2-40B4-BE49-F238E27FC236}">
                <a16:creationId xmlns:a16="http://schemas.microsoft.com/office/drawing/2014/main" id="{3C9B6B11-6DED-47D3-B608-B7871E838D7D}"/>
              </a:ext>
            </a:extLst>
          </p:cNvPr>
          <p:cNvSpPr>
            <a:spLocks noGrp="1"/>
          </p:cNvSpPr>
          <p:nvPr>
            <p:ph type="sldNum" sz="quarter" idx="11"/>
          </p:nvPr>
        </p:nvSpPr>
        <p:spPr bwMode="gray"/>
        <p:txBody>
          <a:bodyPr/>
          <a:lstStyle>
            <a:lvl1pPr rtl="0">
              <a:defRPr>
                <a:solidFill>
                  <a:schemeClr val="bg1"/>
                </a:solidFill>
              </a:defRPr>
            </a:lvl1pPr>
          </a:lstStyle>
          <a:p>
            <a:fld id="{54413C03-D129-4B04-B289-283874789DC0}" type="slidenum">
              <a:rPr lang="en-US" smtClean="0"/>
              <a:pPr/>
              <a:t>‹Nr.›</a:t>
            </a:fld>
            <a:endParaRPr lang="en-US" dirty="0"/>
          </a:p>
        </p:txBody>
      </p:sp>
      <p:sp>
        <p:nvSpPr>
          <p:cNvPr id="11" name="Grafik 8">
            <a:extLst>
              <a:ext uri="{FF2B5EF4-FFF2-40B4-BE49-F238E27FC236}">
                <a16:creationId xmlns:a16="http://schemas.microsoft.com/office/drawing/2014/main" id="{84B4407D-2B3F-4077-A520-E90EBFC11948}"/>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
        <p:nvSpPr>
          <p:cNvPr id="5" name="Textplatzhalter 12">
            <a:extLst>
              <a:ext uri="{FF2B5EF4-FFF2-40B4-BE49-F238E27FC236}">
                <a16:creationId xmlns:a16="http://schemas.microsoft.com/office/drawing/2014/main" id="{E9C5768F-A271-0CD9-016B-E33207FD3651}"/>
              </a:ext>
            </a:extLst>
          </p:cNvPr>
          <p:cNvSpPr>
            <a:spLocks noGrp="1"/>
          </p:cNvSpPr>
          <p:nvPr>
            <p:ph type="body" sz="quarter" idx="12" hasCustomPrompt="1"/>
          </p:nvPr>
        </p:nvSpPr>
        <p:spPr bwMode="gray">
          <a:xfrm>
            <a:off x="300038" y="1492250"/>
            <a:ext cx="1447800" cy="251094"/>
          </a:xfrm>
        </p:spPr>
        <p:txBody>
          <a:bodyPr>
            <a:noAutofit/>
          </a:bodyPr>
          <a:lstStyle>
            <a:lvl1pPr marL="0" indent="0" rtl="0">
              <a:lnSpc>
                <a:spcPct val="100000"/>
              </a:lnSpc>
              <a:buNone/>
              <a:defRPr sz="1400" b="1" cap="all" baseline="0">
                <a:solidFill>
                  <a:schemeClr val="bg1"/>
                </a:solidFill>
              </a:defRPr>
            </a:lvl1pPr>
          </a:lstStyle>
          <a:p>
            <a:pPr lvl="0"/>
            <a:r>
              <a:rPr lang="en-US" dirty="0"/>
              <a:t>Category 1</a:t>
            </a:r>
          </a:p>
        </p:txBody>
      </p:sp>
      <p:sp>
        <p:nvSpPr>
          <p:cNvPr id="7" name="Textplatzhalter 16">
            <a:extLst>
              <a:ext uri="{FF2B5EF4-FFF2-40B4-BE49-F238E27FC236}">
                <a16:creationId xmlns:a16="http://schemas.microsoft.com/office/drawing/2014/main" id="{51BC0A0F-BCA0-884E-FEC9-058147DBD280}"/>
              </a:ext>
            </a:extLst>
          </p:cNvPr>
          <p:cNvSpPr>
            <a:spLocks noGrp="1"/>
          </p:cNvSpPr>
          <p:nvPr>
            <p:ph type="body" sz="quarter" idx="13" hasCustomPrompt="1"/>
          </p:nvPr>
        </p:nvSpPr>
        <p:spPr bwMode="gray">
          <a:xfrm>
            <a:off x="300038" y="1904999"/>
            <a:ext cx="1447800" cy="2466975"/>
          </a:xfrm>
        </p:spPr>
        <p:txBody>
          <a:bodyPr>
            <a:noAutofit/>
          </a:bodyPr>
          <a:lstStyle>
            <a:lvl1pPr marL="0" indent="0" rtl="0">
              <a:spcAft>
                <a:spcPts val="900"/>
              </a:spcAft>
              <a:buNone/>
              <a:tabLst>
                <a:tab pos="723900" algn="l"/>
              </a:tabLst>
              <a:defRPr sz="1400">
                <a:solidFill>
                  <a:schemeClr val="bg1"/>
                </a:solidFill>
              </a:defRPr>
            </a:lvl1pPr>
            <a:lvl2pPr>
              <a:defRPr sz="1600"/>
            </a:lvl2pPr>
            <a:lvl3pPr>
              <a:defRPr sz="1600"/>
            </a:lvl3pPr>
            <a:lvl4pPr>
              <a:defRPr sz="1600"/>
            </a:lvl4pPr>
            <a:lvl5pPr>
              <a:defRPr sz="1600"/>
            </a:lvl5pPr>
          </a:lstStyle>
          <a:p>
            <a:pPr marL="0" marR="0" lvl="0" indent="0" algn="l" defTabSz="685800" rtl="0" eaLnBrk="1" fontAlgn="auto" latinLnBrk="0" hangingPunct="1">
              <a:lnSpc>
                <a:spcPct val="114000"/>
              </a:lnSpc>
              <a:spcBef>
                <a:spcPts val="0"/>
              </a:spcBef>
              <a:spcAft>
                <a:spcPts val="900"/>
              </a:spcAft>
              <a:buClr>
                <a:schemeClr val="tx2"/>
              </a:buClr>
              <a:buSzPct val="100000"/>
              <a:buFont typeface="GT Flexa Rg" pitchFamily="2" charset="0"/>
              <a:buNone/>
              <a:tabLst>
                <a:tab pos="723900" algn="l"/>
              </a:tabLst>
              <a:defRPr/>
            </a:pPr>
            <a:r>
              <a:rPr lang="en-US" dirty="0"/>
              <a:t>00 Topic</a:t>
            </a:r>
          </a:p>
          <a:p>
            <a:pPr lvl="0"/>
            <a:endParaRPr lang="en-US" dirty="0"/>
          </a:p>
        </p:txBody>
      </p:sp>
      <p:sp>
        <p:nvSpPr>
          <p:cNvPr id="23" name="Textplatzhalter 12">
            <a:extLst>
              <a:ext uri="{FF2B5EF4-FFF2-40B4-BE49-F238E27FC236}">
                <a16:creationId xmlns:a16="http://schemas.microsoft.com/office/drawing/2014/main" id="{30BF5F6B-6587-BDA8-247B-5561F18202AC}"/>
              </a:ext>
            </a:extLst>
          </p:cNvPr>
          <p:cNvSpPr>
            <a:spLocks noGrp="1"/>
          </p:cNvSpPr>
          <p:nvPr>
            <p:ph type="body" sz="quarter" idx="14" hasCustomPrompt="1"/>
          </p:nvPr>
        </p:nvSpPr>
        <p:spPr bwMode="gray">
          <a:xfrm>
            <a:off x="2069108" y="1492250"/>
            <a:ext cx="1447800" cy="251094"/>
          </a:xfrm>
        </p:spPr>
        <p:txBody>
          <a:bodyPr>
            <a:noAutofit/>
          </a:bodyPr>
          <a:lstStyle>
            <a:lvl1pPr marL="0" indent="0" rtl="0">
              <a:lnSpc>
                <a:spcPct val="100000"/>
              </a:lnSpc>
              <a:buNone/>
              <a:defRPr sz="1400" b="1" cap="all" baseline="0">
                <a:solidFill>
                  <a:schemeClr val="bg1"/>
                </a:solidFill>
              </a:defRPr>
            </a:lvl1pPr>
          </a:lstStyle>
          <a:p>
            <a:pPr lvl="0"/>
            <a:r>
              <a:rPr lang="en-US" dirty="0"/>
              <a:t>Category 2</a:t>
            </a:r>
          </a:p>
        </p:txBody>
      </p:sp>
      <p:sp>
        <p:nvSpPr>
          <p:cNvPr id="24" name="Textplatzhalter 16">
            <a:extLst>
              <a:ext uri="{FF2B5EF4-FFF2-40B4-BE49-F238E27FC236}">
                <a16:creationId xmlns:a16="http://schemas.microsoft.com/office/drawing/2014/main" id="{A2E040A5-7BEB-D530-C6AA-370B415C841D}"/>
              </a:ext>
            </a:extLst>
          </p:cNvPr>
          <p:cNvSpPr>
            <a:spLocks noGrp="1"/>
          </p:cNvSpPr>
          <p:nvPr>
            <p:ph type="body" sz="quarter" idx="15" hasCustomPrompt="1"/>
          </p:nvPr>
        </p:nvSpPr>
        <p:spPr bwMode="gray">
          <a:xfrm>
            <a:off x="2069108" y="1904999"/>
            <a:ext cx="1447800" cy="2466975"/>
          </a:xfrm>
        </p:spPr>
        <p:txBody>
          <a:bodyPr>
            <a:noAutofit/>
          </a:bodyPr>
          <a:lstStyle>
            <a:lvl1pPr marL="0" indent="0" rtl="0">
              <a:spcAft>
                <a:spcPts val="900"/>
              </a:spcAft>
              <a:buNone/>
              <a:tabLst>
                <a:tab pos="723900" algn="l"/>
              </a:tabLst>
              <a:defRPr sz="1400">
                <a:solidFill>
                  <a:schemeClr val="bg1"/>
                </a:solidFill>
              </a:defRPr>
            </a:lvl1pPr>
            <a:lvl2pPr>
              <a:defRPr sz="1600"/>
            </a:lvl2pPr>
            <a:lvl3pPr>
              <a:defRPr sz="1600"/>
            </a:lvl3pPr>
            <a:lvl4pPr>
              <a:defRPr sz="1600"/>
            </a:lvl4pPr>
            <a:lvl5pPr>
              <a:defRPr sz="1600"/>
            </a:lvl5pPr>
          </a:lstStyle>
          <a:p>
            <a:pPr marL="0" marR="0" lvl="0" indent="0" algn="l" defTabSz="685800" rtl="0" eaLnBrk="1" fontAlgn="auto" latinLnBrk="0" hangingPunct="1">
              <a:lnSpc>
                <a:spcPct val="114000"/>
              </a:lnSpc>
              <a:spcBef>
                <a:spcPts val="0"/>
              </a:spcBef>
              <a:spcAft>
                <a:spcPts val="900"/>
              </a:spcAft>
              <a:buClr>
                <a:schemeClr val="tx2"/>
              </a:buClr>
              <a:buSzPct val="100000"/>
              <a:buFont typeface="GT Flexa Rg" pitchFamily="2" charset="0"/>
              <a:buNone/>
              <a:tabLst>
                <a:tab pos="723900" algn="l"/>
              </a:tabLst>
              <a:defRPr/>
            </a:pPr>
            <a:r>
              <a:rPr lang="en-US" dirty="0"/>
              <a:t>00 Topic</a:t>
            </a:r>
          </a:p>
          <a:p>
            <a:pPr lvl="0"/>
            <a:endParaRPr lang="en-US" dirty="0"/>
          </a:p>
        </p:txBody>
      </p:sp>
      <p:sp>
        <p:nvSpPr>
          <p:cNvPr id="25" name="Textplatzhalter 12">
            <a:extLst>
              <a:ext uri="{FF2B5EF4-FFF2-40B4-BE49-F238E27FC236}">
                <a16:creationId xmlns:a16="http://schemas.microsoft.com/office/drawing/2014/main" id="{9D549421-13D5-1A97-7588-7756D665CBDA}"/>
              </a:ext>
            </a:extLst>
          </p:cNvPr>
          <p:cNvSpPr>
            <a:spLocks noGrp="1"/>
          </p:cNvSpPr>
          <p:nvPr>
            <p:ph type="body" sz="quarter" idx="16" hasCustomPrompt="1"/>
          </p:nvPr>
        </p:nvSpPr>
        <p:spPr bwMode="gray">
          <a:xfrm>
            <a:off x="3850878" y="1498601"/>
            <a:ext cx="1447800" cy="251094"/>
          </a:xfrm>
        </p:spPr>
        <p:txBody>
          <a:bodyPr>
            <a:noAutofit/>
          </a:bodyPr>
          <a:lstStyle>
            <a:lvl1pPr marL="0" indent="0" rtl="0">
              <a:lnSpc>
                <a:spcPct val="100000"/>
              </a:lnSpc>
              <a:buNone/>
              <a:defRPr sz="1400" b="1" cap="all" baseline="0">
                <a:solidFill>
                  <a:schemeClr val="bg1"/>
                </a:solidFill>
              </a:defRPr>
            </a:lvl1pPr>
          </a:lstStyle>
          <a:p>
            <a:pPr lvl="0"/>
            <a:r>
              <a:rPr lang="en-US" dirty="0"/>
              <a:t>Category 3</a:t>
            </a:r>
          </a:p>
        </p:txBody>
      </p:sp>
      <p:sp>
        <p:nvSpPr>
          <p:cNvPr id="26" name="Textplatzhalter 16">
            <a:extLst>
              <a:ext uri="{FF2B5EF4-FFF2-40B4-BE49-F238E27FC236}">
                <a16:creationId xmlns:a16="http://schemas.microsoft.com/office/drawing/2014/main" id="{EBC5DC18-F45D-484B-99C2-E4D52B69F658}"/>
              </a:ext>
            </a:extLst>
          </p:cNvPr>
          <p:cNvSpPr>
            <a:spLocks noGrp="1"/>
          </p:cNvSpPr>
          <p:nvPr>
            <p:ph type="body" sz="quarter" idx="17" hasCustomPrompt="1"/>
          </p:nvPr>
        </p:nvSpPr>
        <p:spPr bwMode="gray">
          <a:xfrm>
            <a:off x="3850878" y="1911350"/>
            <a:ext cx="1447800" cy="2466975"/>
          </a:xfrm>
        </p:spPr>
        <p:txBody>
          <a:bodyPr>
            <a:noAutofit/>
          </a:bodyPr>
          <a:lstStyle>
            <a:lvl1pPr marL="0" indent="0" rtl="0">
              <a:spcAft>
                <a:spcPts val="900"/>
              </a:spcAft>
              <a:buNone/>
              <a:tabLst>
                <a:tab pos="723900" algn="l"/>
              </a:tabLst>
              <a:defRPr sz="1400">
                <a:solidFill>
                  <a:schemeClr val="bg1"/>
                </a:solidFill>
              </a:defRPr>
            </a:lvl1pPr>
            <a:lvl2pPr>
              <a:defRPr sz="1600"/>
            </a:lvl2pPr>
            <a:lvl3pPr>
              <a:defRPr sz="1600"/>
            </a:lvl3pPr>
            <a:lvl4pPr>
              <a:defRPr sz="1600"/>
            </a:lvl4pPr>
            <a:lvl5pPr>
              <a:defRPr sz="1600"/>
            </a:lvl5pPr>
          </a:lstStyle>
          <a:p>
            <a:pPr marL="0" marR="0" lvl="0" indent="0" algn="l" defTabSz="685800" rtl="0" eaLnBrk="1" fontAlgn="auto" latinLnBrk="0" hangingPunct="1">
              <a:lnSpc>
                <a:spcPct val="114000"/>
              </a:lnSpc>
              <a:spcBef>
                <a:spcPts val="0"/>
              </a:spcBef>
              <a:spcAft>
                <a:spcPts val="900"/>
              </a:spcAft>
              <a:buClr>
                <a:schemeClr val="tx2"/>
              </a:buClr>
              <a:buSzPct val="100000"/>
              <a:buFont typeface="GT Flexa Rg" pitchFamily="2" charset="0"/>
              <a:buNone/>
              <a:tabLst>
                <a:tab pos="723900" algn="l"/>
              </a:tabLst>
              <a:defRPr/>
            </a:pPr>
            <a:r>
              <a:rPr lang="en-US" dirty="0"/>
              <a:t>00 Topic</a:t>
            </a:r>
          </a:p>
          <a:p>
            <a:pPr lvl="0"/>
            <a:endParaRPr lang="en-US" dirty="0"/>
          </a:p>
        </p:txBody>
      </p:sp>
      <p:sp>
        <p:nvSpPr>
          <p:cNvPr id="30" name="Textplatzhalter 12">
            <a:extLst>
              <a:ext uri="{FF2B5EF4-FFF2-40B4-BE49-F238E27FC236}">
                <a16:creationId xmlns:a16="http://schemas.microsoft.com/office/drawing/2014/main" id="{3CE7AE54-6D0D-3CE5-41E0-4CC80C24434D}"/>
              </a:ext>
            </a:extLst>
          </p:cNvPr>
          <p:cNvSpPr>
            <a:spLocks noGrp="1"/>
          </p:cNvSpPr>
          <p:nvPr>
            <p:ph type="body" sz="quarter" idx="18" hasCustomPrompt="1"/>
          </p:nvPr>
        </p:nvSpPr>
        <p:spPr bwMode="gray">
          <a:xfrm>
            <a:off x="5619254" y="1498600"/>
            <a:ext cx="1447800" cy="251094"/>
          </a:xfrm>
        </p:spPr>
        <p:txBody>
          <a:bodyPr>
            <a:noAutofit/>
          </a:bodyPr>
          <a:lstStyle>
            <a:lvl1pPr marL="0" indent="0" rtl="0">
              <a:lnSpc>
                <a:spcPct val="100000"/>
              </a:lnSpc>
              <a:buNone/>
              <a:defRPr sz="1400" b="1" cap="all" baseline="0">
                <a:solidFill>
                  <a:schemeClr val="bg1"/>
                </a:solidFill>
              </a:defRPr>
            </a:lvl1pPr>
          </a:lstStyle>
          <a:p>
            <a:pPr lvl="0"/>
            <a:r>
              <a:rPr lang="en-US" dirty="0"/>
              <a:t>Category 4</a:t>
            </a:r>
          </a:p>
        </p:txBody>
      </p:sp>
      <p:sp>
        <p:nvSpPr>
          <p:cNvPr id="31" name="Textplatzhalter 16">
            <a:extLst>
              <a:ext uri="{FF2B5EF4-FFF2-40B4-BE49-F238E27FC236}">
                <a16:creationId xmlns:a16="http://schemas.microsoft.com/office/drawing/2014/main" id="{86F0B5B2-D93A-A803-4782-3186BCD252CE}"/>
              </a:ext>
            </a:extLst>
          </p:cNvPr>
          <p:cNvSpPr>
            <a:spLocks noGrp="1"/>
          </p:cNvSpPr>
          <p:nvPr>
            <p:ph type="body" sz="quarter" idx="19" hasCustomPrompt="1"/>
          </p:nvPr>
        </p:nvSpPr>
        <p:spPr bwMode="gray">
          <a:xfrm>
            <a:off x="5619254" y="1911349"/>
            <a:ext cx="1447800" cy="2466975"/>
          </a:xfrm>
        </p:spPr>
        <p:txBody>
          <a:bodyPr>
            <a:noAutofit/>
          </a:bodyPr>
          <a:lstStyle>
            <a:lvl1pPr marL="0" indent="0" rtl="0">
              <a:spcAft>
                <a:spcPts val="900"/>
              </a:spcAft>
              <a:buNone/>
              <a:tabLst>
                <a:tab pos="723900" algn="l"/>
              </a:tabLst>
              <a:defRPr sz="1400">
                <a:solidFill>
                  <a:schemeClr val="bg1"/>
                </a:solidFill>
              </a:defRPr>
            </a:lvl1pPr>
            <a:lvl2pPr>
              <a:defRPr sz="1600"/>
            </a:lvl2pPr>
            <a:lvl3pPr>
              <a:defRPr sz="1600"/>
            </a:lvl3pPr>
            <a:lvl4pPr>
              <a:defRPr sz="1600"/>
            </a:lvl4pPr>
            <a:lvl5pPr>
              <a:defRPr sz="1600"/>
            </a:lvl5pPr>
          </a:lstStyle>
          <a:p>
            <a:pPr marL="0" marR="0" lvl="0" indent="0" algn="l" defTabSz="685800" rtl="0" eaLnBrk="1" fontAlgn="auto" latinLnBrk="0" hangingPunct="1">
              <a:lnSpc>
                <a:spcPct val="114000"/>
              </a:lnSpc>
              <a:spcBef>
                <a:spcPts val="0"/>
              </a:spcBef>
              <a:spcAft>
                <a:spcPts val="900"/>
              </a:spcAft>
              <a:buClr>
                <a:schemeClr val="tx2"/>
              </a:buClr>
              <a:buSzPct val="100000"/>
              <a:buFont typeface="GT Flexa Rg" pitchFamily="2" charset="0"/>
              <a:buNone/>
              <a:tabLst>
                <a:tab pos="723900" algn="l"/>
              </a:tabLst>
              <a:defRPr/>
            </a:pPr>
            <a:r>
              <a:rPr lang="en-US" dirty="0"/>
              <a:t>00 Topic</a:t>
            </a:r>
          </a:p>
          <a:p>
            <a:pPr lvl="0"/>
            <a:endParaRPr lang="en-US" dirty="0"/>
          </a:p>
        </p:txBody>
      </p:sp>
      <p:sp>
        <p:nvSpPr>
          <p:cNvPr id="32" name="Textplatzhalter 12">
            <a:extLst>
              <a:ext uri="{FF2B5EF4-FFF2-40B4-BE49-F238E27FC236}">
                <a16:creationId xmlns:a16="http://schemas.microsoft.com/office/drawing/2014/main" id="{C2FD2604-576A-5D04-1FC5-EC6651924818}"/>
              </a:ext>
            </a:extLst>
          </p:cNvPr>
          <p:cNvSpPr>
            <a:spLocks noGrp="1"/>
          </p:cNvSpPr>
          <p:nvPr>
            <p:ph type="body" sz="quarter" idx="20" hasCustomPrompt="1"/>
          </p:nvPr>
        </p:nvSpPr>
        <p:spPr bwMode="gray">
          <a:xfrm>
            <a:off x="7393633" y="1498600"/>
            <a:ext cx="1447800" cy="251094"/>
          </a:xfrm>
        </p:spPr>
        <p:txBody>
          <a:bodyPr>
            <a:noAutofit/>
          </a:bodyPr>
          <a:lstStyle>
            <a:lvl1pPr marL="0" indent="0" rtl="0">
              <a:lnSpc>
                <a:spcPct val="100000"/>
              </a:lnSpc>
              <a:buNone/>
              <a:defRPr sz="1400" b="1" cap="all" baseline="0">
                <a:solidFill>
                  <a:schemeClr val="bg1"/>
                </a:solidFill>
              </a:defRPr>
            </a:lvl1pPr>
          </a:lstStyle>
          <a:p>
            <a:pPr lvl="0"/>
            <a:r>
              <a:rPr lang="en-US" dirty="0"/>
              <a:t>Category 5</a:t>
            </a:r>
          </a:p>
        </p:txBody>
      </p:sp>
      <p:sp>
        <p:nvSpPr>
          <p:cNvPr id="33" name="Textplatzhalter 16">
            <a:extLst>
              <a:ext uri="{FF2B5EF4-FFF2-40B4-BE49-F238E27FC236}">
                <a16:creationId xmlns:a16="http://schemas.microsoft.com/office/drawing/2014/main" id="{DFF3E3DD-53BE-A21A-0CC1-229C83FF6F89}"/>
              </a:ext>
            </a:extLst>
          </p:cNvPr>
          <p:cNvSpPr>
            <a:spLocks noGrp="1"/>
          </p:cNvSpPr>
          <p:nvPr>
            <p:ph type="body" sz="quarter" idx="21" hasCustomPrompt="1"/>
          </p:nvPr>
        </p:nvSpPr>
        <p:spPr bwMode="gray">
          <a:xfrm>
            <a:off x="7393633" y="1911349"/>
            <a:ext cx="1447800" cy="2466975"/>
          </a:xfrm>
        </p:spPr>
        <p:txBody>
          <a:bodyPr>
            <a:noAutofit/>
          </a:bodyPr>
          <a:lstStyle>
            <a:lvl1pPr marL="0" indent="0" rtl="0">
              <a:spcAft>
                <a:spcPts val="900"/>
              </a:spcAft>
              <a:buNone/>
              <a:tabLst>
                <a:tab pos="723900" algn="l"/>
              </a:tabLst>
              <a:defRPr sz="1400">
                <a:solidFill>
                  <a:schemeClr val="bg1"/>
                </a:solidFill>
              </a:defRPr>
            </a:lvl1pPr>
            <a:lvl2pPr>
              <a:defRPr sz="1600"/>
            </a:lvl2pPr>
            <a:lvl3pPr>
              <a:defRPr sz="1600"/>
            </a:lvl3pPr>
            <a:lvl4pPr>
              <a:defRPr sz="1600"/>
            </a:lvl4pPr>
            <a:lvl5pPr>
              <a:defRPr sz="1600"/>
            </a:lvl5pPr>
          </a:lstStyle>
          <a:p>
            <a:pPr marL="0" marR="0" lvl="0" indent="0" algn="l" defTabSz="685800" rtl="0" eaLnBrk="1" fontAlgn="auto" latinLnBrk="0" hangingPunct="1">
              <a:lnSpc>
                <a:spcPct val="114000"/>
              </a:lnSpc>
              <a:spcBef>
                <a:spcPts val="0"/>
              </a:spcBef>
              <a:spcAft>
                <a:spcPts val="900"/>
              </a:spcAft>
              <a:buClr>
                <a:schemeClr val="tx2"/>
              </a:buClr>
              <a:buSzPct val="100000"/>
              <a:buFont typeface="GT Flexa Rg" pitchFamily="2" charset="0"/>
              <a:buNone/>
              <a:tabLst>
                <a:tab pos="723900" algn="l"/>
              </a:tabLst>
              <a:defRPr/>
            </a:pPr>
            <a:r>
              <a:rPr lang="en-US" dirty="0"/>
              <a:t>00 Topic</a:t>
            </a:r>
          </a:p>
          <a:p>
            <a:pPr lvl="0"/>
            <a:endParaRPr lang="en-US" dirty="0"/>
          </a:p>
        </p:txBody>
      </p:sp>
    </p:spTree>
    <p:extLst>
      <p:ext uri="{BB962C8B-B14F-4D97-AF65-F5344CB8AC3E}">
        <p14:creationId xmlns:p14="http://schemas.microsoft.com/office/powerpoint/2010/main" val="380665205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Agenda red, 3 columns">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2E814652-240D-4F3F-B8D8-CF0E1C51C876}"/>
              </a:ext>
            </a:extLst>
          </p:cNvPr>
          <p:cNvGraphicFramePr>
            <a:graphicFrameLocks noChangeAspect="1"/>
          </p:cNvGraphicFramePr>
          <p:nvPr userDrawn="1">
            <p:custDataLst>
              <p:tags r:id="rId1"/>
            </p:custDataLst>
            <p:extLst>
              <p:ext uri="{D42A27DB-BD31-4B8C-83A1-F6EECF244321}">
                <p14:modId xmlns:p14="http://schemas.microsoft.com/office/powerpoint/2010/main" val="302244109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6" name="Objekt 5" hidden="1">
                        <a:extLst>
                          <a:ext uri="{FF2B5EF4-FFF2-40B4-BE49-F238E27FC236}">
                            <a16:creationId xmlns:a16="http://schemas.microsoft.com/office/drawing/2014/main" id="{2E814652-240D-4F3F-B8D8-CF0E1C51C87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Rechteck 8">
            <a:extLst>
              <a:ext uri="{FF2B5EF4-FFF2-40B4-BE49-F238E27FC236}">
                <a16:creationId xmlns:a16="http://schemas.microsoft.com/office/drawing/2014/main" id="{4F31E03E-0B84-42DF-96D6-866220F9066A}"/>
              </a:ext>
            </a:extLst>
          </p:cNvPr>
          <p:cNvSpPr/>
          <p:nvPr userDrawn="1"/>
        </p:nvSpPr>
        <p:spPr bwMode="gray">
          <a:xfrm>
            <a:off x="0" y="0"/>
            <a:ext cx="9144000" cy="514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887A679F-C7D2-4BA6-A63E-287E73B66795}"/>
              </a:ext>
            </a:extLst>
          </p:cNvPr>
          <p:cNvSpPr>
            <a:spLocks noGrp="1"/>
          </p:cNvSpPr>
          <p:nvPr>
            <p:ph type="title" hasCustomPrompt="1"/>
          </p:nvPr>
        </p:nvSpPr>
        <p:spPr bwMode="gray"/>
        <p:txBody>
          <a:bodyPr vert="horz"/>
          <a:lstStyle>
            <a:lvl1pPr rtl="0">
              <a:defRPr>
                <a:solidFill>
                  <a:schemeClr val="bg1"/>
                </a:solidFill>
              </a:defRPr>
            </a:lvl1pPr>
          </a:lstStyle>
          <a:p>
            <a:r>
              <a:rPr lang="en-US" noProof="0" dirty="0"/>
              <a:t>Agenda, Segoe UI, 24pt</a:t>
            </a:r>
            <a:endParaRPr lang="en-US" dirty="0"/>
          </a:p>
        </p:txBody>
      </p:sp>
      <p:sp>
        <p:nvSpPr>
          <p:cNvPr id="3" name="Fußzeilenplatzhalter 2">
            <a:extLst>
              <a:ext uri="{FF2B5EF4-FFF2-40B4-BE49-F238E27FC236}">
                <a16:creationId xmlns:a16="http://schemas.microsoft.com/office/drawing/2014/main" id="{0DF1B3BC-E1C5-495F-B01F-658F5D13A248}"/>
              </a:ext>
            </a:extLst>
          </p:cNvPr>
          <p:cNvSpPr>
            <a:spLocks noGrp="1"/>
          </p:cNvSpPr>
          <p:nvPr>
            <p:ph type="ftr" sz="quarter" idx="10"/>
          </p:nvPr>
        </p:nvSpPr>
        <p:spPr bwMode="gray"/>
        <p:txBody>
          <a:bodyPr/>
          <a:lstStyle>
            <a:lvl1pPr rtl="0">
              <a:defRPr>
                <a:solidFill>
                  <a:schemeClr val="bg1"/>
                </a:solidFill>
              </a:defRPr>
            </a:lvl1pPr>
          </a:lstStyle>
          <a:p>
            <a:r>
              <a:rPr lang="en-US" dirty="0"/>
              <a:t>Presentation title</a:t>
            </a:r>
          </a:p>
        </p:txBody>
      </p:sp>
      <p:sp>
        <p:nvSpPr>
          <p:cNvPr id="4" name="Foliennummernplatzhalter 3">
            <a:extLst>
              <a:ext uri="{FF2B5EF4-FFF2-40B4-BE49-F238E27FC236}">
                <a16:creationId xmlns:a16="http://schemas.microsoft.com/office/drawing/2014/main" id="{3C9B6B11-6DED-47D3-B608-B7871E838D7D}"/>
              </a:ext>
            </a:extLst>
          </p:cNvPr>
          <p:cNvSpPr>
            <a:spLocks noGrp="1"/>
          </p:cNvSpPr>
          <p:nvPr>
            <p:ph type="sldNum" sz="quarter" idx="11"/>
          </p:nvPr>
        </p:nvSpPr>
        <p:spPr bwMode="gray"/>
        <p:txBody>
          <a:bodyPr/>
          <a:lstStyle>
            <a:lvl1pPr rtl="0">
              <a:defRPr>
                <a:solidFill>
                  <a:schemeClr val="bg1"/>
                </a:solidFill>
              </a:defRPr>
            </a:lvl1pPr>
          </a:lstStyle>
          <a:p>
            <a:fld id="{54413C03-D129-4B04-B289-283874789DC0}" type="slidenum">
              <a:rPr lang="en-US" smtClean="0"/>
              <a:pPr/>
              <a:t>‹Nr.›</a:t>
            </a:fld>
            <a:endParaRPr lang="en-US" dirty="0"/>
          </a:p>
        </p:txBody>
      </p:sp>
      <p:sp>
        <p:nvSpPr>
          <p:cNvPr id="11" name="Grafik 8">
            <a:extLst>
              <a:ext uri="{FF2B5EF4-FFF2-40B4-BE49-F238E27FC236}">
                <a16:creationId xmlns:a16="http://schemas.microsoft.com/office/drawing/2014/main" id="{84B4407D-2B3F-4077-A520-E90EBFC11948}"/>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
        <p:nvSpPr>
          <p:cNvPr id="17" name="Textplatzhalter 16">
            <a:extLst>
              <a:ext uri="{FF2B5EF4-FFF2-40B4-BE49-F238E27FC236}">
                <a16:creationId xmlns:a16="http://schemas.microsoft.com/office/drawing/2014/main" id="{E27D352A-1990-4E23-B2FC-3A6ECBA037F3}"/>
              </a:ext>
            </a:extLst>
          </p:cNvPr>
          <p:cNvSpPr>
            <a:spLocks noGrp="1"/>
          </p:cNvSpPr>
          <p:nvPr>
            <p:ph type="body" sz="quarter" idx="13" hasCustomPrompt="1"/>
          </p:nvPr>
        </p:nvSpPr>
        <p:spPr bwMode="gray">
          <a:xfrm>
            <a:off x="300038" y="1492251"/>
            <a:ext cx="2171700" cy="2879724"/>
          </a:xfrm>
        </p:spPr>
        <p:txBody>
          <a:bodyPr>
            <a:noAutofit/>
          </a:bodyPr>
          <a:lstStyle>
            <a:lvl1pPr marL="0" indent="0" rtl="0">
              <a:spcAft>
                <a:spcPts val="900"/>
              </a:spcAft>
              <a:buNone/>
              <a:tabLst>
                <a:tab pos="723900" algn="l"/>
              </a:tabLst>
              <a:defRPr sz="1600">
                <a:solidFill>
                  <a:schemeClr val="bg1"/>
                </a:solidFill>
              </a:defRPr>
            </a:lvl1pPr>
            <a:lvl2pPr>
              <a:defRPr sz="1600"/>
            </a:lvl2pPr>
            <a:lvl3pPr>
              <a:defRPr sz="1600"/>
            </a:lvl3pPr>
            <a:lvl4pPr>
              <a:defRPr sz="1600"/>
            </a:lvl4pPr>
            <a:lvl5pPr>
              <a:defRPr sz="1600"/>
            </a:lvl5pPr>
          </a:lstStyle>
          <a:p>
            <a:pPr marL="0" marR="0" lvl="0" indent="0" algn="l" defTabSz="685800" rtl="0" eaLnBrk="1" fontAlgn="auto" latinLnBrk="0" hangingPunct="1">
              <a:lnSpc>
                <a:spcPct val="114000"/>
              </a:lnSpc>
              <a:spcBef>
                <a:spcPts val="0"/>
              </a:spcBef>
              <a:spcAft>
                <a:spcPts val="900"/>
              </a:spcAft>
              <a:buClr>
                <a:schemeClr val="tx2"/>
              </a:buClr>
              <a:buSzPct val="100000"/>
              <a:buFont typeface="GT Flexa Rg" pitchFamily="2" charset="0"/>
              <a:buNone/>
              <a:tabLst>
                <a:tab pos="723900" algn="l"/>
              </a:tabLst>
              <a:defRPr/>
            </a:pPr>
            <a:r>
              <a:rPr lang="en-US" dirty="0"/>
              <a:t>00	Topic</a:t>
            </a:r>
          </a:p>
          <a:p>
            <a:pPr lvl="0"/>
            <a:endParaRPr lang="en-US" dirty="0"/>
          </a:p>
        </p:txBody>
      </p:sp>
      <p:sp>
        <p:nvSpPr>
          <p:cNvPr id="21" name="Textplatzhalter 20">
            <a:extLst>
              <a:ext uri="{FF2B5EF4-FFF2-40B4-BE49-F238E27FC236}">
                <a16:creationId xmlns:a16="http://schemas.microsoft.com/office/drawing/2014/main" id="{91EE2EFD-A7A9-4EBA-AB73-3F7AC5BF723E}"/>
              </a:ext>
            </a:extLst>
          </p:cNvPr>
          <p:cNvSpPr>
            <a:spLocks noGrp="1"/>
          </p:cNvSpPr>
          <p:nvPr>
            <p:ph type="body" sz="quarter" idx="15" hasCustomPrompt="1"/>
          </p:nvPr>
        </p:nvSpPr>
        <p:spPr bwMode="gray">
          <a:xfrm>
            <a:off x="3195638" y="1492251"/>
            <a:ext cx="2176462" cy="2879724"/>
          </a:xfrm>
        </p:spPr>
        <p:txBody>
          <a:bodyPr>
            <a:noAutofit/>
          </a:bodyPr>
          <a:lstStyle>
            <a:lvl1pPr marL="0" indent="0" rtl="0">
              <a:spcAft>
                <a:spcPts val="900"/>
              </a:spcAft>
              <a:buNone/>
              <a:tabLst>
                <a:tab pos="723900" algn="l"/>
              </a:tabLst>
              <a:defRPr sz="1600">
                <a:solidFill>
                  <a:schemeClr val="bg1"/>
                </a:solidFill>
              </a:defRPr>
            </a:lvl1pPr>
            <a:lvl2pPr>
              <a:defRPr sz="1600"/>
            </a:lvl2pPr>
            <a:lvl3pPr>
              <a:defRPr sz="1600"/>
            </a:lvl3pPr>
            <a:lvl4pPr>
              <a:defRPr sz="1600"/>
            </a:lvl4pPr>
            <a:lvl5pPr>
              <a:defRPr sz="1600"/>
            </a:lvl5pPr>
          </a:lstStyle>
          <a:p>
            <a:pPr marL="0" marR="0" lvl="0" indent="0" algn="l" defTabSz="685800" rtl="0" eaLnBrk="1" fontAlgn="auto" latinLnBrk="0" hangingPunct="1">
              <a:lnSpc>
                <a:spcPct val="114000"/>
              </a:lnSpc>
              <a:spcBef>
                <a:spcPts val="0"/>
              </a:spcBef>
              <a:spcAft>
                <a:spcPts val="900"/>
              </a:spcAft>
              <a:buClr>
                <a:schemeClr val="tx2"/>
              </a:buClr>
              <a:buSzPct val="100000"/>
              <a:buFont typeface="GT Flexa Rg" pitchFamily="2" charset="0"/>
              <a:buNone/>
              <a:tabLst>
                <a:tab pos="723900" algn="l"/>
              </a:tabLst>
              <a:defRPr/>
            </a:pPr>
            <a:r>
              <a:rPr lang="en-US" dirty="0"/>
              <a:t>00	Topic</a:t>
            </a:r>
          </a:p>
          <a:p>
            <a:pPr lvl="0"/>
            <a:endParaRPr lang="en-US" dirty="0"/>
          </a:p>
        </p:txBody>
      </p:sp>
      <p:sp>
        <p:nvSpPr>
          <p:cNvPr id="25" name="Textplatzhalter 24">
            <a:extLst>
              <a:ext uri="{FF2B5EF4-FFF2-40B4-BE49-F238E27FC236}">
                <a16:creationId xmlns:a16="http://schemas.microsoft.com/office/drawing/2014/main" id="{66E84559-1973-4240-B47D-733F095B8706}"/>
              </a:ext>
            </a:extLst>
          </p:cNvPr>
          <p:cNvSpPr>
            <a:spLocks noGrp="1"/>
          </p:cNvSpPr>
          <p:nvPr>
            <p:ph type="body" sz="quarter" idx="17" hasCustomPrompt="1"/>
          </p:nvPr>
        </p:nvSpPr>
        <p:spPr bwMode="gray">
          <a:xfrm>
            <a:off x="6096000" y="1492251"/>
            <a:ext cx="2174875" cy="2879724"/>
          </a:xfrm>
        </p:spPr>
        <p:txBody>
          <a:bodyPr>
            <a:noAutofit/>
          </a:bodyPr>
          <a:lstStyle>
            <a:lvl1pPr marL="0" indent="0" rtl="0">
              <a:spcAft>
                <a:spcPts val="900"/>
              </a:spcAft>
              <a:buNone/>
              <a:tabLst>
                <a:tab pos="723900" algn="l"/>
              </a:tabLst>
              <a:defRPr sz="1600">
                <a:solidFill>
                  <a:schemeClr val="bg1"/>
                </a:solidFill>
              </a:defRPr>
            </a:lvl1pPr>
            <a:lvl2pPr>
              <a:defRPr sz="1600"/>
            </a:lvl2pPr>
            <a:lvl3pPr>
              <a:defRPr sz="1600"/>
            </a:lvl3pPr>
            <a:lvl4pPr>
              <a:defRPr sz="1600"/>
            </a:lvl4pPr>
            <a:lvl5pPr>
              <a:defRPr sz="1600"/>
            </a:lvl5pPr>
          </a:lstStyle>
          <a:p>
            <a:pPr marL="0" marR="0" lvl="0" indent="0" algn="l" defTabSz="685800" rtl="0" eaLnBrk="1" fontAlgn="auto" latinLnBrk="0" hangingPunct="1">
              <a:lnSpc>
                <a:spcPct val="114000"/>
              </a:lnSpc>
              <a:spcBef>
                <a:spcPts val="0"/>
              </a:spcBef>
              <a:spcAft>
                <a:spcPts val="900"/>
              </a:spcAft>
              <a:buClr>
                <a:schemeClr val="tx2"/>
              </a:buClr>
              <a:buSzPct val="100000"/>
              <a:buFont typeface="GT Flexa Rg" pitchFamily="2" charset="0"/>
              <a:buNone/>
              <a:tabLst>
                <a:tab pos="723900" algn="l"/>
              </a:tabLst>
              <a:defRPr/>
            </a:pPr>
            <a:r>
              <a:rPr lang="en-US" dirty="0"/>
              <a:t>00	Topic</a:t>
            </a:r>
          </a:p>
          <a:p>
            <a:pPr lvl="0"/>
            <a:endParaRPr lang="en-US" dirty="0"/>
          </a:p>
        </p:txBody>
      </p:sp>
    </p:spTree>
    <p:extLst>
      <p:ext uri="{BB962C8B-B14F-4D97-AF65-F5344CB8AC3E}">
        <p14:creationId xmlns:p14="http://schemas.microsoft.com/office/powerpoint/2010/main" val="395589594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0AB7100B-7991-48A5-9EB9-E14CDAF8858C}"/>
              </a:ext>
            </a:extLst>
          </p:cNvPr>
          <p:cNvGraphicFramePr>
            <a:graphicFrameLocks noChangeAspect="1"/>
          </p:cNvGraphicFramePr>
          <p:nvPr userDrawn="1">
            <p:custDataLst>
              <p:tags r:id="rId1"/>
            </p:custDataLst>
            <p:extLst>
              <p:ext uri="{D42A27DB-BD31-4B8C-83A1-F6EECF244321}">
                <p14:modId xmlns:p14="http://schemas.microsoft.com/office/powerpoint/2010/main" val="29074864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6" name="Objekt 5" hidden="1">
                        <a:extLst>
                          <a:ext uri="{FF2B5EF4-FFF2-40B4-BE49-F238E27FC236}">
                            <a16:creationId xmlns:a16="http://schemas.microsoft.com/office/drawing/2014/main" id="{0AB7100B-7991-48A5-9EB9-E14CDAF8858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Fußzeilenplatzhalter 2">
            <a:extLst>
              <a:ext uri="{FF2B5EF4-FFF2-40B4-BE49-F238E27FC236}">
                <a16:creationId xmlns:a16="http://schemas.microsoft.com/office/drawing/2014/main" id="{BE7859EA-314D-49E2-A15A-FC28AC31BCED}"/>
              </a:ext>
            </a:extLst>
          </p:cNvPr>
          <p:cNvSpPr>
            <a:spLocks noGrp="1"/>
          </p:cNvSpPr>
          <p:nvPr>
            <p:ph type="ftr" sz="quarter" idx="10"/>
          </p:nvPr>
        </p:nvSpPr>
        <p:spPr/>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15EF0FD3-B6E1-4E0A-B30D-B364E5C00D7F}"/>
              </a:ext>
            </a:extLst>
          </p:cNvPr>
          <p:cNvSpPr>
            <a:spLocks noGrp="1"/>
          </p:cNvSpPr>
          <p:nvPr>
            <p:ph type="sldNum" sz="quarter" idx="11"/>
          </p:nvPr>
        </p:nvSpPr>
        <p:spPr/>
        <p:txBody>
          <a:bodyPr/>
          <a:lstStyle>
            <a:lvl1pPr rtl="0">
              <a:defRPr/>
            </a:lvl1pPr>
          </a:lstStyle>
          <a:p>
            <a:fld id="{54413C03-D129-4B04-B289-283874789DC0}" type="slidenum">
              <a:rPr lang="en-US" smtClean="0"/>
              <a:pPr/>
              <a:t>‹Nr.›</a:t>
            </a:fld>
            <a:endParaRPr lang="en-US" dirty="0"/>
          </a:p>
        </p:txBody>
      </p:sp>
      <p:sp>
        <p:nvSpPr>
          <p:cNvPr id="7" name="Titel 6">
            <a:extLst>
              <a:ext uri="{FF2B5EF4-FFF2-40B4-BE49-F238E27FC236}">
                <a16:creationId xmlns:a16="http://schemas.microsoft.com/office/drawing/2014/main" id="{FAEC7E7D-A48B-4845-9B3C-BCF4ED6EBA7E}"/>
              </a:ext>
            </a:extLst>
          </p:cNvPr>
          <p:cNvSpPr>
            <a:spLocks noGrp="1"/>
          </p:cNvSpPr>
          <p:nvPr>
            <p:ph type="title" hasCustomPrompt="1"/>
          </p:nvPr>
        </p:nvSpPr>
        <p:spPr/>
        <p:txBody>
          <a:bodyPr/>
          <a:lstStyle>
            <a:lvl1pPr>
              <a:defRPr/>
            </a:lvl1pPr>
          </a:lstStyle>
          <a:p>
            <a:r>
              <a:rPr lang="en-US" dirty="0"/>
              <a:t>Slide Title, Segoe UI, 24pt</a:t>
            </a:r>
            <a:br>
              <a:rPr lang="en-US" dirty="0"/>
            </a:br>
            <a:r>
              <a:rPr lang="en-US" dirty="0"/>
              <a:t>Max. 2 Lines</a:t>
            </a:r>
          </a:p>
        </p:txBody>
      </p:sp>
    </p:spTree>
    <p:extLst>
      <p:ext uri="{BB962C8B-B14F-4D97-AF65-F5344CB8AC3E}">
        <p14:creationId xmlns:p14="http://schemas.microsoft.com/office/powerpoint/2010/main" val="18389829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only, red">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0AB7100B-7991-48A5-9EB9-E14CDAF8858C}"/>
              </a:ext>
            </a:extLst>
          </p:cNvPr>
          <p:cNvGraphicFramePr>
            <a:graphicFrameLocks noChangeAspect="1"/>
          </p:cNvGraphicFramePr>
          <p:nvPr userDrawn="1">
            <p:custDataLst>
              <p:tags r:id="rId1"/>
            </p:custDataLst>
            <p:extLst>
              <p:ext uri="{D42A27DB-BD31-4B8C-83A1-F6EECF244321}">
                <p14:modId xmlns:p14="http://schemas.microsoft.com/office/powerpoint/2010/main" val="285424822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6" name="Objekt 5" hidden="1">
                        <a:extLst>
                          <a:ext uri="{FF2B5EF4-FFF2-40B4-BE49-F238E27FC236}">
                            <a16:creationId xmlns:a16="http://schemas.microsoft.com/office/drawing/2014/main" id="{0AB7100B-7991-48A5-9EB9-E14CDAF8858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Rechteck 7">
            <a:extLst>
              <a:ext uri="{FF2B5EF4-FFF2-40B4-BE49-F238E27FC236}">
                <a16:creationId xmlns:a16="http://schemas.microsoft.com/office/drawing/2014/main" id="{4A0FEDB5-55F9-4E87-8B03-149544ABDF68}"/>
              </a:ext>
            </a:extLst>
          </p:cNvPr>
          <p:cNvSpPr/>
          <p:nvPr userDrawn="1"/>
        </p:nvSpPr>
        <p:spPr bwMode="gray">
          <a:xfrm>
            <a:off x="0" y="0"/>
            <a:ext cx="9144000" cy="514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3" name="Fußzeilenplatzhalter 2">
            <a:extLst>
              <a:ext uri="{FF2B5EF4-FFF2-40B4-BE49-F238E27FC236}">
                <a16:creationId xmlns:a16="http://schemas.microsoft.com/office/drawing/2014/main" id="{BE7859EA-314D-49E2-A15A-FC28AC31BCED}"/>
              </a:ext>
            </a:extLst>
          </p:cNvPr>
          <p:cNvSpPr>
            <a:spLocks noGrp="1"/>
          </p:cNvSpPr>
          <p:nvPr>
            <p:ph type="ftr" sz="quarter" idx="10"/>
          </p:nvPr>
        </p:nvSpPr>
        <p:spPr/>
        <p:txBody>
          <a:bodyPr/>
          <a:lstStyle>
            <a:lvl1pPr rtl="0">
              <a:defRPr>
                <a:solidFill>
                  <a:schemeClr val="bg1"/>
                </a:solidFill>
              </a:defRPr>
            </a:lvl1pPr>
          </a:lstStyle>
          <a:p>
            <a:r>
              <a:rPr lang="en-US" dirty="0"/>
              <a:t>Presentation title</a:t>
            </a:r>
          </a:p>
        </p:txBody>
      </p:sp>
      <p:sp>
        <p:nvSpPr>
          <p:cNvPr id="4" name="Foliennummernplatzhalter 3">
            <a:extLst>
              <a:ext uri="{FF2B5EF4-FFF2-40B4-BE49-F238E27FC236}">
                <a16:creationId xmlns:a16="http://schemas.microsoft.com/office/drawing/2014/main" id="{15EF0FD3-B6E1-4E0A-B30D-B364E5C00D7F}"/>
              </a:ext>
            </a:extLst>
          </p:cNvPr>
          <p:cNvSpPr>
            <a:spLocks noGrp="1"/>
          </p:cNvSpPr>
          <p:nvPr>
            <p:ph type="sldNum" sz="quarter" idx="11"/>
          </p:nvPr>
        </p:nvSpPr>
        <p:spPr/>
        <p:txBody>
          <a:bodyPr/>
          <a:lstStyle>
            <a:lvl1pPr rtl="0">
              <a:defRPr>
                <a:solidFill>
                  <a:schemeClr val="bg1"/>
                </a:solidFill>
              </a:defRPr>
            </a:lvl1pPr>
          </a:lstStyle>
          <a:p>
            <a:fld id="{54413C03-D129-4B04-B289-283874789DC0}" type="slidenum">
              <a:rPr lang="en-US" smtClean="0"/>
              <a:pPr/>
              <a:t>‹Nr.›</a:t>
            </a:fld>
            <a:endParaRPr lang="en-US" dirty="0"/>
          </a:p>
        </p:txBody>
      </p:sp>
      <p:sp>
        <p:nvSpPr>
          <p:cNvPr id="7" name="Titel 6">
            <a:extLst>
              <a:ext uri="{FF2B5EF4-FFF2-40B4-BE49-F238E27FC236}">
                <a16:creationId xmlns:a16="http://schemas.microsoft.com/office/drawing/2014/main" id="{FAEC7E7D-A48B-4845-9B3C-BCF4ED6EBA7E}"/>
              </a:ext>
            </a:extLst>
          </p:cNvPr>
          <p:cNvSpPr>
            <a:spLocks noGrp="1"/>
          </p:cNvSpPr>
          <p:nvPr>
            <p:ph type="title" hasCustomPrompt="1"/>
          </p:nvPr>
        </p:nvSpPr>
        <p:spPr/>
        <p:txBody>
          <a:bodyPr vert="horz"/>
          <a:lstStyle>
            <a:lvl1pPr>
              <a:defRPr>
                <a:solidFill>
                  <a:schemeClr val="bg1"/>
                </a:solidFill>
              </a:defRPr>
            </a:lvl1pPr>
          </a:lstStyle>
          <a:p>
            <a:r>
              <a:rPr lang="en-US" dirty="0"/>
              <a:t>Slide Title, Segoe UI, 24pt</a:t>
            </a:r>
            <a:br>
              <a:rPr lang="en-US" dirty="0"/>
            </a:br>
            <a:r>
              <a:rPr lang="en-US" dirty="0"/>
              <a:t>Max. 2 Lines</a:t>
            </a:r>
          </a:p>
        </p:txBody>
      </p:sp>
      <p:sp>
        <p:nvSpPr>
          <p:cNvPr id="9" name="Grafik 8">
            <a:extLst>
              <a:ext uri="{FF2B5EF4-FFF2-40B4-BE49-F238E27FC236}">
                <a16:creationId xmlns:a16="http://schemas.microsoft.com/office/drawing/2014/main" id="{E090A17D-1ADA-4C44-BB80-67CAA3C46B3E}"/>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243900860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ext 1 column">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1ABC2A01-E2BE-4156-8757-2C2BD7738EA8}"/>
              </a:ext>
            </a:extLst>
          </p:cNvPr>
          <p:cNvGraphicFramePr>
            <a:graphicFrameLocks noChangeAspect="1"/>
          </p:cNvGraphicFramePr>
          <p:nvPr userDrawn="1">
            <p:custDataLst>
              <p:tags r:id="rId1"/>
            </p:custDataLst>
            <p:extLst>
              <p:ext uri="{D42A27DB-BD31-4B8C-83A1-F6EECF244321}">
                <p14:modId xmlns:p14="http://schemas.microsoft.com/office/powerpoint/2010/main" val="39591688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6" name="Objekt 5" hidden="1">
                        <a:extLst>
                          <a:ext uri="{FF2B5EF4-FFF2-40B4-BE49-F238E27FC236}">
                            <a16:creationId xmlns:a16="http://schemas.microsoft.com/office/drawing/2014/main" id="{1ABC2A01-E2BE-4156-8757-2C2BD7738EA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2D39AB3A-BB42-4127-A080-2F2121576D68}"/>
              </a:ext>
            </a:extLst>
          </p:cNvPr>
          <p:cNvSpPr>
            <a:spLocks noGrp="1"/>
          </p:cNvSpPr>
          <p:nvPr>
            <p:ph type="title" hasCustomPrompt="1"/>
          </p:nvPr>
        </p:nvSpPr>
        <p:spPr/>
        <p:txBody>
          <a:bodyPr vert="horz"/>
          <a:lstStyle>
            <a:lvl1pPr rtl="0">
              <a:defRPr/>
            </a:lvl1pPr>
          </a:lstStyle>
          <a:p>
            <a:r>
              <a:rPr lang="en-US" dirty="0"/>
              <a:t>Slide Title, Segoe UI, 24pt</a:t>
            </a:r>
            <a:br>
              <a:rPr lang="en-US" dirty="0"/>
            </a:br>
            <a:r>
              <a:rPr lang="en-US" dirty="0"/>
              <a:t>Max. 2 Lines</a:t>
            </a:r>
          </a:p>
        </p:txBody>
      </p:sp>
      <p:sp>
        <p:nvSpPr>
          <p:cNvPr id="3" name="Fußzeilenplatzhalter 2">
            <a:extLst>
              <a:ext uri="{FF2B5EF4-FFF2-40B4-BE49-F238E27FC236}">
                <a16:creationId xmlns:a16="http://schemas.microsoft.com/office/drawing/2014/main" id="{BE7859EA-314D-49E2-A15A-FC28AC31BCED}"/>
              </a:ext>
            </a:extLst>
          </p:cNvPr>
          <p:cNvSpPr>
            <a:spLocks noGrp="1"/>
          </p:cNvSpPr>
          <p:nvPr>
            <p:ph type="ftr" sz="quarter" idx="10"/>
          </p:nvPr>
        </p:nvSpPr>
        <p:spPr/>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15EF0FD3-B6E1-4E0A-B30D-B364E5C00D7F}"/>
              </a:ext>
            </a:extLst>
          </p:cNvPr>
          <p:cNvSpPr>
            <a:spLocks noGrp="1"/>
          </p:cNvSpPr>
          <p:nvPr>
            <p:ph type="sldNum" sz="quarter" idx="11"/>
          </p:nvPr>
        </p:nvSpPr>
        <p:spPr/>
        <p:txBody>
          <a:bodyPr/>
          <a:lstStyle>
            <a:lvl1pPr rtl="0">
              <a:defRPr/>
            </a:lvl1pPr>
          </a:lstStyle>
          <a:p>
            <a:fld id="{54413C03-D129-4B04-B289-283874789DC0}" type="slidenum">
              <a:rPr lang="en-US" smtClean="0"/>
              <a:pPr/>
              <a:t>‹Nr.›</a:t>
            </a:fld>
            <a:endParaRPr lang="en-US" dirty="0"/>
          </a:p>
        </p:txBody>
      </p:sp>
      <p:sp>
        <p:nvSpPr>
          <p:cNvPr id="7" name="Textplatzhalter 6">
            <a:extLst>
              <a:ext uri="{FF2B5EF4-FFF2-40B4-BE49-F238E27FC236}">
                <a16:creationId xmlns:a16="http://schemas.microsoft.com/office/drawing/2014/main" id="{F9007340-05A2-41EA-A606-71FD79D2BC77}"/>
              </a:ext>
            </a:extLst>
          </p:cNvPr>
          <p:cNvSpPr>
            <a:spLocks noGrp="1"/>
          </p:cNvSpPr>
          <p:nvPr>
            <p:ph type="body" sz="quarter" idx="12" hasCustomPrompt="1"/>
          </p:nvPr>
        </p:nvSpPr>
        <p:spPr>
          <a:xfrm>
            <a:off x="300038" y="1492250"/>
            <a:ext cx="7091362" cy="188321"/>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9" name="Textplatzhalter 8">
            <a:extLst>
              <a:ext uri="{FF2B5EF4-FFF2-40B4-BE49-F238E27FC236}">
                <a16:creationId xmlns:a16="http://schemas.microsoft.com/office/drawing/2014/main" id="{E7EFB9F6-5AEB-4EF1-B28C-A7BCCA8417E5}"/>
              </a:ext>
            </a:extLst>
          </p:cNvPr>
          <p:cNvSpPr>
            <a:spLocks noGrp="1"/>
          </p:cNvSpPr>
          <p:nvPr>
            <p:ph type="body" sz="quarter" idx="13" hasCustomPrompt="1"/>
          </p:nvPr>
        </p:nvSpPr>
        <p:spPr>
          <a:xfrm>
            <a:off x="300038" y="1832971"/>
            <a:ext cx="7091362" cy="2539005"/>
          </a:xfrm>
        </p:spPr>
        <p:txBody>
          <a:bodyPr/>
          <a:lstStyle>
            <a:lvl1pPr marL="162000" indent="-162000" rtl="0">
              <a:buFont typeface="Wingdings" panose="05000000000000000000" pitchFamily="2" charset="2"/>
              <a:buChar char="§"/>
              <a:defRPr/>
            </a:lvl1pPr>
            <a:lvl2pPr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708729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ext 1 column + takeaway">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1ABC2A01-E2BE-4156-8757-2C2BD7738EA8}"/>
              </a:ext>
            </a:extLst>
          </p:cNvPr>
          <p:cNvGraphicFramePr>
            <a:graphicFrameLocks noChangeAspect="1"/>
          </p:cNvGraphicFramePr>
          <p:nvPr userDrawn="1">
            <p:custDataLst>
              <p:tags r:id="rId1"/>
            </p:custDataLst>
            <p:extLst>
              <p:ext uri="{D42A27DB-BD31-4B8C-83A1-F6EECF244321}">
                <p14:modId xmlns:p14="http://schemas.microsoft.com/office/powerpoint/2010/main" val="39591688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6" name="Objekt 5" hidden="1">
                        <a:extLst>
                          <a:ext uri="{FF2B5EF4-FFF2-40B4-BE49-F238E27FC236}">
                            <a16:creationId xmlns:a16="http://schemas.microsoft.com/office/drawing/2014/main" id="{1ABC2A01-E2BE-4156-8757-2C2BD7738EA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2D39AB3A-BB42-4127-A080-2F2121576D68}"/>
              </a:ext>
            </a:extLst>
          </p:cNvPr>
          <p:cNvSpPr>
            <a:spLocks noGrp="1"/>
          </p:cNvSpPr>
          <p:nvPr>
            <p:ph type="title" hasCustomPrompt="1"/>
          </p:nvPr>
        </p:nvSpPr>
        <p:spPr/>
        <p:txBody>
          <a:bodyPr vert="horz"/>
          <a:lstStyle>
            <a:lvl1pPr rtl="0">
              <a:defRPr/>
            </a:lvl1pPr>
          </a:lstStyle>
          <a:p>
            <a:r>
              <a:rPr lang="en-US" dirty="0"/>
              <a:t>Slide Title, Segoe UI, 24pt</a:t>
            </a:r>
            <a:br>
              <a:rPr lang="en-US" dirty="0"/>
            </a:br>
            <a:r>
              <a:rPr lang="en-US" dirty="0"/>
              <a:t>Max. 2 Lines</a:t>
            </a:r>
          </a:p>
        </p:txBody>
      </p:sp>
      <p:sp>
        <p:nvSpPr>
          <p:cNvPr id="3" name="Fußzeilenplatzhalter 2">
            <a:extLst>
              <a:ext uri="{FF2B5EF4-FFF2-40B4-BE49-F238E27FC236}">
                <a16:creationId xmlns:a16="http://schemas.microsoft.com/office/drawing/2014/main" id="{BE7859EA-314D-49E2-A15A-FC28AC31BCED}"/>
              </a:ext>
            </a:extLst>
          </p:cNvPr>
          <p:cNvSpPr>
            <a:spLocks noGrp="1"/>
          </p:cNvSpPr>
          <p:nvPr>
            <p:ph type="ftr" sz="quarter" idx="10"/>
          </p:nvPr>
        </p:nvSpPr>
        <p:spPr/>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15EF0FD3-B6E1-4E0A-B30D-B364E5C00D7F}"/>
              </a:ext>
            </a:extLst>
          </p:cNvPr>
          <p:cNvSpPr>
            <a:spLocks noGrp="1"/>
          </p:cNvSpPr>
          <p:nvPr>
            <p:ph type="sldNum" sz="quarter" idx="11"/>
          </p:nvPr>
        </p:nvSpPr>
        <p:spPr/>
        <p:txBody>
          <a:bodyPr/>
          <a:lstStyle>
            <a:lvl1pPr rtl="0">
              <a:defRPr/>
            </a:lvl1pPr>
          </a:lstStyle>
          <a:p>
            <a:fld id="{54413C03-D129-4B04-B289-283874789DC0}" type="slidenum">
              <a:rPr lang="en-US" smtClean="0"/>
              <a:pPr/>
              <a:t>‹Nr.›</a:t>
            </a:fld>
            <a:endParaRPr lang="en-US" dirty="0"/>
          </a:p>
        </p:txBody>
      </p:sp>
      <p:sp>
        <p:nvSpPr>
          <p:cNvPr id="7" name="Textplatzhalter 6">
            <a:extLst>
              <a:ext uri="{FF2B5EF4-FFF2-40B4-BE49-F238E27FC236}">
                <a16:creationId xmlns:a16="http://schemas.microsoft.com/office/drawing/2014/main" id="{F9007340-05A2-41EA-A606-71FD79D2BC77}"/>
              </a:ext>
            </a:extLst>
          </p:cNvPr>
          <p:cNvSpPr>
            <a:spLocks noGrp="1"/>
          </p:cNvSpPr>
          <p:nvPr>
            <p:ph type="body" sz="quarter" idx="12" hasCustomPrompt="1"/>
          </p:nvPr>
        </p:nvSpPr>
        <p:spPr>
          <a:xfrm>
            <a:off x="300038" y="1492250"/>
            <a:ext cx="7091362" cy="188321"/>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9" name="Textplatzhalter 8">
            <a:extLst>
              <a:ext uri="{FF2B5EF4-FFF2-40B4-BE49-F238E27FC236}">
                <a16:creationId xmlns:a16="http://schemas.microsoft.com/office/drawing/2014/main" id="{E7EFB9F6-5AEB-4EF1-B28C-A7BCCA8417E5}"/>
              </a:ext>
            </a:extLst>
          </p:cNvPr>
          <p:cNvSpPr>
            <a:spLocks noGrp="1"/>
          </p:cNvSpPr>
          <p:nvPr>
            <p:ph type="body" sz="quarter" idx="13" hasCustomPrompt="1"/>
          </p:nvPr>
        </p:nvSpPr>
        <p:spPr>
          <a:xfrm>
            <a:off x="300038" y="1832972"/>
            <a:ext cx="7091362" cy="1970782"/>
          </a:xfrm>
        </p:spPr>
        <p:txBody>
          <a:bodyPr/>
          <a:lstStyle>
            <a:lvl1pPr marL="162000" indent="-162000" rtl="0">
              <a:buFont typeface="Wingdings" panose="05000000000000000000" pitchFamily="2" charset="2"/>
              <a:buChar char="§"/>
              <a:defRPr/>
            </a:lvl1pPr>
            <a:lvl2pPr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platzhalter 8">
            <a:extLst>
              <a:ext uri="{FF2B5EF4-FFF2-40B4-BE49-F238E27FC236}">
                <a16:creationId xmlns:a16="http://schemas.microsoft.com/office/drawing/2014/main" id="{29B3D45F-CB65-4EC2-8E9E-14963E866BDB}"/>
              </a:ext>
            </a:extLst>
          </p:cNvPr>
          <p:cNvSpPr>
            <a:spLocks noGrp="1"/>
          </p:cNvSpPr>
          <p:nvPr>
            <p:ph type="body" sz="quarter" idx="14" hasCustomPrompt="1"/>
          </p:nvPr>
        </p:nvSpPr>
        <p:spPr>
          <a:xfrm>
            <a:off x="300038" y="3961121"/>
            <a:ext cx="7091363" cy="410854"/>
          </a:xfrm>
          <a:solidFill>
            <a:schemeClr val="accent1"/>
          </a:solidFill>
        </p:spPr>
        <p:txBody>
          <a:bodyPr lIns="108000" tIns="108000" rIns="108000" bIns="108000" anchor="t">
            <a:spAutoFit/>
          </a:bodyPr>
          <a:lstStyle>
            <a:lvl1pPr marL="0" indent="0" rtl="0">
              <a:buFont typeface="Wingdings" panose="05000000000000000000" pitchFamily="2" charset="2"/>
              <a:buNone/>
              <a:defRPr b="1">
                <a:solidFill>
                  <a:schemeClr val="bg1"/>
                </a:solidFill>
              </a:defRPr>
            </a:lvl1pPr>
            <a:lvl2pPr rtl="0">
              <a:defRPr/>
            </a:lvl2pPr>
            <a:lvl3pPr rtl="0">
              <a:defRPr/>
            </a:lvl3pPr>
            <a:lvl4pPr rtl="0">
              <a:defRPr/>
            </a:lvl4pPr>
            <a:lvl5pPr rtl="0">
              <a:defRPr/>
            </a:lvl5pPr>
          </a:lstStyle>
          <a:p>
            <a:pPr lvl="0"/>
            <a:r>
              <a:rPr lang="en-US" dirty="0"/>
              <a:t>Segoe UI, 12pt</a:t>
            </a:r>
          </a:p>
        </p:txBody>
      </p:sp>
    </p:spTree>
    <p:extLst>
      <p:ext uri="{BB962C8B-B14F-4D97-AF65-F5344CB8AC3E}">
        <p14:creationId xmlns:p14="http://schemas.microsoft.com/office/powerpoint/2010/main" val="94084352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ext 2 columns">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1ABC2A01-E2BE-4156-8757-2C2BD7738EA8}"/>
              </a:ext>
            </a:extLst>
          </p:cNvPr>
          <p:cNvGraphicFramePr>
            <a:graphicFrameLocks noChangeAspect="1"/>
          </p:cNvGraphicFramePr>
          <p:nvPr userDrawn="1">
            <p:custDataLst>
              <p:tags r:id="rId1"/>
            </p:custDataLst>
            <p:extLst>
              <p:ext uri="{D42A27DB-BD31-4B8C-83A1-F6EECF244321}">
                <p14:modId xmlns:p14="http://schemas.microsoft.com/office/powerpoint/2010/main" val="39591688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6" name="Objekt 5" hidden="1">
                        <a:extLst>
                          <a:ext uri="{FF2B5EF4-FFF2-40B4-BE49-F238E27FC236}">
                            <a16:creationId xmlns:a16="http://schemas.microsoft.com/office/drawing/2014/main" id="{1ABC2A01-E2BE-4156-8757-2C2BD7738EA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2D39AB3A-BB42-4127-A080-2F2121576D68}"/>
              </a:ext>
            </a:extLst>
          </p:cNvPr>
          <p:cNvSpPr>
            <a:spLocks noGrp="1"/>
          </p:cNvSpPr>
          <p:nvPr>
            <p:ph type="title" hasCustomPrompt="1"/>
          </p:nvPr>
        </p:nvSpPr>
        <p:spPr/>
        <p:txBody>
          <a:bodyPr vert="horz"/>
          <a:lstStyle>
            <a:lvl1pPr rtl="0">
              <a:defRPr/>
            </a:lvl1pPr>
          </a:lstStyle>
          <a:p>
            <a:r>
              <a:rPr lang="en-US" dirty="0"/>
              <a:t>Slide Title, Segoe UI, 24pt</a:t>
            </a:r>
            <a:br>
              <a:rPr lang="en-US" dirty="0"/>
            </a:br>
            <a:r>
              <a:rPr lang="en-US" dirty="0"/>
              <a:t>Max. 2 Lines</a:t>
            </a:r>
          </a:p>
        </p:txBody>
      </p:sp>
      <p:sp>
        <p:nvSpPr>
          <p:cNvPr id="3" name="Fußzeilenplatzhalter 2">
            <a:extLst>
              <a:ext uri="{FF2B5EF4-FFF2-40B4-BE49-F238E27FC236}">
                <a16:creationId xmlns:a16="http://schemas.microsoft.com/office/drawing/2014/main" id="{BE7859EA-314D-49E2-A15A-FC28AC31BCED}"/>
              </a:ext>
            </a:extLst>
          </p:cNvPr>
          <p:cNvSpPr>
            <a:spLocks noGrp="1"/>
          </p:cNvSpPr>
          <p:nvPr>
            <p:ph type="ftr" sz="quarter" idx="10"/>
          </p:nvPr>
        </p:nvSpPr>
        <p:spPr/>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15EF0FD3-B6E1-4E0A-B30D-B364E5C00D7F}"/>
              </a:ext>
            </a:extLst>
          </p:cNvPr>
          <p:cNvSpPr>
            <a:spLocks noGrp="1"/>
          </p:cNvSpPr>
          <p:nvPr>
            <p:ph type="sldNum" sz="quarter" idx="11"/>
          </p:nvPr>
        </p:nvSpPr>
        <p:spPr/>
        <p:txBody>
          <a:bodyPr/>
          <a:lstStyle>
            <a:lvl1pPr rtl="0">
              <a:defRPr/>
            </a:lvl1pPr>
          </a:lstStyle>
          <a:p>
            <a:fld id="{54413C03-D129-4B04-B289-283874789DC0}" type="slidenum">
              <a:rPr lang="en-US" smtClean="0"/>
              <a:pPr/>
              <a:t>‹Nr.›</a:t>
            </a:fld>
            <a:endParaRPr lang="en-US" dirty="0"/>
          </a:p>
        </p:txBody>
      </p:sp>
      <p:sp>
        <p:nvSpPr>
          <p:cNvPr id="13" name="Textplatzhalter 6">
            <a:extLst>
              <a:ext uri="{FF2B5EF4-FFF2-40B4-BE49-F238E27FC236}">
                <a16:creationId xmlns:a16="http://schemas.microsoft.com/office/drawing/2014/main" id="{B03FF0DB-D117-4244-8C04-65A78C6C239E}"/>
              </a:ext>
            </a:extLst>
          </p:cNvPr>
          <p:cNvSpPr>
            <a:spLocks noGrp="1"/>
          </p:cNvSpPr>
          <p:nvPr>
            <p:ph type="body" sz="quarter" idx="12" hasCustomPrompt="1"/>
          </p:nvPr>
        </p:nvSpPr>
        <p:spPr>
          <a:xfrm>
            <a:off x="300038" y="1492250"/>
            <a:ext cx="4195761" cy="188321"/>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14" name="Textplatzhalter 8">
            <a:extLst>
              <a:ext uri="{FF2B5EF4-FFF2-40B4-BE49-F238E27FC236}">
                <a16:creationId xmlns:a16="http://schemas.microsoft.com/office/drawing/2014/main" id="{8FCEAD1E-2DB8-49B9-8161-5AACF6C88EC9}"/>
              </a:ext>
            </a:extLst>
          </p:cNvPr>
          <p:cNvSpPr>
            <a:spLocks noGrp="1"/>
          </p:cNvSpPr>
          <p:nvPr>
            <p:ph type="body" sz="quarter" idx="13" hasCustomPrompt="1"/>
          </p:nvPr>
        </p:nvSpPr>
        <p:spPr>
          <a:xfrm>
            <a:off x="300038" y="1832971"/>
            <a:ext cx="4195761" cy="2539005"/>
          </a:xfrm>
        </p:spPr>
        <p:txBody>
          <a:bodyPr/>
          <a:lstStyle>
            <a:lvl1pPr marL="162000" indent="-162000" rtl="0">
              <a:buFont typeface="Wingdings" panose="05000000000000000000" pitchFamily="2" charset="2"/>
              <a:buChar char="§"/>
              <a:defRPr/>
            </a:lvl1pPr>
            <a:lvl2pPr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platzhalter 6">
            <a:extLst>
              <a:ext uri="{FF2B5EF4-FFF2-40B4-BE49-F238E27FC236}">
                <a16:creationId xmlns:a16="http://schemas.microsoft.com/office/drawing/2014/main" id="{D23298E7-0DCA-4C23-86AE-8322680A083D}"/>
              </a:ext>
            </a:extLst>
          </p:cNvPr>
          <p:cNvSpPr>
            <a:spLocks noGrp="1"/>
          </p:cNvSpPr>
          <p:nvPr>
            <p:ph type="body" sz="quarter" idx="14" hasCustomPrompt="1"/>
          </p:nvPr>
        </p:nvSpPr>
        <p:spPr>
          <a:xfrm>
            <a:off x="4648203" y="1492249"/>
            <a:ext cx="4195761" cy="188321"/>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16" name="Textplatzhalter 8">
            <a:extLst>
              <a:ext uri="{FF2B5EF4-FFF2-40B4-BE49-F238E27FC236}">
                <a16:creationId xmlns:a16="http://schemas.microsoft.com/office/drawing/2014/main" id="{1DB0D858-D804-46BF-825E-5CF23063CF3B}"/>
              </a:ext>
            </a:extLst>
          </p:cNvPr>
          <p:cNvSpPr>
            <a:spLocks noGrp="1"/>
          </p:cNvSpPr>
          <p:nvPr>
            <p:ph type="body" sz="quarter" idx="15" hasCustomPrompt="1"/>
          </p:nvPr>
        </p:nvSpPr>
        <p:spPr>
          <a:xfrm>
            <a:off x="4648203" y="1832970"/>
            <a:ext cx="4195761" cy="2539005"/>
          </a:xfrm>
        </p:spPr>
        <p:txBody>
          <a:bodyPr/>
          <a:lstStyle>
            <a:lvl1pPr marL="162000" indent="-162000" rtl="0">
              <a:buFont typeface="Wingdings" panose="05000000000000000000" pitchFamily="2" charset="2"/>
              <a:buChar char="§"/>
              <a:defRPr/>
            </a:lvl1pPr>
            <a:lvl2pPr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591332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ext 3 columns">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1ABC2A01-E2BE-4156-8757-2C2BD7738EA8}"/>
              </a:ext>
            </a:extLst>
          </p:cNvPr>
          <p:cNvGraphicFramePr>
            <a:graphicFrameLocks noChangeAspect="1"/>
          </p:cNvGraphicFramePr>
          <p:nvPr userDrawn="1">
            <p:custDataLst>
              <p:tags r:id="rId1"/>
            </p:custDataLst>
            <p:extLst>
              <p:ext uri="{D42A27DB-BD31-4B8C-83A1-F6EECF244321}">
                <p14:modId xmlns:p14="http://schemas.microsoft.com/office/powerpoint/2010/main" val="39591688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6" name="Objekt 5" hidden="1">
                        <a:extLst>
                          <a:ext uri="{FF2B5EF4-FFF2-40B4-BE49-F238E27FC236}">
                            <a16:creationId xmlns:a16="http://schemas.microsoft.com/office/drawing/2014/main" id="{1ABC2A01-E2BE-4156-8757-2C2BD7738EA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2D39AB3A-BB42-4127-A080-2F2121576D68}"/>
              </a:ext>
            </a:extLst>
          </p:cNvPr>
          <p:cNvSpPr>
            <a:spLocks noGrp="1"/>
          </p:cNvSpPr>
          <p:nvPr>
            <p:ph type="title" hasCustomPrompt="1"/>
          </p:nvPr>
        </p:nvSpPr>
        <p:spPr/>
        <p:txBody>
          <a:bodyPr vert="horz"/>
          <a:lstStyle>
            <a:lvl1pPr rtl="0">
              <a:defRPr/>
            </a:lvl1pPr>
          </a:lstStyle>
          <a:p>
            <a:r>
              <a:rPr lang="en-US" dirty="0"/>
              <a:t>Slide Title, Segoe UI, 24pt</a:t>
            </a:r>
            <a:br>
              <a:rPr lang="en-US" dirty="0"/>
            </a:br>
            <a:r>
              <a:rPr lang="en-US" dirty="0"/>
              <a:t>Max. 2 Lines</a:t>
            </a:r>
          </a:p>
        </p:txBody>
      </p:sp>
      <p:sp>
        <p:nvSpPr>
          <p:cNvPr id="3" name="Fußzeilenplatzhalter 2">
            <a:extLst>
              <a:ext uri="{FF2B5EF4-FFF2-40B4-BE49-F238E27FC236}">
                <a16:creationId xmlns:a16="http://schemas.microsoft.com/office/drawing/2014/main" id="{BE7859EA-314D-49E2-A15A-FC28AC31BCED}"/>
              </a:ext>
            </a:extLst>
          </p:cNvPr>
          <p:cNvSpPr>
            <a:spLocks noGrp="1"/>
          </p:cNvSpPr>
          <p:nvPr>
            <p:ph type="ftr" sz="quarter" idx="10"/>
          </p:nvPr>
        </p:nvSpPr>
        <p:spPr/>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15EF0FD3-B6E1-4E0A-B30D-B364E5C00D7F}"/>
              </a:ext>
            </a:extLst>
          </p:cNvPr>
          <p:cNvSpPr>
            <a:spLocks noGrp="1"/>
          </p:cNvSpPr>
          <p:nvPr>
            <p:ph type="sldNum" sz="quarter" idx="11"/>
          </p:nvPr>
        </p:nvSpPr>
        <p:spPr/>
        <p:txBody>
          <a:bodyPr/>
          <a:lstStyle>
            <a:lvl1pPr rtl="0">
              <a:defRPr/>
            </a:lvl1pPr>
          </a:lstStyle>
          <a:p>
            <a:fld id="{54413C03-D129-4B04-B289-283874789DC0}" type="slidenum">
              <a:rPr lang="en-US" smtClean="0"/>
              <a:pPr/>
              <a:t>‹Nr.›</a:t>
            </a:fld>
            <a:endParaRPr lang="en-US" dirty="0"/>
          </a:p>
        </p:txBody>
      </p:sp>
      <p:sp>
        <p:nvSpPr>
          <p:cNvPr id="17" name="Textplatzhalter 6">
            <a:extLst>
              <a:ext uri="{FF2B5EF4-FFF2-40B4-BE49-F238E27FC236}">
                <a16:creationId xmlns:a16="http://schemas.microsoft.com/office/drawing/2014/main" id="{E14F2DDF-7884-4DF0-87FA-85EFC7C54DE2}"/>
              </a:ext>
            </a:extLst>
          </p:cNvPr>
          <p:cNvSpPr>
            <a:spLocks noGrp="1"/>
          </p:cNvSpPr>
          <p:nvPr>
            <p:ph type="body" sz="quarter" idx="12" hasCustomPrompt="1"/>
          </p:nvPr>
        </p:nvSpPr>
        <p:spPr>
          <a:xfrm>
            <a:off x="300039" y="1492250"/>
            <a:ext cx="2743200" cy="188321"/>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18" name="Textplatzhalter 8">
            <a:extLst>
              <a:ext uri="{FF2B5EF4-FFF2-40B4-BE49-F238E27FC236}">
                <a16:creationId xmlns:a16="http://schemas.microsoft.com/office/drawing/2014/main" id="{F4C917BD-4EE8-4C6D-BE27-9532768F27A4}"/>
              </a:ext>
            </a:extLst>
          </p:cNvPr>
          <p:cNvSpPr>
            <a:spLocks noGrp="1"/>
          </p:cNvSpPr>
          <p:nvPr>
            <p:ph type="body" sz="quarter" idx="13" hasCustomPrompt="1"/>
          </p:nvPr>
        </p:nvSpPr>
        <p:spPr>
          <a:xfrm>
            <a:off x="300039" y="1832971"/>
            <a:ext cx="2743200" cy="2539005"/>
          </a:xfrm>
        </p:spPr>
        <p:txBody>
          <a:bodyPr/>
          <a:lstStyle>
            <a:lvl1pPr marL="162000" indent="-162000" rtl="0">
              <a:buFont typeface="Wingdings" panose="05000000000000000000" pitchFamily="2" charset="2"/>
              <a:buChar char="§"/>
              <a:defRPr/>
            </a:lvl1pPr>
            <a:lvl2pPr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extplatzhalter 6">
            <a:extLst>
              <a:ext uri="{FF2B5EF4-FFF2-40B4-BE49-F238E27FC236}">
                <a16:creationId xmlns:a16="http://schemas.microsoft.com/office/drawing/2014/main" id="{F94BC843-B4F5-49A9-91AD-DF032BC79C41}"/>
              </a:ext>
            </a:extLst>
          </p:cNvPr>
          <p:cNvSpPr>
            <a:spLocks noGrp="1"/>
          </p:cNvSpPr>
          <p:nvPr>
            <p:ph type="body" sz="quarter" idx="14" hasCustomPrompt="1"/>
          </p:nvPr>
        </p:nvSpPr>
        <p:spPr>
          <a:xfrm>
            <a:off x="3200400" y="1492250"/>
            <a:ext cx="2743200" cy="188321"/>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20" name="Textplatzhalter 8">
            <a:extLst>
              <a:ext uri="{FF2B5EF4-FFF2-40B4-BE49-F238E27FC236}">
                <a16:creationId xmlns:a16="http://schemas.microsoft.com/office/drawing/2014/main" id="{46E4A636-570D-4F3C-9A46-9C0391A02146}"/>
              </a:ext>
            </a:extLst>
          </p:cNvPr>
          <p:cNvSpPr>
            <a:spLocks noGrp="1"/>
          </p:cNvSpPr>
          <p:nvPr>
            <p:ph type="body" sz="quarter" idx="15" hasCustomPrompt="1"/>
          </p:nvPr>
        </p:nvSpPr>
        <p:spPr>
          <a:xfrm>
            <a:off x="3200400" y="1832971"/>
            <a:ext cx="2743200" cy="2539005"/>
          </a:xfrm>
        </p:spPr>
        <p:txBody>
          <a:bodyPr/>
          <a:lstStyle>
            <a:lvl1pPr marL="162000" indent="-162000" rtl="0">
              <a:buFont typeface="Wingdings" panose="05000000000000000000" pitchFamily="2" charset="2"/>
              <a:buChar char="§"/>
              <a:defRPr/>
            </a:lvl1pPr>
            <a:lvl2pPr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platzhalter 6">
            <a:extLst>
              <a:ext uri="{FF2B5EF4-FFF2-40B4-BE49-F238E27FC236}">
                <a16:creationId xmlns:a16="http://schemas.microsoft.com/office/drawing/2014/main" id="{7A26B8F2-9E94-403D-802A-B0560D5AE2BE}"/>
              </a:ext>
            </a:extLst>
          </p:cNvPr>
          <p:cNvSpPr>
            <a:spLocks noGrp="1"/>
          </p:cNvSpPr>
          <p:nvPr>
            <p:ph type="body" sz="quarter" idx="16" hasCustomPrompt="1"/>
          </p:nvPr>
        </p:nvSpPr>
        <p:spPr>
          <a:xfrm>
            <a:off x="6100761" y="1492250"/>
            <a:ext cx="2743200" cy="188321"/>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22" name="Textplatzhalter 8">
            <a:extLst>
              <a:ext uri="{FF2B5EF4-FFF2-40B4-BE49-F238E27FC236}">
                <a16:creationId xmlns:a16="http://schemas.microsoft.com/office/drawing/2014/main" id="{E1A9F797-05FF-4792-B85C-B4B563E4E17B}"/>
              </a:ext>
            </a:extLst>
          </p:cNvPr>
          <p:cNvSpPr>
            <a:spLocks noGrp="1"/>
          </p:cNvSpPr>
          <p:nvPr>
            <p:ph type="body" sz="quarter" idx="17" hasCustomPrompt="1"/>
          </p:nvPr>
        </p:nvSpPr>
        <p:spPr>
          <a:xfrm>
            <a:off x="6100761" y="1832971"/>
            <a:ext cx="2743200" cy="2539005"/>
          </a:xfrm>
        </p:spPr>
        <p:txBody>
          <a:bodyPr/>
          <a:lstStyle>
            <a:lvl1pPr marL="162000" indent="-162000" rtl="0">
              <a:buFont typeface="Wingdings" panose="05000000000000000000" pitchFamily="2" charset="2"/>
              <a:buChar char="§"/>
              <a:defRPr/>
            </a:lvl1pPr>
            <a:lvl2pPr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7058744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ext 4 columns">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1ABC2A01-E2BE-4156-8757-2C2BD7738EA8}"/>
              </a:ext>
            </a:extLst>
          </p:cNvPr>
          <p:cNvGraphicFramePr>
            <a:graphicFrameLocks noChangeAspect="1"/>
          </p:cNvGraphicFramePr>
          <p:nvPr userDrawn="1">
            <p:custDataLst>
              <p:tags r:id="rId1"/>
            </p:custDataLst>
            <p:extLst>
              <p:ext uri="{D42A27DB-BD31-4B8C-83A1-F6EECF244321}">
                <p14:modId xmlns:p14="http://schemas.microsoft.com/office/powerpoint/2010/main" val="39591688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6" name="Objekt 5" hidden="1">
                        <a:extLst>
                          <a:ext uri="{FF2B5EF4-FFF2-40B4-BE49-F238E27FC236}">
                            <a16:creationId xmlns:a16="http://schemas.microsoft.com/office/drawing/2014/main" id="{1ABC2A01-E2BE-4156-8757-2C2BD7738EA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2D39AB3A-BB42-4127-A080-2F2121576D68}"/>
              </a:ext>
            </a:extLst>
          </p:cNvPr>
          <p:cNvSpPr>
            <a:spLocks noGrp="1"/>
          </p:cNvSpPr>
          <p:nvPr>
            <p:ph type="title" hasCustomPrompt="1"/>
          </p:nvPr>
        </p:nvSpPr>
        <p:spPr/>
        <p:txBody>
          <a:bodyPr vert="horz"/>
          <a:lstStyle>
            <a:lvl1pPr rtl="0">
              <a:defRPr/>
            </a:lvl1pPr>
          </a:lstStyle>
          <a:p>
            <a:r>
              <a:rPr lang="en-US" dirty="0"/>
              <a:t>Slide Title, Segoe UI, 24pt</a:t>
            </a:r>
            <a:br>
              <a:rPr lang="en-US" dirty="0"/>
            </a:br>
            <a:r>
              <a:rPr lang="en-US" dirty="0"/>
              <a:t>Max. 2 Lines</a:t>
            </a:r>
          </a:p>
        </p:txBody>
      </p:sp>
      <p:sp>
        <p:nvSpPr>
          <p:cNvPr id="3" name="Fußzeilenplatzhalter 2">
            <a:extLst>
              <a:ext uri="{FF2B5EF4-FFF2-40B4-BE49-F238E27FC236}">
                <a16:creationId xmlns:a16="http://schemas.microsoft.com/office/drawing/2014/main" id="{BE7859EA-314D-49E2-A15A-FC28AC31BCED}"/>
              </a:ext>
            </a:extLst>
          </p:cNvPr>
          <p:cNvSpPr>
            <a:spLocks noGrp="1"/>
          </p:cNvSpPr>
          <p:nvPr>
            <p:ph type="ftr" sz="quarter" idx="10"/>
          </p:nvPr>
        </p:nvSpPr>
        <p:spPr/>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15EF0FD3-B6E1-4E0A-B30D-B364E5C00D7F}"/>
              </a:ext>
            </a:extLst>
          </p:cNvPr>
          <p:cNvSpPr>
            <a:spLocks noGrp="1"/>
          </p:cNvSpPr>
          <p:nvPr>
            <p:ph type="sldNum" sz="quarter" idx="11"/>
          </p:nvPr>
        </p:nvSpPr>
        <p:spPr/>
        <p:txBody>
          <a:bodyPr/>
          <a:lstStyle>
            <a:lvl1pPr rtl="0">
              <a:defRPr/>
            </a:lvl1pPr>
          </a:lstStyle>
          <a:p>
            <a:fld id="{54413C03-D129-4B04-B289-283874789DC0}" type="slidenum">
              <a:rPr lang="en-US" smtClean="0"/>
              <a:pPr/>
              <a:t>‹Nr.›</a:t>
            </a:fld>
            <a:endParaRPr lang="en-US" dirty="0"/>
          </a:p>
        </p:txBody>
      </p:sp>
      <p:sp>
        <p:nvSpPr>
          <p:cNvPr id="22" name="Textplatzhalter 6">
            <a:extLst>
              <a:ext uri="{FF2B5EF4-FFF2-40B4-BE49-F238E27FC236}">
                <a16:creationId xmlns:a16="http://schemas.microsoft.com/office/drawing/2014/main" id="{16431561-8DE6-40BB-9FF7-47F205006428}"/>
              </a:ext>
            </a:extLst>
          </p:cNvPr>
          <p:cNvSpPr>
            <a:spLocks noGrp="1"/>
          </p:cNvSpPr>
          <p:nvPr>
            <p:ph type="body" sz="quarter" idx="12" hasCustomPrompt="1"/>
          </p:nvPr>
        </p:nvSpPr>
        <p:spPr>
          <a:xfrm>
            <a:off x="300039" y="1492250"/>
            <a:ext cx="2019299" cy="188321"/>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23" name="Textplatzhalter 8">
            <a:extLst>
              <a:ext uri="{FF2B5EF4-FFF2-40B4-BE49-F238E27FC236}">
                <a16:creationId xmlns:a16="http://schemas.microsoft.com/office/drawing/2014/main" id="{0DB52C8D-2F78-4572-AD09-240FA92514DD}"/>
              </a:ext>
            </a:extLst>
          </p:cNvPr>
          <p:cNvSpPr>
            <a:spLocks noGrp="1"/>
          </p:cNvSpPr>
          <p:nvPr>
            <p:ph type="body" sz="quarter" idx="13" hasCustomPrompt="1"/>
          </p:nvPr>
        </p:nvSpPr>
        <p:spPr>
          <a:xfrm>
            <a:off x="300039" y="1832971"/>
            <a:ext cx="2019299" cy="2539005"/>
          </a:xfrm>
        </p:spPr>
        <p:txBody>
          <a:bodyPr/>
          <a:lstStyle>
            <a:lvl1pPr marL="162000" indent="-162000" rtl="0">
              <a:buFont typeface="Wingdings" panose="05000000000000000000" pitchFamily="2" charset="2"/>
              <a:buChar char="§"/>
              <a:defRPr/>
            </a:lvl1pPr>
            <a:lvl2pPr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p:txBody>
      </p:sp>
      <p:sp>
        <p:nvSpPr>
          <p:cNvPr id="26" name="Textplatzhalter 6">
            <a:extLst>
              <a:ext uri="{FF2B5EF4-FFF2-40B4-BE49-F238E27FC236}">
                <a16:creationId xmlns:a16="http://schemas.microsoft.com/office/drawing/2014/main" id="{C1A3C9CD-3926-4DEC-BD6D-6C675D6A0903}"/>
              </a:ext>
            </a:extLst>
          </p:cNvPr>
          <p:cNvSpPr>
            <a:spLocks noGrp="1"/>
          </p:cNvSpPr>
          <p:nvPr>
            <p:ph type="body" sz="quarter" idx="14" hasCustomPrompt="1"/>
          </p:nvPr>
        </p:nvSpPr>
        <p:spPr>
          <a:xfrm>
            <a:off x="2471738" y="1492250"/>
            <a:ext cx="2019299" cy="188321"/>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27" name="Textplatzhalter 8">
            <a:extLst>
              <a:ext uri="{FF2B5EF4-FFF2-40B4-BE49-F238E27FC236}">
                <a16:creationId xmlns:a16="http://schemas.microsoft.com/office/drawing/2014/main" id="{D55DE947-4E3E-494C-BE59-BCF05ACEC263}"/>
              </a:ext>
            </a:extLst>
          </p:cNvPr>
          <p:cNvSpPr>
            <a:spLocks noGrp="1"/>
          </p:cNvSpPr>
          <p:nvPr>
            <p:ph type="body" sz="quarter" idx="15" hasCustomPrompt="1"/>
          </p:nvPr>
        </p:nvSpPr>
        <p:spPr>
          <a:xfrm>
            <a:off x="2471738" y="1832971"/>
            <a:ext cx="2019299" cy="2539005"/>
          </a:xfrm>
        </p:spPr>
        <p:txBody>
          <a:bodyPr/>
          <a:lstStyle>
            <a:lvl1pPr marL="162000" indent="-162000" rtl="0">
              <a:buFont typeface="Wingdings" panose="05000000000000000000" pitchFamily="2" charset="2"/>
              <a:buChar char="§"/>
              <a:defRPr/>
            </a:lvl1pPr>
            <a:lvl2pPr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p:txBody>
      </p:sp>
      <p:sp>
        <p:nvSpPr>
          <p:cNvPr id="34" name="Textplatzhalter 6">
            <a:extLst>
              <a:ext uri="{FF2B5EF4-FFF2-40B4-BE49-F238E27FC236}">
                <a16:creationId xmlns:a16="http://schemas.microsoft.com/office/drawing/2014/main" id="{36EF7144-9D26-4FCD-A265-B4980417AF3A}"/>
              </a:ext>
            </a:extLst>
          </p:cNvPr>
          <p:cNvSpPr>
            <a:spLocks noGrp="1"/>
          </p:cNvSpPr>
          <p:nvPr>
            <p:ph type="body" sz="quarter" idx="18" hasCustomPrompt="1"/>
          </p:nvPr>
        </p:nvSpPr>
        <p:spPr>
          <a:xfrm>
            <a:off x="6824664" y="1492250"/>
            <a:ext cx="2019299" cy="188321"/>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35" name="Textplatzhalter 8">
            <a:extLst>
              <a:ext uri="{FF2B5EF4-FFF2-40B4-BE49-F238E27FC236}">
                <a16:creationId xmlns:a16="http://schemas.microsoft.com/office/drawing/2014/main" id="{CDD9F5CA-372E-4D78-9287-C6FA53BACB15}"/>
              </a:ext>
            </a:extLst>
          </p:cNvPr>
          <p:cNvSpPr>
            <a:spLocks noGrp="1"/>
          </p:cNvSpPr>
          <p:nvPr>
            <p:ph type="body" sz="quarter" idx="19" hasCustomPrompt="1"/>
          </p:nvPr>
        </p:nvSpPr>
        <p:spPr>
          <a:xfrm>
            <a:off x="6824664" y="1832971"/>
            <a:ext cx="2019299" cy="2539005"/>
          </a:xfrm>
        </p:spPr>
        <p:txBody>
          <a:bodyPr/>
          <a:lstStyle>
            <a:lvl1pPr marL="162000" indent="-162000" rtl="0">
              <a:buFont typeface="Wingdings" panose="05000000000000000000" pitchFamily="2" charset="2"/>
              <a:buChar char="§"/>
              <a:defRPr/>
            </a:lvl1pPr>
            <a:lvl2pPr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p:txBody>
      </p:sp>
      <p:sp>
        <p:nvSpPr>
          <p:cNvPr id="14" name="Textplatzhalter 6">
            <a:extLst>
              <a:ext uri="{FF2B5EF4-FFF2-40B4-BE49-F238E27FC236}">
                <a16:creationId xmlns:a16="http://schemas.microsoft.com/office/drawing/2014/main" id="{47188B07-4DDA-4B4B-B41E-AC8E0A23F97E}"/>
              </a:ext>
            </a:extLst>
          </p:cNvPr>
          <p:cNvSpPr>
            <a:spLocks noGrp="1"/>
          </p:cNvSpPr>
          <p:nvPr>
            <p:ph type="body" sz="quarter" idx="20" hasCustomPrompt="1"/>
          </p:nvPr>
        </p:nvSpPr>
        <p:spPr>
          <a:xfrm>
            <a:off x="4650363" y="1492250"/>
            <a:ext cx="2017138" cy="188321"/>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15" name="Textplatzhalter 8">
            <a:extLst>
              <a:ext uri="{FF2B5EF4-FFF2-40B4-BE49-F238E27FC236}">
                <a16:creationId xmlns:a16="http://schemas.microsoft.com/office/drawing/2014/main" id="{645B9416-4BE7-4D0C-9E14-EA49B1317757}"/>
              </a:ext>
            </a:extLst>
          </p:cNvPr>
          <p:cNvSpPr>
            <a:spLocks noGrp="1"/>
          </p:cNvSpPr>
          <p:nvPr>
            <p:ph type="body" sz="quarter" idx="21" hasCustomPrompt="1"/>
          </p:nvPr>
        </p:nvSpPr>
        <p:spPr>
          <a:xfrm>
            <a:off x="4650363" y="1832972"/>
            <a:ext cx="2017138" cy="2539004"/>
          </a:xfrm>
        </p:spPr>
        <p:txBody>
          <a:bodyPr/>
          <a:lstStyle>
            <a:lvl1pPr marL="162000" indent="-162000" rtl="0">
              <a:buFont typeface="Wingdings" panose="05000000000000000000" pitchFamily="2" charset="2"/>
              <a:buChar char="§"/>
              <a:defRPr/>
            </a:lvl1pPr>
            <a:lvl2pPr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p:txBody>
      </p:sp>
    </p:spTree>
    <p:extLst>
      <p:ext uri="{BB962C8B-B14F-4D97-AF65-F5344CB8AC3E}">
        <p14:creationId xmlns:p14="http://schemas.microsoft.com/office/powerpoint/2010/main" val="326018292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ext 4 textboxes">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1ABC2A01-E2BE-4156-8757-2C2BD7738EA8}"/>
              </a:ext>
            </a:extLst>
          </p:cNvPr>
          <p:cNvGraphicFramePr>
            <a:graphicFrameLocks noChangeAspect="1"/>
          </p:cNvGraphicFramePr>
          <p:nvPr userDrawn="1">
            <p:custDataLst>
              <p:tags r:id="rId1"/>
            </p:custDataLst>
            <p:extLst>
              <p:ext uri="{D42A27DB-BD31-4B8C-83A1-F6EECF244321}">
                <p14:modId xmlns:p14="http://schemas.microsoft.com/office/powerpoint/2010/main" val="39591688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6" name="Objekt 5" hidden="1">
                        <a:extLst>
                          <a:ext uri="{FF2B5EF4-FFF2-40B4-BE49-F238E27FC236}">
                            <a16:creationId xmlns:a16="http://schemas.microsoft.com/office/drawing/2014/main" id="{1ABC2A01-E2BE-4156-8757-2C2BD7738EA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2D39AB3A-BB42-4127-A080-2F2121576D68}"/>
              </a:ext>
            </a:extLst>
          </p:cNvPr>
          <p:cNvSpPr>
            <a:spLocks noGrp="1"/>
          </p:cNvSpPr>
          <p:nvPr>
            <p:ph type="title" hasCustomPrompt="1"/>
          </p:nvPr>
        </p:nvSpPr>
        <p:spPr/>
        <p:txBody>
          <a:bodyPr vert="horz"/>
          <a:lstStyle>
            <a:lvl1pPr rtl="0">
              <a:defRPr/>
            </a:lvl1pPr>
          </a:lstStyle>
          <a:p>
            <a:r>
              <a:rPr lang="en-US" dirty="0"/>
              <a:t>Slide Title, Segoe UI, 24pt</a:t>
            </a:r>
            <a:br>
              <a:rPr lang="en-US" dirty="0"/>
            </a:br>
            <a:r>
              <a:rPr lang="en-US" dirty="0"/>
              <a:t>Max. 2 Lines</a:t>
            </a:r>
          </a:p>
        </p:txBody>
      </p:sp>
      <p:sp>
        <p:nvSpPr>
          <p:cNvPr id="3" name="Fußzeilenplatzhalter 2">
            <a:extLst>
              <a:ext uri="{FF2B5EF4-FFF2-40B4-BE49-F238E27FC236}">
                <a16:creationId xmlns:a16="http://schemas.microsoft.com/office/drawing/2014/main" id="{BE7859EA-314D-49E2-A15A-FC28AC31BCED}"/>
              </a:ext>
            </a:extLst>
          </p:cNvPr>
          <p:cNvSpPr>
            <a:spLocks noGrp="1"/>
          </p:cNvSpPr>
          <p:nvPr>
            <p:ph type="ftr" sz="quarter" idx="10"/>
          </p:nvPr>
        </p:nvSpPr>
        <p:spPr/>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15EF0FD3-B6E1-4E0A-B30D-B364E5C00D7F}"/>
              </a:ext>
            </a:extLst>
          </p:cNvPr>
          <p:cNvSpPr>
            <a:spLocks noGrp="1"/>
          </p:cNvSpPr>
          <p:nvPr>
            <p:ph type="sldNum" sz="quarter" idx="11"/>
          </p:nvPr>
        </p:nvSpPr>
        <p:spPr/>
        <p:txBody>
          <a:bodyPr/>
          <a:lstStyle>
            <a:lvl1pPr rtl="0">
              <a:defRPr/>
            </a:lvl1pPr>
          </a:lstStyle>
          <a:p>
            <a:fld id="{54413C03-D129-4B04-B289-283874789DC0}" type="slidenum">
              <a:rPr lang="en-US" smtClean="0"/>
              <a:pPr/>
              <a:t>‹Nr.›</a:t>
            </a:fld>
            <a:endParaRPr lang="en-US" dirty="0"/>
          </a:p>
        </p:txBody>
      </p:sp>
      <p:sp>
        <p:nvSpPr>
          <p:cNvPr id="32" name="Textplatzhalter 6">
            <a:extLst>
              <a:ext uri="{FF2B5EF4-FFF2-40B4-BE49-F238E27FC236}">
                <a16:creationId xmlns:a16="http://schemas.microsoft.com/office/drawing/2014/main" id="{E89D73A8-1949-4F52-8291-867B012A2E30}"/>
              </a:ext>
            </a:extLst>
          </p:cNvPr>
          <p:cNvSpPr>
            <a:spLocks noGrp="1"/>
          </p:cNvSpPr>
          <p:nvPr>
            <p:ph type="body" sz="quarter" idx="12" hasCustomPrompt="1"/>
          </p:nvPr>
        </p:nvSpPr>
        <p:spPr>
          <a:xfrm>
            <a:off x="300039" y="1492250"/>
            <a:ext cx="4192012" cy="188321"/>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33" name="Textplatzhalter 8">
            <a:extLst>
              <a:ext uri="{FF2B5EF4-FFF2-40B4-BE49-F238E27FC236}">
                <a16:creationId xmlns:a16="http://schemas.microsoft.com/office/drawing/2014/main" id="{F7A5C694-B543-4FC3-BE8B-C64200533A52}"/>
              </a:ext>
            </a:extLst>
          </p:cNvPr>
          <p:cNvSpPr>
            <a:spLocks noGrp="1"/>
          </p:cNvSpPr>
          <p:nvPr>
            <p:ph type="body" sz="quarter" idx="13" hasCustomPrompt="1"/>
          </p:nvPr>
        </p:nvSpPr>
        <p:spPr>
          <a:xfrm>
            <a:off x="300038" y="1832972"/>
            <a:ext cx="4192013" cy="1024686"/>
          </a:xfrm>
        </p:spPr>
        <p:txBody>
          <a:bodyPr/>
          <a:lstStyle>
            <a:lvl1pPr marL="162000" indent="-162000" rtl="0">
              <a:buFont typeface="Wingdings" panose="05000000000000000000" pitchFamily="2" charset="2"/>
              <a:buChar char="§"/>
              <a:defRPr/>
            </a:lvl1pPr>
            <a:lvl2pPr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p:txBody>
      </p:sp>
      <p:sp>
        <p:nvSpPr>
          <p:cNvPr id="34" name="Textplatzhalter 6">
            <a:extLst>
              <a:ext uri="{FF2B5EF4-FFF2-40B4-BE49-F238E27FC236}">
                <a16:creationId xmlns:a16="http://schemas.microsoft.com/office/drawing/2014/main" id="{940CE2BF-0CD5-481B-9602-377F22AC39BC}"/>
              </a:ext>
            </a:extLst>
          </p:cNvPr>
          <p:cNvSpPr>
            <a:spLocks noGrp="1"/>
          </p:cNvSpPr>
          <p:nvPr>
            <p:ph type="body" sz="quarter" idx="20" hasCustomPrompt="1"/>
          </p:nvPr>
        </p:nvSpPr>
        <p:spPr>
          <a:xfrm>
            <a:off x="4650363" y="1492250"/>
            <a:ext cx="4192012" cy="188321"/>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35" name="Textplatzhalter 8">
            <a:extLst>
              <a:ext uri="{FF2B5EF4-FFF2-40B4-BE49-F238E27FC236}">
                <a16:creationId xmlns:a16="http://schemas.microsoft.com/office/drawing/2014/main" id="{7E6837C0-ED63-42C9-8569-32B8B124A342}"/>
              </a:ext>
            </a:extLst>
          </p:cNvPr>
          <p:cNvSpPr>
            <a:spLocks noGrp="1"/>
          </p:cNvSpPr>
          <p:nvPr>
            <p:ph type="body" sz="quarter" idx="21" hasCustomPrompt="1"/>
          </p:nvPr>
        </p:nvSpPr>
        <p:spPr>
          <a:xfrm>
            <a:off x="4650362" y="1832972"/>
            <a:ext cx="4192013" cy="1024686"/>
          </a:xfrm>
        </p:spPr>
        <p:txBody>
          <a:bodyPr/>
          <a:lstStyle>
            <a:lvl1pPr marL="162000" indent="-162000" rtl="0">
              <a:buFont typeface="Wingdings" panose="05000000000000000000" pitchFamily="2" charset="2"/>
              <a:buChar char="§"/>
              <a:defRPr/>
            </a:lvl1pPr>
            <a:lvl2pPr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p:txBody>
      </p:sp>
      <p:sp>
        <p:nvSpPr>
          <p:cNvPr id="36" name="Textplatzhalter 6">
            <a:extLst>
              <a:ext uri="{FF2B5EF4-FFF2-40B4-BE49-F238E27FC236}">
                <a16:creationId xmlns:a16="http://schemas.microsoft.com/office/drawing/2014/main" id="{A76A3EEB-BF2A-4C4E-B410-A850BF0D7044}"/>
              </a:ext>
            </a:extLst>
          </p:cNvPr>
          <p:cNvSpPr>
            <a:spLocks noGrp="1"/>
          </p:cNvSpPr>
          <p:nvPr>
            <p:ph type="body" sz="quarter" idx="22" hasCustomPrompt="1"/>
          </p:nvPr>
        </p:nvSpPr>
        <p:spPr>
          <a:xfrm>
            <a:off x="303788" y="3006567"/>
            <a:ext cx="4192012" cy="188321"/>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37" name="Textplatzhalter 8">
            <a:extLst>
              <a:ext uri="{FF2B5EF4-FFF2-40B4-BE49-F238E27FC236}">
                <a16:creationId xmlns:a16="http://schemas.microsoft.com/office/drawing/2014/main" id="{E4FFF89D-C22B-4D34-903C-F84E4FAEF404}"/>
              </a:ext>
            </a:extLst>
          </p:cNvPr>
          <p:cNvSpPr>
            <a:spLocks noGrp="1"/>
          </p:cNvSpPr>
          <p:nvPr>
            <p:ph type="body" sz="quarter" idx="23" hasCustomPrompt="1"/>
          </p:nvPr>
        </p:nvSpPr>
        <p:spPr>
          <a:xfrm>
            <a:off x="303787" y="3347289"/>
            <a:ext cx="4192013" cy="1024686"/>
          </a:xfrm>
        </p:spPr>
        <p:txBody>
          <a:bodyPr/>
          <a:lstStyle>
            <a:lvl1pPr marL="162000" indent="-162000" rtl="0">
              <a:buFont typeface="Wingdings" panose="05000000000000000000" pitchFamily="2" charset="2"/>
              <a:buChar char="§"/>
              <a:defRPr/>
            </a:lvl1pPr>
            <a:lvl2pPr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p:txBody>
      </p:sp>
      <p:sp>
        <p:nvSpPr>
          <p:cNvPr id="38" name="Textplatzhalter 6">
            <a:extLst>
              <a:ext uri="{FF2B5EF4-FFF2-40B4-BE49-F238E27FC236}">
                <a16:creationId xmlns:a16="http://schemas.microsoft.com/office/drawing/2014/main" id="{4F1A65A4-DFF0-4741-A9ED-6334954C6BC9}"/>
              </a:ext>
            </a:extLst>
          </p:cNvPr>
          <p:cNvSpPr>
            <a:spLocks noGrp="1"/>
          </p:cNvSpPr>
          <p:nvPr>
            <p:ph type="body" sz="quarter" idx="24" hasCustomPrompt="1"/>
          </p:nvPr>
        </p:nvSpPr>
        <p:spPr>
          <a:xfrm>
            <a:off x="4654112" y="3006567"/>
            <a:ext cx="4192012" cy="188321"/>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39" name="Textplatzhalter 8">
            <a:extLst>
              <a:ext uri="{FF2B5EF4-FFF2-40B4-BE49-F238E27FC236}">
                <a16:creationId xmlns:a16="http://schemas.microsoft.com/office/drawing/2014/main" id="{2DC0419D-AFC1-4C21-A576-02DF631569FD}"/>
              </a:ext>
            </a:extLst>
          </p:cNvPr>
          <p:cNvSpPr>
            <a:spLocks noGrp="1"/>
          </p:cNvSpPr>
          <p:nvPr>
            <p:ph type="body" sz="quarter" idx="25" hasCustomPrompt="1"/>
          </p:nvPr>
        </p:nvSpPr>
        <p:spPr>
          <a:xfrm>
            <a:off x="4654111" y="3347289"/>
            <a:ext cx="4192013" cy="1024686"/>
          </a:xfrm>
        </p:spPr>
        <p:txBody>
          <a:bodyPr/>
          <a:lstStyle>
            <a:lvl1pPr marL="162000" indent="-162000" rtl="0">
              <a:buFont typeface="Wingdings" panose="05000000000000000000" pitchFamily="2" charset="2"/>
              <a:buChar char="§"/>
              <a:defRPr/>
            </a:lvl1pPr>
            <a:lvl2pPr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p:txBody>
      </p:sp>
    </p:spTree>
    <p:extLst>
      <p:ext uri="{BB962C8B-B14F-4D97-AF65-F5344CB8AC3E}">
        <p14:creationId xmlns:p14="http://schemas.microsoft.com/office/powerpoint/2010/main" val="791958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 3:9, red">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B2CD0F60-54F1-4706-9782-ECB2DFD90389}"/>
              </a:ext>
            </a:extLst>
          </p:cNvPr>
          <p:cNvGraphicFramePr>
            <a:graphicFrameLocks noChangeAspect="1"/>
          </p:cNvGraphicFramePr>
          <p:nvPr userDrawn="1">
            <p:custDataLst>
              <p:tags r:id="rId1"/>
            </p:custDataLst>
            <p:extLst>
              <p:ext uri="{D42A27DB-BD31-4B8C-83A1-F6EECF244321}">
                <p14:modId xmlns:p14="http://schemas.microsoft.com/office/powerpoint/2010/main" val="17249405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7" name="Objekt 6" hidden="1">
                        <a:extLst>
                          <a:ext uri="{FF2B5EF4-FFF2-40B4-BE49-F238E27FC236}">
                            <a16:creationId xmlns:a16="http://schemas.microsoft.com/office/drawing/2014/main" id="{B2CD0F60-54F1-4706-9782-ECB2DFD9038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15" name="Bildplatzhalter 14">
            <a:extLst>
              <a:ext uri="{FF2B5EF4-FFF2-40B4-BE49-F238E27FC236}">
                <a16:creationId xmlns:a16="http://schemas.microsoft.com/office/drawing/2014/main" id="{E4E5A178-E5DB-4533-A3EA-5BA2796023F9}"/>
              </a:ext>
            </a:extLst>
          </p:cNvPr>
          <p:cNvSpPr>
            <a:spLocks noGrp="1"/>
          </p:cNvSpPr>
          <p:nvPr>
            <p:ph type="pic" sz="quarter" idx="10" hasCustomPrompt="1"/>
          </p:nvPr>
        </p:nvSpPr>
        <p:spPr bwMode="gray">
          <a:xfrm>
            <a:off x="0" y="3607068"/>
            <a:ext cx="2319338" cy="1538020"/>
          </a:xfrm>
          <a:solidFill>
            <a:schemeClr val="bg1"/>
          </a:solidFill>
        </p:spPr>
        <p:txBody>
          <a:bodyPr/>
          <a:lstStyle>
            <a:lvl1pPr marL="0" indent="0" rtl="0">
              <a:buNone/>
              <a:defRPr/>
            </a:lvl1pPr>
          </a:lstStyle>
          <a:p>
            <a:r>
              <a:rPr lang="en-US" dirty="0"/>
              <a:t>Insert image from file by clicking on the icon</a:t>
            </a:r>
          </a:p>
        </p:txBody>
      </p:sp>
      <p:sp>
        <p:nvSpPr>
          <p:cNvPr id="5" name="Bildplatzhalter 4">
            <a:extLst>
              <a:ext uri="{FF2B5EF4-FFF2-40B4-BE49-F238E27FC236}">
                <a16:creationId xmlns:a16="http://schemas.microsoft.com/office/drawing/2014/main" id="{8FF86CBD-3364-4092-8856-8EC6D722C103}"/>
              </a:ext>
            </a:extLst>
          </p:cNvPr>
          <p:cNvSpPr>
            <a:spLocks noGrp="1"/>
          </p:cNvSpPr>
          <p:nvPr>
            <p:ph type="pic" sz="quarter" idx="12" hasCustomPrompt="1"/>
          </p:nvPr>
        </p:nvSpPr>
        <p:spPr bwMode="gray">
          <a:xfrm>
            <a:off x="0" y="-3075"/>
            <a:ext cx="2319338" cy="3611488"/>
          </a:xfrm>
          <a:solidFill>
            <a:schemeClr val="bg1"/>
          </a:solidFill>
        </p:spPr>
        <p:txBody>
          <a:bodyPr/>
          <a:lstStyle>
            <a:lvl1pPr marL="0" indent="0" rtl="0">
              <a:buNone/>
              <a:defRPr/>
            </a:lvl1pPr>
          </a:lstStyle>
          <a:p>
            <a:r>
              <a:rPr lang="en-US" dirty="0"/>
              <a:t>Insert image from file by clicking on the icon</a:t>
            </a:r>
          </a:p>
        </p:txBody>
      </p:sp>
      <p:sp>
        <p:nvSpPr>
          <p:cNvPr id="2" name="Title 1"/>
          <p:cNvSpPr>
            <a:spLocks noGrp="1"/>
          </p:cNvSpPr>
          <p:nvPr>
            <p:ph type="ctrTitle" hasCustomPrompt="1"/>
          </p:nvPr>
        </p:nvSpPr>
        <p:spPr bwMode="gray">
          <a:xfrm>
            <a:off x="2636520" y="792000"/>
            <a:ext cx="5481955" cy="2051844"/>
          </a:xfrm>
        </p:spPr>
        <p:txBody>
          <a:bodyPr vert="horz" wrap="square" anchor="t">
            <a:noAutofit/>
          </a:bodyPr>
          <a:lstStyle>
            <a:lvl1pPr algn="l" rtl="0">
              <a:lnSpc>
                <a:spcPts val="4000"/>
              </a:lnSpc>
              <a:defRPr sz="4000">
                <a:solidFill>
                  <a:schemeClr val="bg1"/>
                </a:solidFill>
              </a:defRPr>
            </a:lvl1pPr>
          </a:lstStyle>
          <a:p>
            <a:r>
              <a:rPr lang="en-US" dirty="0"/>
              <a:t>Presentation title, Segoe UI, 40pt, </a:t>
            </a:r>
            <a:br>
              <a:rPr lang="en-US" dirty="0"/>
            </a:br>
            <a:r>
              <a:rPr lang="en-US" dirty="0"/>
              <a:t>max. four lines</a:t>
            </a:r>
          </a:p>
        </p:txBody>
      </p:sp>
      <p:sp>
        <p:nvSpPr>
          <p:cNvPr id="3" name="Subtitle 2"/>
          <p:cNvSpPr>
            <a:spLocks noGrp="1"/>
          </p:cNvSpPr>
          <p:nvPr>
            <p:ph type="subTitle" idx="1" hasCustomPrompt="1"/>
          </p:nvPr>
        </p:nvSpPr>
        <p:spPr bwMode="gray">
          <a:xfrm>
            <a:off x="2636520" y="3016235"/>
            <a:ext cx="2146755" cy="242122"/>
          </a:xfrm>
          <a:prstGeom prst="roundRect">
            <a:avLst>
              <a:gd name="adj" fmla="val 50000"/>
            </a:avLst>
          </a:prstGeom>
          <a:solidFill>
            <a:schemeClr val="bg1"/>
          </a:solidFill>
        </p:spPr>
        <p:txBody>
          <a:bodyPr wrap="none" lIns="198000" tIns="21600" rIns="198000" bIns="21600" anchor="ctr">
            <a:spAutoFit/>
          </a:bodyPr>
          <a:lstStyle>
            <a:lvl1pPr marL="0" indent="0" algn="l" rtl="0">
              <a:buNone/>
              <a:defRPr sz="800" cap="all" baseline="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12" name="Grafik 8">
            <a:extLst>
              <a:ext uri="{FF2B5EF4-FFF2-40B4-BE49-F238E27FC236}">
                <a16:creationId xmlns:a16="http://schemas.microsoft.com/office/drawing/2014/main" id="{C344AFA9-4A8E-44CF-8CAF-1B96E944876B}"/>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dirty="0"/>
          </a:p>
        </p:txBody>
      </p:sp>
    </p:spTree>
    <p:extLst>
      <p:ext uri="{BB962C8B-B14F-4D97-AF65-F5344CB8AC3E}">
        <p14:creationId xmlns:p14="http://schemas.microsoft.com/office/powerpoint/2010/main" val="325797882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ext 1 column+ margin column">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1C2AE64E-F763-43E8-B948-FA922006A362}"/>
              </a:ext>
            </a:extLst>
          </p:cNvPr>
          <p:cNvGraphicFramePr>
            <a:graphicFrameLocks noChangeAspect="1"/>
          </p:cNvGraphicFramePr>
          <p:nvPr userDrawn="1">
            <p:custDataLst>
              <p:tags r:id="rId1"/>
            </p:custDataLst>
            <p:extLst>
              <p:ext uri="{D42A27DB-BD31-4B8C-83A1-F6EECF244321}">
                <p14:modId xmlns:p14="http://schemas.microsoft.com/office/powerpoint/2010/main" val="11444452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6" name="Objekt 5" hidden="1">
                        <a:extLst>
                          <a:ext uri="{FF2B5EF4-FFF2-40B4-BE49-F238E27FC236}">
                            <a16:creationId xmlns:a16="http://schemas.microsoft.com/office/drawing/2014/main" id="{1C2AE64E-F763-43E8-B948-FA922006A36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Rechteck 11">
            <a:extLst>
              <a:ext uri="{FF2B5EF4-FFF2-40B4-BE49-F238E27FC236}">
                <a16:creationId xmlns:a16="http://schemas.microsoft.com/office/drawing/2014/main" id="{27E887E9-8CA6-4D4B-A36A-AC353E536CE1}"/>
              </a:ext>
            </a:extLst>
          </p:cNvPr>
          <p:cNvSpPr/>
          <p:nvPr userDrawn="1"/>
        </p:nvSpPr>
        <p:spPr bwMode="gray">
          <a:xfrm>
            <a:off x="6096000" y="0"/>
            <a:ext cx="3048000" cy="514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2D39AB3A-BB42-4127-A080-2F2121576D68}"/>
              </a:ext>
            </a:extLst>
          </p:cNvPr>
          <p:cNvSpPr>
            <a:spLocks noGrp="1"/>
          </p:cNvSpPr>
          <p:nvPr>
            <p:ph type="title" hasCustomPrompt="1"/>
          </p:nvPr>
        </p:nvSpPr>
        <p:spPr bwMode="gray">
          <a:xfrm>
            <a:off x="302420" y="303212"/>
            <a:ext cx="5641180" cy="615553"/>
          </a:xfrm>
        </p:spPr>
        <p:txBody>
          <a:bodyPr vert="horz"/>
          <a:lstStyle>
            <a:lvl1pPr rtl="0">
              <a:defRPr/>
            </a:lvl1pPr>
          </a:lstStyle>
          <a:p>
            <a:r>
              <a:rPr lang="en-US" dirty="0"/>
              <a:t>Slide Title, Segoe UI, 24pt</a:t>
            </a:r>
            <a:br>
              <a:rPr lang="en-US" dirty="0"/>
            </a:br>
            <a:r>
              <a:rPr lang="en-US" dirty="0"/>
              <a:t>Max. 2 Lines</a:t>
            </a:r>
          </a:p>
        </p:txBody>
      </p:sp>
      <p:sp>
        <p:nvSpPr>
          <p:cNvPr id="3" name="Fußzeilenplatzhalter 2">
            <a:extLst>
              <a:ext uri="{FF2B5EF4-FFF2-40B4-BE49-F238E27FC236}">
                <a16:creationId xmlns:a16="http://schemas.microsoft.com/office/drawing/2014/main" id="{BE7859EA-314D-49E2-A15A-FC28AC31BCED}"/>
              </a:ext>
            </a:extLst>
          </p:cNvPr>
          <p:cNvSpPr>
            <a:spLocks noGrp="1"/>
          </p:cNvSpPr>
          <p:nvPr>
            <p:ph type="ftr" sz="quarter" idx="10"/>
          </p:nvPr>
        </p:nvSpPr>
        <p:spPr bwMode="gray"/>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15EF0FD3-B6E1-4E0A-B30D-B364E5C00D7F}"/>
              </a:ext>
            </a:extLst>
          </p:cNvPr>
          <p:cNvSpPr>
            <a:spLocks noGrp="1"/>
          </p:cNvSpPr>
          <p:nvPr>
            <p:ph type="sldNum" sz="quarter" idx="11"/>
          </p:nvPr>
        </p:nvSpPr>
        <p:spPr bwMode="gray"/>
        <p:txBody>
          <a:bodyPr/>
          <a:lstStyle>
            <a:lvl1pPr rtl="0">
              <a:defRPr/>
            </a:lvl1pPr>
          </a:lstStyle>
          <a:p>
            <a:fld id="{54413C03-D129-4B04-B289-283874789DC0}" type="slidenum">
              <a:rPr lang="en-US" smtClean="0"/>
              <a:pPr/>
              <a:t>‹Nr.›</a:t>
            </a:fld>
            <a:endParaRPr lang="en-US" dirty="0"/>
          </a:p>
        </p:txBody>
      </p:sp>
      <p:sp>
        <p:nvSpPr>
          <p:cNvPr id="7" name="Textplatzhalter 6">
            <a:extLst>
              <a:ext uri="{FF2B5EF4-FFF2-40B4-BE49-F238E27FC236}">
                <a16:creationId xmlns:a16="http://schemas.microsoft.com/office/drawing/2014/main" id="{F9007340-05A2-41EA-A606-71FD79D2BC77}"/>
              </a:ext>
            </a:extLst>
          </p:cNvPr>
          <p:cNvSpPr>
            <a:spLocks noGrp="1"/>
          </p:cNvSpPr>
          <p:nvPr>
            <p:ph type="body" sz="quarter" idx="12" hasCustomPrompt="1"/>
          </p:nvPr>
        </p:nvSpPr>
        <p:spPr bwMode="gray">
          <a:xfrm>
            <a:off x="300038" y="1492250"/>
            <a:ext cx="5641180" cy="398827"/>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9" name="Textplatzhalter 8">
            <a:extLst>
              <a:ext uri="{FF2B5EF4-FFF2-40B4-BE49-F238E27FC236}">
                <a16:creationId xmlns:a16="http://schemas.microsoft.com/office/drawing/2014/main" id="{E7EFB9F6-5AEB-4EF1-B28C-A7BCCA8417E5}"/>
              </a:ext>
            </a:extLst>
          </p:cNvPr>
          <p:cNvSpPr>
            <a:spLocks noGrp="1"/>
          </p:cNvSpPr>
          <p:nvPr>
            <p:ph type="body" sz="quarter" idx="13" hasCustomPrompt="1"/>
          </p:nvPr>
        </p:nvSpPr>
        <p:spPr bwMode="gray">
          <a:xfrm>
            <a:off x="300038" y="2040340"/>
            <a:ext cx="5641180" cy="2331636"/>
          </a:xfrm>
        </p:spPr>
        <p:txBody>
          <a:bodyPr/>
          <a:lstStyle>
            <a:lvl1pPr marL="162000" indent="-162000" rtl="0">
              <a:buFont typeface="Wingdings" panose="05000000000000000000" pitchFamily="2" charset="2"/>
              <a:buChar char="§"/>
              <a:defRPr/>
            </a:lvl1pPr>
            <a:lvl2pPr algn="l"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platzhalter 13">
            <a:extLst>
              <a:ext uri="{FF2B5EF4-FFF2-40B4-BE49-F238E27FC236}">
                <a16:creationId xmlns:a16="http://schemas.microsoft.com/office/drawing/2014/main" id="{C82EFB41-8EA9-455E-8500-4970A8B8DB19}"/>
              </a:ext>
            </a:extLst>
          </p:cNvPr>
          <p:cNvSpPr>
            <a:spLocks noGrp="1"/>
          </p:cNvSpPr>
          <p:nvPr>
            <p:ph type="body" sz="quarter" idx="14" hasCustomPrompt="1"/>
          </p:nvPr>
        </p:nvSpPr>
        <p:spPr bwMode="gray">
          <a:xfrm>
            <a:off x="6366681" y="275904"/>
            <a:ext cx="2474107" cy="188321"/>
          </a:xfrm>
        </p:spPr>
        <p:txBody>
          <a:bodyPr>
            <a:noAutofit/>
          </a:bodyPr>
          <a:lstStyle>
            <a:lvl1pPr marL="0" indent="0" rtl="0">
              <a:buClr>
                <a:schemeClr val="bg1"/>
              </a:buClr>
              <a:buNone/>
              <a:defRPr b="1">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Subtitle, Segoe UI, 12pt</a:t>
            </a:r>
          </a:p>
        </p:txBody>
      </p:sp>
      <p:sp>
        <p:nvSpPr>
          <p:cNvPr id="16" name="Textplatzhalter 15">
            <a:extLst>
              <a:ext uri="{FF2B5EF4-FFF2-40B4-BE49-F238E27FC236}">
                <a16:creationId xmlns:a16="http://schemas.microsoft.com/office/drawing/2014/main" id="{9DD6B41F-29EB-4B6E-8D5E-4D58DDEE9769}"/>
              </a:ext>
            </a:extLst>
          </p:cNvPr>
          <p:cNvSpPr>
            <a:spLocks noGrp="1"/>
          </p:cNvSpPr>
          <p:nvPr>
            <p:ph type="body" sz="quarter" idx="15" hasCustomPrompt="1"/>
          </p:nvPr>
        </p:nvSpPr>
        <p:spPr bwMode="gray">
          <a:xfrm>
            <a:off x="6366681" y="642938"/>
            <a:ext cx="2475694" cy="3729038"/>
          </a:xfrm>
        </p:spPr>
        <p:txBody>
          <a:bodyPr/>
          <a:lstStyle>
            <a:lvl1pPr marL="162000" indent="-162000" rtl="0">
              <a:buClr>
                <a:schemeClr val="bg1"/>
              </a:buClr>
              <a:buFont typeface="Wingdings" panose="05000000000000000000" pitchFamily="2" charset="2"/>
              <a:buChar char="§"/>
              <a:defRPr>
                <a:solidFill>
                  <a:schemeClr val="bg1"/>
                </a:solidFill>
              </a:defRPr>
            </a:lvl1pPr>
            <a:lvl2pPr rtl="0">
              <a:buClr>
                <a:schemeClr val="bg1"/>
              </a:buClr>
              <a:defRPr>
                <a:solidFill>
                  <a:schemeClr val="bg1"/>
                </a:solidFill>
              </a:defRPr>
            </a:lvl2pPr>
            <a:lvl3pPr rtl="0">
              <a:buClr>
                <a:schemeClr val="bg1"/>
              </a:buClr>
              <a:defRPr>
                <a:solidFill>
                  <a:schemeClr val="bg1"/>
                </a:solidFill>
              </a:defRPr>
            </a:lvl3pPr>
            <a:lvl4pPr marL="1296000" indent="0">
              <a:buClr>
                <a:schemeClr val="bg1"/>
              </a:buClr>
              <a:buNone/>
              <a:defRPr>
                <a:solidFill>
                  <a:schemeClr val="bg1"/>
                </a:solidFill>
              </a:defRPr>
            </a:lvl4pPr>
            <a:lvl5pPr>
              <a:buClr>
                <a:schemeClr val="bg1"/>
              </a:buClr>
              <a:defRPr>
                <a:solidFill>
                  <a:schemeClr val="bg1"/>
                </a:solidFill>
              </a:defRPr>
            </a:lvl5pPr>
          </a:lstStyle>
          <a:p>
            <a:pPr lvl="0"/>
            <a:r>
              <a:rPr lang="en-US" dirty="0"/>
              <a:t>First Level, Segoe UI, 12pt </a:t>
            </a:r>
          </a:p>
          <a:p>
            <a:pPr lvl="1"/>
            <a:r>
              <a:rPr lang="en-US" dirty="0"/>
              <a:t>Second Level</a:t>
            </a:r>
          </a:p>
          <a:p>
            <a:pPr lvl="2"/>
            <a:r>
              <a:rPr lang="en-US" dirty="0"/>
              <a:t>Third Level</a:t>
            </a:r>
          </a:p>
        </p:txBody>
      </p:sp>
      <p:sp>
        <p:nvSpPr>
          <p:cNvPr id="17" name="Grafik 8">
            <a:extLst>
              <a:ext uri="{FF2B5EF4-FFF2-40B4-BE49-F238E27FC236}">
                <a16:creationId xmlns:a16="http://schemas.microsoft.com/office/drawing/2014/main" id="{F64AAAB0-FA74-4B39-A2A7-034416132C8D}"/>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194535674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ext 1 column+ margin column with picture">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D3AA824B-4E89-41EC-8BF6-3AD4211A37FF}"/>
              </a:ext>
            </a:extLst>
          </p:cNvPr>
          <p:cNvGraphicFramePr>
            <a:graphicFrameLocks noChangeAspect="1"/>
          </p:cNvGraphicFramePr>
          <p:nvPr userDrawn="1">
            <p:custDataLst>
              <p:tags r:id="rId1"/>
            </p:custDataLst>
            <p:extLst>
              <p:ext uri="{D42A27DB-BD31-4B8C-83A1-F6EECF244321}">
                <p14:modId xmlns:p14="http://schemas.microsoft.com/office/powerpoint/2010/main" val="4810875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8" name="Objekt 7" hidden="1">
                        <a:extLst>
                          <a:ext uri="{FF2B5EF4-FFF2-40B4-BE49-F238E27FC236}">
                            <a16:creationId xmlns:a16="http://schemas.microsoft.com/office/drawing/2014/main" id="{D3AA824B-4E89-41EC-8BF6-3AD4211A37F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Rechteck 11">
            <a:extLst>
              <a:ext uri="{FF2B5EF4-FFF2-40B4-BE49-F238E27FC236}">
                <a16:creationId xmlns:a16="http://schemas.microsoft.com/office/drawing/2014/main" id="{27E887E9-8CA6-4D4B-A36A-AC353E536CE1}"/>
              </a:ext>
            </a:extLst>
          </p:cNvPr>
          <p:cNvSpPr/>
          <p:nvPr userDrawn="1"/>
        </p:nvSpPr>
        <p:spPr bwMode="gray">
          <a:xfrm>
            <a:off x="6096000" y="0"/>
            <a:ext cx="3048000" cy="514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2D39AB3A-BB42-4127-A080-2F2121576D68}"/>
              </a:ext>
            </a:extLst>
          </p:cNvPr>
          <p:cNvSpPr>
            <a:spLocks noGrp="1"/>
          </p:cNvSpPr>
          <p:nvPr>
            <p:ph type="title" hasCustomPrompt="1"/>
          </p:nvPr>
        </p:nvSpPr>
        <p:spPr bwMode="gray">
          <a:xfrm>
            <a:off x="302420" y="303212"/>
            <a:ext cx="5641180" cy="615553"/>
          </a:xfrm>
        </p:spPr>
        <p:txBody>
          <a:bodyPr vert="horz"/>
          <a:lstStyle>
            <a:lvl1pPr rtl="0">
              <a:defRPr/>
            </a:lvl1pPr>
          </a:lstStyle>
          <a:p>
            <a:r>
              <a:rPr lang="en-US" dirty="0"/>
              <a:t>Slide Title, Segoe UI, 24pt</a:t>
            </a:r>
            <a:br>
              <a:rPr lang="en-US" dirty="0"/>
            </a:br>
            <a:r>
              <a:rPr lang="en-US" dirty="0"/>
              <a:t>Max. 2 Lines</a:t>
            </a:r>
          </a:p>
        </p:txBody>
      </p:sp>
      <p:sp>
        <p:nvSpPr>
          <p:cNvPr id="3" name="Fußzeilenplatzhalter 2">
            <a:extLst>
              <a:ext uri="{FF2B5EF4-FFF2-40B4-BE49-F238E27FC236}">
                <a16:creationId xmlns:a16="http://schemas.microsoft.com/office/drawing/2014/main" id="{BE7859EA-314D-49E2-A15A-FC28AC31BCED}"/>
              </a:ext>
            </a:extLst>
          </p:cNvPr>
          <p:cNvSpPr>
            <a:spLocks noGrp="1"/>
          </p:cNvSpPr>
          <p:nvPr>
            <p:ph type="ftr" sz="quarter" idx="10"/>
          </p:nvPr>
        </p:nvSpPr>
        <p:spPr bwMode="gray"/>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15EF0FD3-B6E1-4E0A-B30D-B364E5C00D7F}"/>
              </a:ext>
            </a:extLst>
          </p:cNvPr>
          <p:cNvSpPr>
            <a:spLocks noGrp="1"/>
          </p:cNvSpPr>
          <p:nvPr>
            <p:ph type="sldNum" sz="quarter" idx="11"/>
          </p:nvPr>
        </p:nvSpPr>
        <p:spPr bwMode="gray"/>
        <p:txBody>
          <a:bodyPr/>
          <a:lstStyle>
            <a:lvl1pPr rtl="0">
              <a:defRPr/>
            </a:lvl1pPr>
          </a:lstStyle>
          <a:p>
            <a:fld id="{54413C03-D129-4B04-B289-283874789DC0}" type="slidenum">
              <a:rPr lang="en-US" smtClean="0"/>
              <a:pPr/>
              <a:t>‹Nr.›</a:t>
            </a:fld>
            <a:endParaRPr lang="en-US" dirty="0"/>
          </a:p>
        </p:txBody>
      </p:sp>
      <p:sp>
        <p:nvSpPr>
          <p:cNvPr id="7" name="Textplatzhalter 6">
            <a:extLst>
              <a:ext uri="{FF2B5EF4-FFF2-40B4-BE49-F238E27FC236}">
                <a16:creationId xmlns:a16="http://schemas.microsoft.com/office/drawing/2014/main" id="{F9007340-05A2-41EA-A606-71FD79D2BC77}"/>
              </a:ext>
            </a:extLst>
          </p:cNvPr>
          <p:cNvSpPr>
            <a:spLocks noGrp="1"/>
          </p:cNvSpPr>
          <p:nvPr>
            <p:ph type="body" sz="quarter" idx="12" hasCustomPrompt="1"/>
          </p:nvPr>
        </p:nvSpPr>
        <p:spPr bwMode="gray">
          <a:xfrm>
            <a:off x="300038" y="1492250"/>
            <a:ext cx="5641180" cy="398827"/>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9" name="Textplatzhalter 8">
            <a:extLst>
              <a:ext uri="{FF2B5EF4-FFF2-40B4-BE49-F238E27FC236}">
                <a16:creationId xmlns:a16="http://schemas.microsoft.com/office/drawing/2014/main" id="{E7EFB9F6-5AEB-4EF1-B28C-A7BCCA8417E5}"/>
              </a:ext>
            </a:extLst>
          </p:cNvPr>
          <p:cNvSpPr>
            <a:spLocks noGrp="1"/>
          </p:cNvSpPr>
          <p:nvPr>
            <p:ph type="body" sz="quarter" idx="13" hasCustomPrompt="1"/>
          </p:nvPr>
        </p:nvSpPr>
        <p:spPr bwMode="gray">
          <a:xfrm>
            <a:off x="300038" y="2040340"/>
            <a:ext cx="5641180" cy="2331636"/>
          </a:xfrm>
        </p:spPr>
        <p:txBody>
          <a:bodyPr/>
          <a:lstStyle>
            <a:lvl1pPr marL="162000" indent="-162000" rtl="0">
              <a:buFont typeface="Wingdings" panose="05000000000000000000" pitchFamily="2" charset="2"/>
              <a:buChar char="§"/>
              <a:defRPr/>
            </a:lvl1pPr>
            <a:lvl2pPr algn="l"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Grafik 8">
            <a:extLst>
              <a:ext uri="{FF2B5EF4-FFF2-40B4-BE49-F238E27FC236}">
                <a16:creationId xmlns:a16="http://schemas.microsoft.com/office/drawing/2014/main" id="{F64AAAB0-FA74-4B39-A2A7-034416132C8D}"/>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
        <p:nvSpPr>
          <p:cNvPr id="6" name="Bildplatzhalter 5">
            <a:extLst>
              <a:ext uri="{FF2B5EF4-FFF2-40B4-BE49-F238E27FC236}">
                <a16:creationId xmlns:a16="http://schemas.microsoft.com/office/drawing/2014/main" id="{CA6A4363-F616-4407-B686-AA221CB705E8}"/>
              </a:ext>
            </a:extLst>
          </p:cNvPr>
          <p:cNvSpPr>
            <a:spLocks noGrp="1"/>
          </p:cNvSpPr>
          <p:nvPr>
            <p:ph type="pic" sz="quarter" idx="16" hasCustomPrompt="1"/>
          </p:nvPr>
        </p:nvSpPr>
        <p:spPr bwMode="gray">
          <a:xfrm>
            <a:off x="6096000" y="0"/>
            <a:ext cx="3048000" cy="2572544"/>
          </a:xfrm>
          <a:solidFill>
            <a:schemeClr val="bg1"/>
          </a:solidFill>
        </p:spPr>
        <p:txBody>
          <a:bodyPr/>
          <a:lstStyle>
            <a:lvl1pPr marL="0" indent="0" rtl="0">
              <a:buNone/>
              <a:defRPr/>
            </a:lvl1pPr>
          </a:lstStyle>
          <a:p>
            <a:r>
              <a:rPr lang="en-US" dirty="0"/>
              <a:t>Insert image from file by clicking on the icon</a:t>
            </a:r>
          </a:p>
        </p:txBody>
      </p:sp>
      <p:sp>
        <p:nvSpPr>
          <p:cNvPr id="14" name="Textplatzhalter 13">
            <a:extLst>
              <a:ext uri="{FF2B5EF4-FFF2-40B4-BE49-F238E27FC236}">
                <a16:creationId xmlns:a16="http://schemas.microsoft.com/office/drawing/2014/main" id="{C82EFB41-8EA9-455E-8500-4970A8B8DB19}"/>
              </a:ext>
            </a:extLst>
          </p:cNvPr>
          <p:cNvSpPr>
            <a:spLocks noGrp="1"/>
          </p:cNvSpPr>
          <p:nvPr>
            <p:ph type="body" sz="quarter" idx="14" hasCustomPrompt="1"/>
          </p:nvPr>
        </p:nvSpPr>
        <p:spPr bwMode="gray">
          <a:xfrm>
            <a:off x="6366681" y="2816698"/>
            <a:ext cx="2474107" cy="188321"/>
          </a:xfrm>
        </p:spPr>
        <p:txBody>
          <a:bodyPr>
            <a:noAutofit/>
          </a:bodyPr>
          <a:lstStyle>
            <a:lvl1pPr marL="0" indent="0" rtl="0">
              <a:buClr>
                <a:schemeClr val="bg1"/>
              </a:buClr>
              <a:buNone/>
              <a:defRPr b="1">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Subtitle, Segoe UI, 12pt</a:t>
            </a:r>
          </a:p>
        </p:txBody>
      </p:sp>
      <p:sp>
        <p:nvSpPr>
          <p:cNvPr id="16" name="Textplatzhalter 15">
            <a:extLst>
              <a:ext uri="{FF2B5EF4-FFF2-40B4-BE49-F238E27FC236}">
                <a16:creationId xmlns:a16="http://schemas.microsoft.com/office/drawing/2014/main" id="{9DD6B41F-29EB-4B6E-8D5E-4D58DDEE9769}"/>
              </a:ext>
            </a:extLst>
          </p:cNvPr>
          <p:cNvSpPr>
            <a:spLocks noGrp="1"/>
          </p:cNvSpPr>
          <p:nvPr>
            <p:ph type="body" sz="quarter" idx="15" hasCustomPrompt="1"/>
          </p:nvPr>
        </p:nvSpPr>
        <p:spPr bwMode="gray">
          <a:xfrm>
            <a:off x="6366681" y="3183732"/>
            <a:ext cx="2475694" cy="1188244"/>
          </a:xfrm>
        </p:spPr>
        <p:txBody>
          <a:bodyPr/>
          <a:lstStyle>
            <a:lvl1pPr marL="162000" indent="-162000" rtl="0">
              <a:buClr>
                <a:schemeClr val="bg1"/>
              </a:buClr>
              <a:buFont typeface="Wingdings" panose="05000000000000000000" pitchFamily="2" charset="2"/>
              <a:buChar char="§"/>
              <a:defRPr>
                <a:solidFill>
                  <a:schemeClr val="bg1"/>
                </a:solidFill>
              </a:defRPr>
            </a:lvl1pPr>
            <a:lvl2pPr rtl="0">
              <a:buClr>
                <a:schemeClr val="bg1"/>
              </a:buClr>
              <a:defRPr>
                <a:solidFill>
                  <a:schemeClr val="bg1"/>
                </a:solidFill>
              </a:defRPr>
            </a:lvl2pPr>
            <a:lvl3pPr rtl="0">
              <a:buClr>
                <a:schemeClr val="bg1"/>
              </a:buClr>
              <a:defRPr>
                <a:solidFill>
                  <a:schemeClr val="bg1"/>
                </a:solidFill>
              </a:defRPr>
            </a:lvl3pPr>
            <a:lvl4pPr marL="1296000" indent="0">
              <a:buClr>
                <a:schemeClr val="bg1"/>
              </a:buClr>
              <a:buNone/>
              <a:defRPr>
                <a:solidFill>
                  <a:schemeClr val="bg1"/>
                </a:solidFill>
              </a:defRPr>
            </a:lvl4pPr>
            <a:lvl5pPr>
              <a:buClr>
                <a:schemeClr val="bg1"/>
              </a:buClr>
              <a:defRPr>
                <a:solidFill>
                  <a:schemeClr val="bg1"/>
                </a:solidFill>
              </a:defRPr>
            </a:lvl5pPr>
          </a:lstStyle>
          <a:p>
            <a:pPr lvl="0"/>
            <a:r>
              <a:rPr lang="en-US" dirty="0"/>
              <a:t>First Level, Segoe UI, 12pt </a:t>
            </a:r>
          </a:p>
          <a:p>
            <a:pPr lvl="1"/>
            <a:r>
              <a:rPr lang="en-US" dirty="0"/>
              <a:t>Second Level</a:t>
            </a:r>
          </a:p>
          <a:p>
            <a:pPr lvl="2"/>
            <a:r>
              <a:rPr lang="en-US" dirty="0"/>
              <a:t>Third Level</a:t>
            </a:r>
          </a:p>
        </p:txBody>
      </p:sp>
    </p:spTree>
    <p:extLst>
      <p:ext uri="{BB962C8B-B14F-4D97-AF65-F5344CB8AC3E}">
        <p14:creationId xmlns:p14="http://schemas.microsoft.com/office/powerpoint/2010/main" val="29926561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ext 1 column+ highlight + picture">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D3AA824B-4E89-41EC-8BF6-3AD4211A37FF}"/>
              </a:ext>
            </a:extLst>
          </p:cNvPr>
          <p:cNvGraphicFramePr>
            <a:graphicFrameLocks noChangeAspect="1"/>
          </p:cNvGraphicFramePr>
          <p:nvPr userDrawn="1">
            <p:custDataLst>
              <p:tags r:id="rId1"/>
            </p:custDataLst>
            <p:extLst>
              <p:ext uri="{D42A27DB-BD31-4B8C-83A1-F6EECF244321}">
                <p14:modId xmlns:p14="http://schemas.microsoft.com/office/powerpoint/2010/main" val="4810875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8" name="Objekt 7" hidden="1">
                        <a:extLst>
                          <a:ext uri="{FF2B5EF4-FFF2-40B4-BE49-F238E27FC236}">
                            <a16:creationId xmlns:a16="http://schemas.microsoft.com/office/drawing/2014/main" id="{D3AA824B-4E89-41EC-8BF6-3AD4211A37F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2D39AB3A-BB42-4127-A080-2F2121576D68}"/>
              </a:ext>
            </a:extLst>
          </p:cNvPr>
          <p:cNvSpPr>
            <a:spLocks noGrp="1"/>
          </p:cNvSpPr>
          <p:nvPr>
            <p:ph type="title" hasCustomPrompt="1"/>
          </p:nvPr>
        </p:nvSpPr>
        <p:spPr bwMode="gray">
          <a:xfrm>
            <a:off x="302420" y="303212"/>
            <a:ext cx="5641180" cy="615553"/>
          </a:xfrm>
        </p:spPr>
        <p:txBody>
          <a:bodyPr vert="horz"/>
          <a:lstStyle>
            <a:lvl1pPr rtl="0">
              <a:defRPr/>
            </a:lvl1pPr>
          </a:lstStyle>
          <a:p>
            <a:r>
              <a:rPr lang="en-US" dirty="0"/>
              <a:t>Slide Title, Segoe UI, 24pt</a:t>
            </a:r>
            <a:br>
              <a:rPr lang="en-US" dirty="0"/>
            </a:br>
            <a:r>
              <a:rPr lang="en-US" dirty="0"/>
              <a:t>Max. 2 Lines</a:t>
            </a:r>
          </a:p>
        </p:txBody>
      </p:sp>
      <p:sp>
        <p:nvSpPr>
          <p:cNvPr id="3" name="Fußzeilenplatzhalter 2">
            <a:extLst>
              <a:ext uri="{FF2B5EF4-FFF2-40B4-BE49-F238E27FC236}">
                <a16:creationId xmlns:a16="http://schemas.microsoft.com/office/drawing/2014/main" id="{BE7859EA-314D-49E2-A15A-FC28AC31BCED}"/>
              </a:ext>
            </a:extLst>
          </p:cNvPr>
          <p:cNvSpPr>
            <a:spLocks noGrp="1"/>
          </p:cNvSpPr>
          <p:nvPr>
            <p:ph type="ftr" sz="quarter" idx="10"/>
          </p:nvPr>
        </p:nvSpPr>
        <p:spPr bwMode="gray"/>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15EF0FD3-B6E1-4E0A-B30D-B364E5C00D7F}"/>
              </a:ext>
            </a:extLst>
          </p:cNvPr>
          <p:cNvSpPr>
            <a:spLocks noGrp="1"/>
          </p:cNvSpPr>
          <p:nvPr>
            <p:ph type="sldNum" sz="quarter" idx="11"/>
          </p:nvPr>
        </p:nvSpPr>
        <p:spPr bwMode="gray"/>
        <p:txBody>
          <a:bodyPr/>
          <a:lstStyle>
            <a:lvl1pPr rtl="0">
              <a:defRPr/>
            </a:lvl1pPr>
          </a:lstStyle>
          <a:p>
            <a:fld id="{54413C03-D129-4B04-B289-283874789DC0}" type="slidenum">
              <a:rPr lang="en-US" smtClean="0"/>
              <a:pPr/>
              <a:t>‹Nr.›</a:t>
            </a:fld>
            <a:endParaRPr lang="en-US" dirty="0"/>
          </a:p>
        </p:txBody>
      </p:sp>
      <p:sp>
        <p:nvSpPr>
          <p:cNvPr id="7" name="Textplatzhalter 6">
            <a:extLst>
              <a:ext uri="{FF2B5EF4-FFF2-40B4-BE49-F238E27FC236}">
                <a16:creationId xmlns:a16="http://schemas.microsoft.com/office/drawing/2014/main" id="{F9007340-05A2-41EA-A606-71FD79D2BC77}"/>
              </a:ext>
            </a:extLst>
          </p:cNvPr>
          <p:cNvSpPr>
            <a:spLocks noGrp="1"/>
          </p:cNvSpPr>
          <p:nvPr>
            <p:ph type="body" sz="quarter" idx="12" hasCustomPrompt="1"/>
          </p:nvPr>
        </p:nvSpPr>
        <p:spPr bwMode="gray">
          <a:xfrm>
            <a:off x="300038" y="1492250"/>
            <a:ext cx="5641180" cy="398827"/>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9" name="Textplatzhalter 8">
            <a:extLst>
              <a:ext uri="{FF2B5EF4-FFF2-40B4-BE49-F238E27FC236}">
                <a16:creationId xmlns:a16="http://schemas.microsoft.com/office/drawing/2014/main" id="{E7EFB9F6-5AEB-4EF1-B28C-A7BCCA8417E5}"/>
              </a:ext>
            </a:extLst>
          </p:cNvPr>
          <p:cNvSpPr>
            <a:spLocks noGrp="1"/>
          </p:cNvSpPr>
          <p:nvPr>
            <p:ph type="body" sz="quarter" idx="13" hasCustomPrompt="1"/>
          </p:nvPr>
        </p:nvSpPr>
        <p:spPr bwMode="gray">
          <a:xfrm>
            <a:off x="300038" y="2040341"/>
            <a:ext cx="5641180" cy="1375960"/>
          </a:xfrm>
        </p:spPr>
        <p:txBody>
          <a:bodyPr/>
          <a:lstStyle>
            <a:lvl1pPr marL="162000" indent="-162000" rtl="0">
              <a:buFont typeface="Wingdings" panose="05000000000000000000" pitchFamily="2" charset="2"/>
              <a:buChar char="§"/>
              <a:defRPr/>
            </a:lvl1pPr>
            <a:lvl2pPr algn="l"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a:p>
            <a:pPr lvl="3"/>
            <a:r>
              <a:rPr lang="en-US" dirty="0"/>
              <a:t>Fourth Level</a:t>
            </a:r>
          </a:p>
        </p:txBody>
      </p:sp>
      <p:sp>
        <p:nvSpPr>
          <p:cNvPr id="6" name="Bildplatzhalter 5">
            <a:extLst>
              <a:ext uri="{FF2B5EF4-FFF2-40B4-BE49-F238E27FC236}">
                <a16:creationId xmlns:a16="http://schemas.microsoft.com/office/drawing/2014/main" id="{CA6A4363-F616-4407-B686-AA221CB705E8}"/>
              </a:ext>
            </a:extLst>
          </p:cNvPr>
          <p:cNvSpPr>
            <a:spLocks noGrp="1"/>
          </p:cNvSpPr>
          <p:nvPr>
            <p:ph type="pic" sz="quarter" idx="16" hasCustomPrompt="1"/>
          </p:nvPr>
        </p:nvSpPr>
        <p:spPr bwMode="gray">
          <a:xfrm>
            <a:off x="6096000" y="0"/>
            <a:ext cx="3048000" cy="5145088"/>
          </a:xfrm>
          <a:solidFill>
            <a:schemeClr val="bg1"/>
          </a:solidFill>
        </p:spPr>
        <p:txBody>
          <a:bodyPr/>
          <a:lstStyle>
            <a:lvl1pPr marL="0" indent="0" rtl="0">
              <a:buNone/>
              <a:defRPr/>
            </a:lvl1pPr>
          </a:lstStyle>
          <a:p>
            <a:r>
              <a:rPr lang="en-US" dirty="0"/>
              <a:t>Insert image from file by clicking on the icon</a:t>
            </a:r>
          </a:p>
        </p:txBody>
      </p:sp>
      <p:sp>
        <p:nvSpPr>
          <p:cNvPr id="18" name="Textplatzhalter 8">
            <a:extLst>
              <a:ext uri="{FF2B5EF4-FFF2-40B4-BE49-F238E27FC236}">
                <a16:creationId xmlns:a16="http://schemas.microsoft.com/office/drawing/2014/main" id="{12DAC839-0539-4693-9D3D-564E33B74841}"/>
              </a:ext>
            </a:extLst>
          </p:cNvPr>
          <p:cNvSpPr>
            <a:spLocks noGrp="1"/>
          </p:cNvSpPr>
          <p:nvPr>
            <p:ph type="body" sz="quarter" idx="17" hasCustomPrompt="1"/>
          </p:nvPr>
        </p:nvSpPr>
        <p:spPr bwMode="gray">
          <a:xfrm>
            <a:off x="300038" y="3565565"/>
            <a:ext cx="5641180" cy="806410"/>
          </a:xfrm>
          <a:solidFill>
            <a:schemeClr val="accent1"/>
          </a:solidFill>
        </p:spPr>
        <p:txBody>
          <a:bodyPr lIns="108000" tIns="108000" rIns="108000" bIns="108000"/>
          <a:lstStyle>
            <a:lvl1pPr marL="0" indent="0" rtl="0">
              <a:buFont typeface="Wingdings" panose="05000000000000000000" pitchFamily="2" charset="2"/>
              <a:buNone/>
              <a:defRPr b="1">
                <a:solidFill>
                  <a:schemeClr val="bg1"/>
                </a:solidFill>
              </a:defRPr>
            </a:lvl1pPr>
            <a:lvl2pPr algn="l" rtl="0">
              <a:defRPr/>
            </a:lvl2pPr>
            <a:lvl3pPr rtl="0">
              <a:defRPr/>
            </a:lvl3pPr>
            <a:lvl4pPr rtl="0">
              <a:defRPr/>
            </a:lvl4pPr>
            <a:lvl5pPr rtl="0">
              <a:defRPr/>
            </a:lvl5pPr>
          </a:lstStyle>
          <a:p>
            <a:pPr lvl="0"/>
            <a:r>
              <a:rPr lang="en-US" dirty="0"/>
              <a:t>First Level, Segoe UI, 12pt</a:t>
            </a:r>
          </a:p>
        </p:txBody>
      </p:sp>
    </p:spTree>
    <p:extLst>
      <p:ext uri="{BB962C8B-B14F-4D97-AF65-F5344CB8AC3E}">
        <p14:creationId xmlns:p14="http://schemas.microsoft.com/office/powerpoint/2010/main" val="238024969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ext 2 columns + picture">
    <p:spTree>
      <p:nvGrpSpPr>
        <p:cNvPr id="1" name=""/>
        <p:cNvGrpSpPr/>
        <p:nvPr/>
      </p:nvGrpSpPr>
      <p:grpSpPr>
        <a:xfrm>
          <a:off x="0" y="0"/>
          <a:ext cx="0" cy="0"/>
          <a:chOff x="0" y="0"/>
          <a:chExt cx="0" cy="0"/>
        </a:xfrm>
      </p:grpSpPr>
      <p:graphicFrame>
        <p:nvGraphicFramePr>
          <p:cNvPr id="10" name="Objekt 9" hidden="1">
            <a:extLst>
              <a:ext uri="{FF2B5EF4-FFF2-40B4-BE49-F238E27FC236}">
                <a16:creationId xmlns:a16="http://schemas.microsoft.com/office/drawing/2014/main" id="{02337D2E-40FD-4DFC-A64D-11F24C4DE632}"/>
              </a:ext>
            </a:extLst>
          </p:cNvPr>
          <p:cNvGraphicFramePr>
            <a:graphicFrameLocks noChangeAspect="1"/>
          </p:cNvGraphicFramePr>
          <p:nvPr userDrawn="1">
            <p:custDataLst>
              <p:tags r:id="rId1"/>
            </p:custDataLst>
            <p:extLst>
              <p:ext uri="{D42A27DB-BD31-4B8C-83A1-F6EECF244321}">
                <p14:modId xmlns:p14="http://schemas.microsoft.com/office/powerpoint/2010/main" val="287295698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10" name="Objekt 9" hidden="1">
                        <a:extLst>
                          <a:ext uri="{FF2B5EF4-FFF2-40B4-BE49-F238E27FC236}">
                            <a16:creationId xmlns:a16="http://schemas.microsoft.com/office/drawing/2014/main" id="{02337D2E-40FD-4DFC-A64D-11F24C4DE63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2D39AB3A-BB42-4127-A080-2F2121576D68}"/>
              </a:ext>
            </a:extLst>
          </p:cNvPr>
          <p:cNvSpPr>
            <a:spLocks noGrp="1"/>
          </p:cNvSpPr>
          <p:nvPr>
            <p:ph type="title" hasCustomPrompt="1"/>
          </p:nvPr>
        </p:nvSpPr>
        <p:spPr>
          <a:xfrm>
            <a:off x="302420" y="303212"/>
            <a:ext cx="5641180" cy="615553"/>
          </a:xfrm>
        </p:spPr>
        <p:txBody>
          <a:bodyPr vert="horz"/>
          <a:lstStyle>
            <a:lvl1pPr rtl="0">
              <a:defRPr/>
            </a:lvl1pPr>
          </a:lstStyle>
          <a:p>
            <a:r>
              <a:rPr lang="en-US" dirty="0"/>
              <a:t>Slide Title, Segoe UI, 24pt</a:t>
            </a:r>
            <a:br>
              <a:rPr lang="en-US" dirty="0"/>
            </a:br>
            <a:r>
              <a:rPr lang="en-US" dirty="0"/>
              <a:t>Max. 2 Lines</a:t>
            </a:r>
          </a:p>
        </p:txBody>
      </p:sp>
      <p:sp>
        <p:nvSpPr>
          <p:cNvPr id="3" name="Fußzeilenplatzhalter 2">
            <a:extLst>
              <a:ext uri="{FF2B5EF4-FFF2-40B4-BE49-F238E27FC236}">
                <a16:creationId xmlns:a16="http://schemas.microsoft.com/office/drawing/2014/main" id="{BE7859EA-314D-49E2-A15A-FC28AC31BCED}"/>
              </a:ext>
            </a:extLst>
          </p:cNvPr>
          <p:cNvSpPr>
            <a:spLocks noGrp="1"/>
          </p:cNvSpPr>
          <p:nvPr>
            <p:ph type="ftr" sz="quarter" idx="10"/>
          </p:nvPr>
        </p:nvSpPr>
        <p:spPr/>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15EF0FD3-B6E1-4E0A-B30D-B364E5C00D7F}"/>
              </a:ext>
            </a:extLst>
          </p:cNvPr>
          <p:cNvSpPr>
            <a:spLocks noGrp="1"/>
          </p:cNvSpPr>
          <p:nvPr>
            <p:ph type="sldNum" sz="quarter" idx="11"/>
          </p:nvPr>
        </p:nvSpPr>
        <p:spPr/>
        <p:txBody>
          <a:bodyPr/>
          <a:lstStyle>
            <a:lvl1pPr rtl="0">
              <a:defRPr/>
            </a:lvl1pPr>
          </a:lstStyle>
          <a:p>
            <a:fld id="{54413C03-D129-4B04-B289-283874789DC0}" type="slidenum">
              <a:rPr lang="en-US" smtClean="0"/>
              <a:pPr/>
              <a:t>‹Nr.›</a:t>
            </a:fld>
            <a:endParaRPr lang="en-US" dirty="0"/>
          </a:p>
        </p:txBody>
      </p:sp>
      <p:sp>
        <p:nvSpPr>
          <p:cNvPr id="7" name="Textplatzhalter 6">
            <a:extLst>
              <a:ext uri="{FF2B5EF4-FFF2-40B4-BE49-F238E27FC236}">
                <a16:creationId xmlns:a16="http://schemas.microsoft.com/office/drawing/2014/main" id="{F9007340-05A2-41EA-A606-71FD79D2BC77}"/>
              </a:ext>
            </a:extLst>
          </p:cNvPr>
          <p:cNvSpPr>
            <a:spLocks noGrp="1"/>
          </p:cNvSpPr>
          <p:nvPr>
            <p:ph type="body" sz="quarter" idx="12" hasCustomPrompt="1"/>
          </p:nvPr>
        </p:nvSpPr>
        <p:spPr>
          <a:xfrm>
            <a:off x="300038" y="1492250"/>
            <a:ext cx="5641180" cy="398827"/>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9" name="Textplatzhalter 8">
            <a:extLst>
              <a:ext uri="{FF2B5EF4-FFF2-40B4-BE49-F238E27FC236}">
                <a16:creationId xmlns:a16="http://schemas.microsoft.com/office/drawing/2014/main" id="{E7EFB9F6-5AEB-4EF1-B28C-A7BCCA8417E5}"/>
              </a:ext>
            </a:extLst>
          </p:cNvPr>
          <p:cNvSpPr>
            <a:spLocks noGrp="1"/>
          </p:cNvSpPr>
          <p:nvPr>
            <p:ph type="body" sz="quarter" idx="13" hasCustomPrompt="1"/>
          </p:nvPr>
        </p:nvSpPr>
        <p:spPr>
          <a:xfrm>
            <a:off x="300038" y="2040340"/>
            <a:ext cx="2743200" cy="2331636"/>
          </a:xfrm>
        </p:spPr>
        <p:txBody>
          <a:bodyPr/>
          <a:lstStyle>
            <a:lvl1pPr marL="162000" indent="-162000" rtl="0">
              <a:buFont typeface="Wingdings" panose="05000000000000000000" pitchFamily="2" charset="2"/>
              <a:buChar char="§"/>
              <a:defRPr/>
            </a:lvl1pPr>
            <a:lvl2pPr algn="l"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Bildplatzhalter 5">
            <a:extLst>
              <a:ext uri="{FF2B5EF4-FFF2-40B4-BE49-F238E27FC236}">
                <a16:creationId xmlns:a16="http://schemas.microsoft.com/office/drawing/2014/main" id="{CA6A4363-F616-4407-B686-AA221CB705E8}"/>
              </a:ext>
            </a:extLst>
          </p:cNvPr>
          <p:cNvSpPr>
            <a:spLocks noGrp="1"/>
          </p:cNvSpPr>
          <p:nvPr>
            <p:ph type="pic" sz="quarter" idx="16" hasCustomPrompt="1"/>
          </p:nvPr>
        </p:nvSpPr>
        <p:spPr>
          <a:xfrm>
            <a:off x="6819900" y="0"/>
            <a:ext cx="2324100" cy="5145088"/>
          </a:xfrm>
          <a:solidFill>
            <a:schemeClr val="bg1"/>
          </a:solidFill>
        </p:spPr>
        <p:txBody>
          <a:bodyPr/>
          <a:lstStyle>
            <a:lvl1pPr marL="0" indent="0" rtl="0">
              <a:buNone/>
              <a:defRPr/>
            </a:lvl1pPr>
          </a:lstStyle>
          <a:p>
            <a:r>
              <a:rPr lang="en-US" dirty="0"/>
              <a:t>Insert image from file by clicking on the icon</a:t>
            </a:r>
          </a:p>
        </p:txBody>
      </p:sp>
      <p:sp>
        <p:nvSpPr>
          <p:cNvPr id="8" name="Textplatzhalter 7">
            <a:extLst>
              <a:ext uri="{FF2B5EF4-FFF2-40B4-BE49-F238E27FC236}">
                <a16:creationId xmlns:a16="http://schemas.microsoft.com/office/drawing/2014/main" id="{F457BE55-A82C-43C5-BC22-EC149179F210}"/>
              </a:ext>
            </a:extLst>
          </p:cNvPr>
          <p:cNvSpPr>
            <a:spLocks noGrp="1"/>
          </p:cNvSpPr>
          <p:nvPr>
            <p:ph type="body" sz="quarter" idx="17" hasCustomPrompt="1"/>
          </p:nvPr>
        </p:nvSpPr>
        <p:spPr>
          <a:xfrm>
            <a:off x="3195638" y="2040339"/>
            <a:ext cx="2743200" cy="2331635"/>
          </a:xfrm>
        </p:spPr>
        <p:txBody>
          <a:bodyPr/>
          <a:lstStyle>
            <a:lvl1pPr marL="162000" indent="-162000" rtl="0">
              <a:buFont typeface="Wingdings" panose="05000000000000000000" pitchFamily="2" charset="2"/>
              <a:buChar char="§"/>
              <a:defRPr/>
            </a:lvl1pPr>
            <a:lvl2pPr rtl="0">
              <a:defRPr/>
            </a:lvl2pPr>
            <a:lvl3pPr rtl="0">
              <a:defRPr/>
            </a:lvl3pPr>
            <a:lvl4pPr rtl="0">
              <a:defRPr/>
            </a:lvl4pPr>
            <a:lvl5pPr rtl="0">
              <a:defRPr/>
            </a:lvl5pPr>
          </a:lstStyle>
          <a:p>
            <a:pPr lvl="0"/>
            <a:r>
              <a:rPr lang="en-US" dirty="0"/>
              <a:t>First Level, Segoe UI, 12pt </a:t>
            </a:r>
          </a:p>
          <a:p>
            <a:pPr lvl="1"/>
            <a:r>
              <a:rPr lang="en-US" dirty="0"/>
              <a:t>Second Ebene</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1151748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ext 1 column + picture">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B2BA29D9-2E45-4D20-9CC6-912FB35995D3}"/>
              </a:ext>
            </a:extLst>
          </p:cNvPr>
          <p:cNvGraphicFramePr>
            <a:graphicFrameLocks noChangeAspect="1"/>
          </p:cNvGraphicFramePr>
          <p:nvPr userDrawn="1">
            <p:custDataLst>
              <p:tags r:id="rId1"/>
            </p:custDataLst>
            <p:extLst>
              <p:ext uri="{D42A27DB-BD31-4B8C-83A1-F6EECF244321}">
                <p14:modId xmlns:p14="http://schemas.microsoft.com/office/powerpoint/2010/main" val="21444511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8" name="Objekt 7" hidden="1">
                        <a:extLst>
                          <a:ext uri="{FF2B5EF4-FFF2-40B4-BE49-F238E27FC236}">
                            <a16:creationId xmlns:a16="http://schemas.microsoft.com/office/drawing/2014/main" id="{B2BA29D9-2E45-4D20-9CC6-912FB35995D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Bildplatzhalter 5">
            <a:extLst>
              <a:ext uri="{FF2B5EF4-FFF2-40B4-BE49-F238E27FC236}">
                <a16:creationId xmlns:a16="http://schemas.microsoft.com/office/drawing/2014/main" id="{1B1C7942-B3D3-4A92-ADA0-4EE61A866B61}"/>
              </a:ext>
            </a:extLst>
          </p:cNvPr>
          <p:cNvSpPr>
            <a:spLocks noGrp="1"/>
          </p:cNvSpPr>
          <p:nvPr>
            <p:ph type="pic" sz="quarter" idx="14" hasCustomPrompt="1"/>
          </p:nvPr>
        </p:nvSpPr>
        <p:spPr>
          <a:xfrm>
            <a:off x="4646612" y="0"/>
            <a:ext cx="4497387" cy="5145088"/>
          </a:xfrm>
          <a:solidFill>
            <a:schemeClr val="bg1"/>
          </a:solidFill>
        </p:spPr>
        <p:txBody>
          <a:bodyPr/>
          <a:lstStyle>
            <a:lvl1pPr marL="0" indent="0" rtl="0">
              <a:buNone/>
              <a:defRPr/>
            </a:lvl1pPr>
          </a:lstStyle>
          <a:p>
            <a:r>
              <a:rPr lang="en-US" dirty="0"/>
              <a:t>Insert image from file by clicking on the icon</a:t>
            </a:r>
          </a:p>
        </p:txBody>
      </p:sp>
      <p:sp>
        <p:nvSpPr>
          <p:cNvPr id="2" name="Titel 1">
            <a:extLst>
              <a:ext uri="{FF2B5EF4-FFF2-40B4-BE49-F238E27FC236}">
                <a16:creationId xmlns:a16="http://schemas.microsoft.com/office/drawing/2014/main" id="{2D39AB3A-BB42-4127-A080-2F2121576D68}"/>
              </a:ext>
            </a:extLst>
          </p:cNvPr>
          <p:cNvSpPr>
            <a:spLocks noGrp="1"/>
          </p:cNvSpPr>
          <p:nvPr>
            <p:ph type="title" hasCustomPrompt="1"/>
          </p:nvPr>
        </p:nvSpPr>
        <p:spPr>
          <a:xfrm>
            <a:off x="302420" y="303212"/>
            <a:ext cx="3919060" cy="615553"/>
          </a:xfrm>
        </p:spPr>
        <p:txBody>
          <a:bodyPr vert="horz"/>
          <a:lstStyle>
            <a:lvl1pPr rtl="0">
              <a:defRPr/>
            </a:lvl1pPr>
          </a:lstStyle>
          <a:p>
            <a:r>
              <a:rPr lang="en-US" dirty="0"/>
              <a:t>Slide Title, Segoe UI, 24pt</a:t>
            </a:r>
            <a:br>
              <a:rPr lang="en-US" dirty="0"/>
            </a:br>
            <a:r>
              <a:rPr lang="en-US" dirty="0"/>
              <a:t>Max. 2 Lines</a:t>
            </a:r>
          </a:p>
        </p:txBody>
      </p:sp>
      <p:sp>
        <p:nvSpPr>
          <p:cNvPr id="3" name="Fußzeilenplatzhalter 2">
            <a:extLst>
              <a:ext uri="{FF2B5EF4-FFF2-40B4-BE49-F238E27FC236}">
                <a16:creationId xmlns:a16="http://schemas.microsoft.com/office/drawing/2014/main" id="{BE7859EA-314D-49E2-A15A-FC28AC31BCED}"/>
              </a:ext>
            </a:extLst>
          </p:cNvPr>
          <p:cNvSpPr>
            <a:spLocks noGrp="1"/>
          </p:cNvSpPr>
          <p:nvPr>
            <p:ph type="ftr" sz="quarter" idx="10"/>
          </p:nvPr>
        </p:nvSpPr>
        <p:spPr/>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15EF0FD3-B6E1-4E0A-B30D-B364E5C00D7F}"/>
              </a:ext>
            </a:extLst>
          </p:cNvPr>
          <p:cNvSpPr>
            <a:spLocks noGrp="1"/>
          </p:cNvSpPr>
          <p:nvPr>
            <p:ph type="sldNum" sz="quarter" idx="11"/>
          </p:nvPr>
        </p:nvSpPr>
        <p:spPr/>
        <p:txBody>
          <a:bodyPr/>
          <a:lstStyle>
            <a:lvl1pPr rtl="0">
              <a:defRPr/>
            </a:lvl1pPr>
          </a:lstStyle>
          <a:p>
            <a:fld id="{54413C03-D129-4B04-B289-283874789DC0}" type="slidenum">
              <a:rPr lang="en-US" smtClean="0"/>
              <a:pPr/>
              <a:t>‹Nr.›</a:t>
            </a:fld>
            <a:endParaRPr lang="en-US" dirty="0"/>
          </a:p>
        </p:txBody>
      </p:sp>
      <p:sp>
        <p:nvSpPr>
          <p:cNvPr id="7" name="Textplatzhalter 6">
            <a:extLst>
              <a:ext uri="{FF2B5EF4-FFF2-40B4-BE49-F238E27FC236}">
                <a16:creationId xmlns:a16="http://schemas.microsoft.com/office/drawing/2014/main" id="{F9007340-05A2-41EA-A606-71FD79D2BC77}"/>
              </a:ext>
            </a:extLst>
          </p:cNvPr>
          <p:cNvSpPr>
            <a:spLocks noGrp="1"/>
          </p:cNvSpPr>
          <p:nvPr>
            <p:ph type="body" sz="quarter" idx="12" hasCustomPrompt="1"/>
          </p:nvPr>
        </p:nvSpPr>
        <p:spPr>
          <a:xfrm>
            <a:off x="300038" y="1492250"/>
            <a:ext cx="3919060" cy="188321"/>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9" name="Textplatzhalter 8">
            <a:extLst>
              <a:ext uri="{FF2B5EF4-FFF2-40B4-BE49-F238E27FC236}">
                <a16:creationId xmlns:a16="http://schemas.microsoft.com/office/drawing/2014/main" id="{E7EFB9F6-5AEB-4EF1-B28C-A7BCCA8417E5}"/>
              </a:ext>
            </a:extLst>
          </p:cNvPr>
          <p:cNvSpPr>
            <a:spLocks noGrp="1"/>
          </p:cNvSpPr>
          <p:nvPr>
            <p:ph type="body" sz="quarter" idx="13" hasCustomPrompt="1"/>
          </p:nvPr>
        </p:nvSpPr>
        <p:spPr>
          <a:xfrm>
            <a:off x="300038" y="1832971"/>
            <a:ext cx="3919060" cy="2539005"/>
          </a:xfrm>
        </p:spPr>
        <p:txBody>
          <a:bodyPr/>
          <a:lstStyle>
            <a:lvl1pPr marL="162000" indent="-162000" rtl="0">
              <a:buFont typeface="Wingdings" panose="05000000000000000000" pitchFamily="2" charset="2"/>
              <a:buChar char="§"/>
              <a:defRPr/>
            </a:lvl1pPr>
            <a:lvl2pPr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6539264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ext 1 column + 2 pictures">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B2BA29D9-2E45-4D20-9CC6-912FB35995D3}"/>
              </a:ext>
            </a:extLst>
          </p:cNvPr>
          <p:cNvGraphicFramePr>
            <a:graphicFrameLocks noChangeAspect="1"/>
          </p:cNvGraphicFramePr>
          <p:nvPr userDrawn="1">
            <p:custDataLst>
              <p:tags r:id="rId1"/>
            </p:custDataLst>
            <p:extLst>
              <p:ext uri="{D42A27DB-BD31-4B8C-83A1-F6EECF244321}">
                <p14:modId xmlns:p14="http://schemas.microsoft.com/office/powerpoint/2010/main" val="21444511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8" name="Objekt 7" hidden="1">
                        <a:extLst>
                          <a:ext uri="{FF2B5EF4-FFF2-40B4-BE49-F238E27FC236}">
                            <a16:creationId xmlns:a16="http://schemas.microsoft.com/office/drawing/2014/main" id="{B2BA29D9-2E45-4D20-9CC6-912FB35995D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Bildplatzhalter 5">
            <a:extLst>
              <a:ext uri="{FF2B5EF4-FFF2-40B4-BE49-F238E27FC236}">
                <a16:creationId xmlns:a16="http://schemas.microsoft.com/office/drawing/2014/main" id="{1B1C7942-B3D3-4A92-ADA0-4EE61A866B61}"/>
              </a:ext>
            </a:extLst>
          </p:cNvPr>
          <p:cNvSpPr>
            <a:spLocks noGrp="1"/>
          </p:cNvSpPr>
          <p:nvPr>
            <p:ph type="pic" sz="quarter" idx="14" hasCustomPrompt="1"/>
          </p:nvPr>
        </p:nvSpPr>
        <p:spPr>
          <a:xfrm>
            <a:off x="4646613" y="2572544"/>
            <a:ext cx="4497387" cy="2572544"/>
          </a:xfrm>
          <a:solidFill>
            <a:schemeClr val="bg1"/>
          </a:solidFill>
        </p:spPr>
        <p:txBody>
          <a:bodyPr/>
          <a:lstStyle>
            <a:lvl1pPr marL="0" indent="0" rtl="0">
              <a:buNone/>
              <a:defRPr/>
            </a:lvl1pPr>
          </a:lstStyle>
          <a:p>
            <a:r>
              <a:rPr lang="en-US" dirty="0"/>
              <a:t>Insert image from file by clicking on the icon</a:t>
            </a:r>
          </a:p>
        </p:txBody>
      </p:sp>
      <p:sp>
        <p:nvSpPr>
          <p:cNvPr id="2" name="Titel 1">
            <a:extLst>
              <a:ext uri="{FF2B5EF4-FFF2-40B4-BE49-F238E27FC236}">
                <a16:creationId xmlns:a16="http://schemas.microsoft.com/office/drawing/2014/main" id="{2D39AB3A-BB42-4127-A080-2F2121576D68}"/>
              </a:ext>
            </a:extLst>
          </p:cNvPr>
          <p:cNvSpPr>
            <a:spLocks noGrp="1"/>
          </p:cNvSpPr>
          <p:nvPr>
            <p:ph type="title" hasCustomPrompt="1"/>
          </p:nvPr>
        </p:nvSpPr>
        <p:spPr>
          <a:xfrm>
            <a:off x="302420" y="303212"/>
            <a:ext cx="3919060" cy="615553"/>
          </a:xfrm>
        </p:spPr>
        <p:txBody>
          <a:bodyPr vert="horz"/>
          <a:lstStyle>
            <a:lvl1pPr rtl="0">
              <a:defRPr/>
            </a:lvl1pPr>
          </a:lstStyle>
          <a:p>
            <a:r>
              <a:rPr lang="en-US" dirty="0"/>
              <a:t>Slide Title, Segoe UI, 24pt</a:t>
            </a:r>
            <a:br>
              <a:rPr lang="en-US" dirty="0"/>
            </a:br>
            <a:r>
              <a:rPr lang="en-US" dirty="0"/>
              <a:t>Max. 2 Lines</a:t>
            </a:r>
          </a:p>
        </p:txBody>
      </p:sp>
      <p:sp>
        <p:nvSpPr>
          <p:cNvPr id="3" name="Fußzeilenplatzhalter 2">
            <a:extLst>
              <a:ext uri="{FF2B5EF4-FFF2-40B4-BE49-F238E27FC236}">
                <a16:creationId xmlns:a16="http://schemas.microsoft.com/office/drawing/2014/main" id="{BE7859EA-314D-49E2-A15A-FC28AC31BCED}"/>
              </a:ext>
            </a:extLst>
          </p:cNvPr>
          <p:cNvSpPr>
            <a:spLocks noGrp="1"/>
          </p:cNvSpPr>
          <p:nvPr>
            <p:ph type="ftr" sz="quarter" idx="10"/>
          </p:nvPr>
        </p:nvSpPr>
        <p:spPr/>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15EF0FD3-B6E1-4E0A-B30D-B364E5C00D7F}"/>
              </a:ext>
            </a:extLst>
          </p:cNvPr>
          <p:cNvSpPr>
            <a:spLocks noGrp="1"/>
          </p:cNvSpPr>
          <p:nvPr>
            <p:ph type="sldNum" sz="quarter" idx="11"/>
          </p:nvPr>
        </p:nvSpPr>
        <p:spPr/>
        <p:txBody>
          <a:bodyPr/>
          <a:lstStyle>
            <a:lvl1pPr rtl="0">
              <a:defRPr/>
            </a:lvl1pPr>
          </a:lstStyle>
          <a:p>
            <a:fld id="{54413C03-D129-4B04-B289-283874789DC0}" type="slidenum">
              <a:rPr lang="en-US" smtClean="0"/>
              <a:pPr/>
              <a:t>‹Nr.›</a:t>
            </a:fld>
            <a:endParaRPr lang="en-US" dirty="0"/>
          </a:p>
        </p:txBody>
      </p:sp>
      <p:sp>
        <p:nvSpPr>
          <p:cNvPr id="7" name="Textplatzhalter 6">
            <a:extLst>
              <a:ext uri="{FF2B5EF4-FFF2-40B4-BE49-F238E27FC236}">
                <a16:creationId xmlns:a16="http://schemas.microsoft.com/office/drawing/2014/main" id="{F9007340-05A2-41EA-A606-71FD79D2BC77}"/>
              </a:ext>
            </a:extLst>
          </p:cNvPr>
          <p:cNvSpPr>
            <a:spLocks noGrp="1"/>
          </p:cNvSpPr>
          <p:nvPr>
            <p:ph type="body" sz="quarter" idx="12" hasCustomPrompt="1"/>
          </p:nvPr>
        </p:nvSpPr>
        <p:spPr>
          <a:xfrm>
            <a:off x="300038" y="1492250"/>
            <a:ext cx="3919060" cy="188321"/>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9" name="Textplatzhalter 8">
            <a:extLst>
              <a:ext uri="{FF2B5EF4-FFF2-40B4-BE49-F238E27FC236}">
                <a16:creationId xmlns:a16="http://schemas.microsoft.com/office/drawing/2014/main" id="{E7EFB9F6-5AEB-4EF1-B28C-A7BCCA8417E5}"/>
              </a:ext>
            </a:extLst>
          </p:cNvPr>
          <p:cNvSpPr>
            <a:spLocks noGrp="1"/>
          </p:cNvSpPr>
          <p:nvPr>
            <p:ph type="body" sz="quarter" idx="13" hasCustomPrompt="1"/>
          </p:nvPr>
        </p:nvSpPr>
        <p:spPr>
          <a:xfrm>
            <a:off x="300038" y="1832971"/>
            <a:ext cx="3919060" cy="2539005"/>
          </a:xfrm>
        </p:spPr>
        <p:txBody>
          <a:bodyPr/>
          <a:lstStyle>
            <a:lvl1pPr marL="162000" indent="-162000" rtl="0">
              <a:buFont typeface="Wingdings" panose="05000000000000000000" pitchFamily="2" charset="2"/>
              <a:buChar char="§"/>
              <a:defRPr/>
            </a:lvl1pPr>
            <a:lvl2pPr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Bildplatzhalter 5">
            <a:extLst>
              <a:ext uri="{FF2B5EF4-FFF2-40B4-BE49-F238E27FC236}">
                <a16:creationId xmlns:a16="http://schemas.microsoft.com/office/drawing/2014/main" id="{77E2C503-FE7A-4518-BEC3-004C1581993C}"/>
              </a:ext>
            </a:extLst>
          </p:cNvPr>
          <p:cNvSpPr>
            <a:spLocks noGrp="1"/>
          </p:cNvSpPr>
          <p:nvPr>
            <p:ph type="pic" sz="quarter" idx="15" hasCustomPrompt="1"/>
          </p:nvPr>
        </p:nvSpPr>
        <p:spPr>
          <a:xfrm>
            <a:off x="4646613" y="0"/>
            <a:ext cx="4497387" cy="2572544"/>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415264691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ext 1 column + 3 pictures">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B2BA29D9-2E45-4D20-9CC6-912FB35995D3}"/>
              </a:ext>
            </a:extLst>
          </p:cNvPr>
          <p:cNvGraphicFramePr>
            <a:graphicFrameLocks noChangeAspect="1"/>
          </p:cNvGraphicFramePr>
          <p:nvPr userDrawn="1">
            <p:custDataLst>
              <p:tags r:id="rId1"/>
            </p:custDataLst>
            <p:extLst>
              <p:ext uri="{D42A27DB-BD31-4B8C-83A1-F6EECF244321}">
                <p14:modId xmlns:p14="http://schemas.microsoft.com/office/powerpoint/2010/main" val="21444511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8" name="Objekt 7" hidden="1">
                        <a:extLst>
                          <a:ext uri="{FF2B5EF4-FFF2-40B4-BE49-F238E27FC236}">
                            <a16:creationId xmlns:a16="http://schemas.microsoft.com/office/drawing/2014/main" id="{B2BA29D9-2E45-4D20-9CC6-912FB35995D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Bildplatzhalter 5">
            <a:extLst>
              <a:ext uri="{FF2B5EF4-FFF2-40B4-BE49-F238E27FC236}">
                <a16:creationId xmlns:a16="http://schemas.microsoft.com/office/drawing/2014/main" id="{1B1C7942-B3D3-4A92-ADA0-4EE61A866B61}"/>
              </a:ext>
            </a:extLst>
          </p:cNvPr>
          <p:cNvSpPr>
            <a:spLocks noGrp="1"/>
          </p:cNvSpPr>
          <p:nvPr>
            <p:ph type="pic" sz="quarter" idx="14" hasCustomPrompt="1"/>
          </p:nvPr>
        </p:nvSpPr>
        <p:spPr>
          <a:xfrm>
            <a:off x="4572000" y="0"/>
            <a:ext cx="2252165" cy="5145088"/>
          </a:xfrm>
          <a:solidFill>
            <a:schemeClr val="bg1"/>
          </a:solidFill>
        </p:spPr>
        <p:txBody>
          <a:bodyPr/>
          <a:lstStyle>
            <a:lvl1pPr marL="0" indent="0" rtl="0">
              <a:buNone/>
              <a:defRPr/>
            </a:lvl1pPr>
          </a:lstStyle>
          <a:p>
            <a:r>
              <a:rPr lang="en-US" dirty="0"/>
              <a:t>Insert image from file by clicking on the icon</a:t>
            </a:r>
          </a:p>
        </p:txBody>
      </p:sp>
      <p:sp>
        <p:nvSpPr>
          <p:cNvPr id="2" name="Titel 1">
            <a:extLst>
              <a:ext uri="{FF2B5EF4-FFF2-40B4-BE49-F238E27FC236}">
                <a16:creationId xmlns:a16="http://schemas.microsoft.com/office/drawing/2014/main" id="{2D39AB3A-BB42-4127-A080-2F2121576D68}"/>
              </a:ext>
            </a:extLst>
          </p:cNvPr>
          <p:cNvSpPr>
            <a:spLocks noGrp="1"/>
          </p:cNvSpPr>
          <p:nvPr>
            <p:ph type="title" hasCustomPrompt="1"/>
          </p:nvPr>
        </p:nvSpPr>
        <p:spPr>
          <a:xfrm>
            <a:off x="302420" y="303212"/>
            <a:ext cx="3919060" cy="615553"/>
          </a:xfrm>
        </p:spPr>
        <p:txBody>
          <a:bodyPr vert="horz"/>
          <a:lstStyle>
            <a:lvl1pPr rtl="0">
              <a:defRPr/>
            </a:lvl1pPr>
          </a:lstStyle>
          <a:p>
            <a:r>
              <a:rPr lang="en-US" dirty="0"/>
              <a:t>Slide Title, Segoe UI, 24pt</a:t>
            </a:r>
            <a:br>
              <a:rPr lang="en-US" dirty="0"/>
            </a:br>
            <a:r>
              <a:rPr lang="en-US" dirty="0"/>
              <a:t>Max. 2 Lines</a:t>
            </a:r>
          </a:p>
        </p:txBody>
      </p:sp>
      <p:sp>
        <p:nvSpPr>
          <p:cNvPr id="3" name="Fußzeilenplatzhalter 2">
            <a:extLst>
              <a:ext uri="{FF2B5EF4-FFF2-40B4-BE49-F238E27FC236}">
                <a16:creationId xmlns:a16="http://schemas.microsoft.com/office/drawing/2014/main" id="{BE7859EA-314D-49E2-A15A-FC28AC31BCED}"/>
              </a:ext>
            </a:extLst>
          </p:cNvPr>
          <p:cNvSpPr>
            <a:spLocks noGrp="1"/>
          </p:cNvSpPr>
          <p:nvPr>
            <p:ph type="ftr" sz="quarter" idx="10"/>
          </p:nvPr>
        </p:nvSpPr>
        <p:spPr/>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15EF0FD3-B6E1-4E0A-B30D-B364E5C00D7F}"/>
              </a:ext>
            </a:extLst>
          </p:cNvPr>
          <p:cNvSpPr>
            <a:spLocks noGrp="1"/>
          </p:cNvSpPr>
          <p:nvPr>
            <p:ph type="sldNum" sz="quarter" idx="11"/>
          </p:nvPr>
        </p:nvSpPr>
        <p:spPr/>
        <p:txBody>
          <a:bodyPr/>
          <a:lstStyle>
            <a:lvl1pPr rtl="0">
              <a:defRPr/>
            </a:lvl1pPr>
          </a:lstStyle>
          <a:p>
            <a:fld id="{54413C03-D129-4B04-B289-283874789DC0}" type="slidenum">
              <a:rPr lang="en-US" smtClean="0"/>
              <a:pPr/>
              <a:t>‹Nr.›</a:t>
            </a:fld>
            <a:endParaRPr lang="en-US" dirty="0"/>
          </a:p>
        </p:txBody>
      </p:sp>
      <p:sp>
        <p:nvSpPr>
          <p:cNvPr id="7" name="Textplatzhalter 6">
            <a:extLst>
              <a:ext uri="{FF2B5EF4-FFF2-40B4-BE49-F238E27FC236}">
                <a16:creationId xmlns:a16="http://schemas.microsoft.com/office/drawing/2014/main" id="{F9007340-05A2-41EA-A606-71FD79D2BC77}"/>
              </a:ext>
            </a:extLst>
          </p:cNvPr>
          <p:cNvSpPr>
            <a:spLocks noGrp="1"/>
          </p:cNvSpPr>
          <p:nvPr>
            <p:ph type="body" sz="quarter" idx="12" hasCustomPrompt="1"/>
          </p:nvPr>
        </p:nvSpPr>
        <p:spPr>
          <a:xfrm>
            <a:off x="300038" y="1492250"/>
            <a:ext cx="3919060" cy="188321"/>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9" name="Textplatzhalter 8">
            <a:extLst>
              <a:ext uri="{FF2B5EF4-FFF2-40B4-BE49-F238E27FC236}">
                <a16:creationId xmlns:a16="http://schemas.microsoft.com/office/drawing/2014/main" id="{E7EFB9F6-5AEB-4EF1-B28C-A7BCCA8417E5}"/>
              </a:ext>
            </a:extLst>
          </p:cNvPr>
          <p:cNvSpPr>
            <a:spLocks noGrp="1"/>
          </p:cNvSpPr>
          <p:nvPr>
            <p:ph type="body" sz="quarter" idx="13" hasCustomPrompt="1"/>
          </p:nvPr>
        </p:nvSpPr>
        <p:spPr>
          <a:xfrm>
            <a:off x="300038" y="1832971"/>
            <a:ext cx="3919060" cy="2539005"/>
          </a:xfrm>
        </p:spPr>
        <p:txBody>
          <a:bodyPr/>
          <a:lstStyle>
            <a:lvl1pPr marL="162000" indent="-162000" rtl="0">
              <a:buFont typeface="Wingdings" panose="05000000000000000000" pitchFamily="2" charset="2"/>
              <a:buChar char="§"/>
              <a:defRPr/>
            </a:lvl1pPr>
            <a:lvl2pPr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Bildplatzhalter 5">
            <a:extLst>
              <a:ext uri="{FF2B5EF4-FFF2-40B4-BE49-F238E27FC236}">
                <a16:creationId xmlns:a16="http://schemas.microsoft.com/office/drawing/2014/main" id="{EC5EBCC8-B55E-46DE-A0EB-9A9EE7DD0758}"/>
              </a:ext>
            </a:extLst>
          </p:cNvPr>
          <p:cNvSpPr>
            <a:spLocks noGrp="1"/>
          </p:cNvSpPr>
          <p:nvPr>
            <p:ph type="pic" sz="quarter" idx="15" hasCustomPrompt="1"/>
          </p:nvPr>
        </p:nvSpPr>
        <p:spPr>
          <a:xfrm>
            <a:off x="6820957" y="0"/>
            <a:ext cx="2323043" cy="2566988"/>
          </a:xfrm>
          <a:solidFill>
            <a:schemeClr val="bg1"/>
          </a:solidFill>
        </p:spPr>
        <p:txBody>
          <a:bodyPr/>
          <a:lstStyle>
            <a:lvl1pPr marL="0" indent="0" rtl="0">
              <a:buNone/>
              <a:defRPr/>
            </a:lvl1pPr>
          </a:lstStyle>
          <a:p>
            <a:r>
              <a:rPr lang="en-US" dirty="0"/>
              <a:t>Insert image from file by clicking on the icon</a:t>
            </a:r>
          </a:p>
        </p:txBody>
      </p:sp>
      <p:sp>
        <p:nvSpPr>
          <p:cNvPr id="14" name="Bildplatzhalter 5">
            <a:extLst>
              <a:ext uri="{FF2B5EF4-FFF2-40B4-BE49-F238E27FC236}">
                <a16:creationId xmlns:a16="http://schemas.microsoft.com/office/drawing/2014/main" id="{F6F22305-A38A-4AA8-8C92-2EE821C05785}"/>
              </a:ext>
            </a:extLst>
          </p:cNvPr>
          <p:cNvSpPr>
            <a:spLocks noGrp="1"/>
          </p:cNvSpPr>
          <p:nvPr>
            <p:ph type="pic" sz="quarter" idx="16" hasCustomPrompt="1"/>
          </p:nvPr>
        </p:nvSpPr>
        <p:spPr>
          <a:xfrm>
            <a:off x="6819900" y="2564748"/>
            <a:ext cx="2324100" cy="2580339"/>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289108934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Picture full size">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558230CB-E2F4-40C5-9C78-3586D0387AE5}"/>
              </a:ext>
            </a:extLst>
          </p:cNvPr>
          <p:cNvGraphicFramePr>
            <a:graphicFrameLocks noChangeAspect="1"/>
          </p:cNvGraphicFramePr>
          <p:nvPr userDrawn="1">
            <p:custDataLst>
              <p:tags r:id="rId1"/>
            </p:custDataLst>
            <p:extLst>
              <p:ext uri="{D42A27DB-BD31-4B8C-83A1-F6EECF244321}">
                <p14:modId xmlns:p14="http://schemas.microsoft.com/office/powerpoint/2010/main" val="28010748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5" name="Objekt 4" hidden="1">
                        <a:extLst>
                          <a:ext uri="{FF2B5EF4-FFF2-40B4-BE49-F238E27FC236}">
                            <a16:creationId xmlns:a16="http://schemas.microsoft.com/office/drawing/2014/main" id="{558230CB-E2F4-40C5-9C78-3586D0387AE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Bildplatzhalter 5">
            <a:extLst>
              <a:ext uri="{FF2B5EF4-FFF2-40B4-BE49-F238E27FC236}">
                <a16:creationId xmlns:a16="http://schemas.microsoft.com/office/drawing/2014/main" id="{92061ABB-95F0-4F98-908C-BBEE7A944E81}"/>
              </a:ext>
            </a:extLst>
          </p:cNvPr>
          <p:cNvSpPr>
            <a:spLocks noGrp="1"/>
          </p:cNvSpPr>
          <p:nvPr>
            <p:ph type="pic" sz="quarter" idx="12" hasCustomPrompt="1"/>
          </p:nvPr>
        </p:nvSpPr>
        <p:spPr>
          <a:xfrm>
            <a:off x="0" y="0"/>
            <a:ext cx="9144000" cy="5145088"/>
          </a:xfrm>
          <a:solidFill>
            <a:schemeClr val="bg2"/>
          </a:solidFill>
        </p:spPr>
        <p:txBody>
          <a:bodyPr/>
          <a:lstStyle>
            <a:lvl1pPr marL="0" indent="0" rtl="0">
              <a:buNone/>
              <a:defRPr/>
            </a:lvl1pPr>
          </a:lstStyle>
          <a:p>
            <a:r>
              <a:rPr lang="en-US" dirty="0"/>
              <a:t>Insert image from file by clicking on the icon</a:t>
            </a:r>
          </a:p>
        </p:txBody>
      </p:sp>
      <p:sp>
        <p:nvSpPr>
          <p:cNvPr id="2" name="Titel 1">
            <a:extLst>
              <a:ext uri="{FF2B5EF4-FFF2-40B4-BE49-F238E27FC236}">
                <a16:creationId xmlns:a16="http://schemas.microsoft.com/office/drawing/2014/main" id="{2D39AB3A-BB42-4127-A080-2F2121576D68}"/>
              </a:ext>
            </a:extLst>
          </p:cNvPr>
          <p:cNvSpPr>
            <a:spLocks noGrp="1"/>
          </p:cNvSpPr>
          <p:nvPr>
            <p:ph type="title" hasCustomPrompt="1"/>
          </p:nvPr>
        </p:nvSpPr>
        <p:spPr/>
        <p:txBody>
          <a:bodyPr vert="horz"/>
          <a:lstStyle>
            <a:lvl1pPr rtl="0">
              <a:defRPr>
                <a:solidFill>
                  <a:schemeClr val="bg1"/>
                </a:solidFill>
              </a:defRPr>
            </a:lvl1pPr>
          </a:lstStyle>
          <a:p>
            <a:r>
              <a:rPr lang="en-US" dirty="0"/>
              <a:t>Slide Title, Segoe UI, 24pt</a:t>
            </a:r>
            <a:br>
              <a:rPr lang="en-US" dirty="0"/>
            </a:br>
            <a:r>
              <a:rPr lang="en-US" dirty="0"/>
              <a:t>Max. 2 Lines</a:t>
            </a:r>
          </a:p>
        </p:txBody>
      </p:sp>
      <p:sp>
        <p:nvSpPr>
          <p:cNvPr id="4" name="Foliennummernplatzhalter 3">
            <a:extLst>
              <a:ext uri="{FF2B5EF4-FFF2-40B4-BE49-F238E27FC236}">
                <a16:creationId xmlns:a16="http://schemas.microsoft.com/office/drawing/2014/main" id="{15EF0FD3-B6E1-4E0A-B30D-B364E5C00D7F}"/>
              </a:ext>
            </a:extLst>
          </p:cNvPr>
          <p:cNvSpPr>
            <a:spLocks noGrp="1"/>
          </p:cNvSpPr>
          <p:nvPr>
            <p:ph type="sldNum" sz="quarter" idx="11"/>
          </p:nvPr>
        </p:nvSpPr>
        <p:spPr/>
        <p:txBody>
          <a:bodyPr/>
          <a:lstStyle>
            <a:lvl1pPr rtl="0">
              <a:defRPr>
                <a:solidFill>
                  <a:schemeClr val="bg1"/>
                </a:solidFill>
              </a:defRPr>
            </a:lvl1pPr>
          </a:lstStyle>
          <a:p>
            <a:fld id="{54413C03-D129-4B04-B289-283874789DC0}" type="slidenum">
              <a:rPr lang="en-US" smtClean="0"/>
              <a:pPr/>
              <a:t>‹Nr.›</a:t>
            </a:fld>
            <a:endParaRPr lang="en-US" dirty="0"/>
          </a:p>
        </p:txBody>
      </p:sp>
    </p:spTree>
    <p:extLst>
      <p:ext uri="{BB962C8B-B14F-4D97-AF65-F5344CB8AC3E}">
        <p14:creationId xmlns:p14="http://schemas.microsoft.com/office/powerpoint/2010/main" val="429369720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2 pictures, 9:3">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7C1BA4EA-FFD8-48F8-8F25-E109FBD2465C}"/>
              </a:ext>
            </a:extLst>
          </p:cNvPr>
          <p:cNvGraphicFramePr>
            <a:graphicFrameLocks noChangeAspect="1"/>
          </p:cNvGraphicFramePr>
          <p:nvPr userDrawn="1">
            <p:custDataLst>
              <p:tags r:id="rId1"/>
            </p:custDataLst>
            <p:extLst>
              <p:ext uri="{D42A27DB-BD31-4B8C-83A1-F6EECF244321}">
                <p14:modId xmlns:p14="http://schemas.microsoft.com/office/powerpoint/2010/main" val="6139659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7" name="Objekt 6" hidden="1">
                        <a:extLst>
                          <a:ext uri="{FF2B5EF4-FFF2-40B4-BE49-F238E27FC236}">
                            <a16:creationId xmlns:a16="http://schemas.microsoft.com/office/drawing/2014/main" id="{7C1BA4EA-FFD8-48F8-8F25-E109FBD2465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Bildplatzhalter 5">
            <a:extLst>
              <a:ext uri="{FF2B5EF4-FFF2-40B4-BE49-F238E27FC236}">
                <a16:creationId xmlns:a16="http://schemas.microsoft.com/office/drawing/2014/main" id="{92061ABB-95F0-4F98-908C-BBEE7A944E81}"/>
              </a:ext>
            </a:extLst>
          </p:cNvPr>
          <p:cNvSpPr>
            <a:spLocks noGrp="1"/>
          </p:cNvSpPr>
          <p:nvPr>
            <p:ph type="pic" sz="quarter" idx="12" hasCustomPrompt="1"/>
          </p:nvPr>
        </p:nvSpPr>
        <p:spPr>
          <a:xfrm>
            <a:off x="0" y="0"/>
            <a:ext cx="6667500" cy="5145088"/>
          </a:xfrm>
          <a:solidFill>
            <a:schemeClr val="bg2"/>
          </a:solidFill>
        </p:spPr>
        <p:txBody>
          <a:bodyPr/>
          <a:lstStyle>
            <a:lvl1pPr marL="0" indent="0" rtl="0">
              <a:buNone/>
              <a:defRPr/>
            </a:lvl1pPr>
          </a:lstStyle>
          <a:p>
            <a:r>
              <a:rPr lang="en-US" dirty="0"/>
              <a:t>Insert image from file by clicking on the icon</a:t>
            </a:r>
          </a:p>
        </p:txBody>
      </p:sp>
      <p:sp>
        <p:nvSpPr>
          <p:cNvPr id="2" name="Titel 1">
            <a:extLst>
              <a:ext uri="{FF2B5EF4-FFF2-40B4-BE49-F238E27FC236}">
                <a16:creationId xmlns:a16="http://schemas.microsoft.com/office/drawing/2014/main" id="{2D39AB3A-BB42-4127-A080-2F2121576D68}"/>
              </a:ext>
            </a:extLst>
          </p:cNvPr>
          <p:cNvSpPr>
            <a:spLocks noGrp="1"/>
          </p:cNvSpPr>
          <p:nvPr>
            <p:ph type="title" hasCustomPrompt="1"/>
          </p:nvPr>
        </p:nvSpPr>
        <p:spPr>
          <a:xfrm>
            <a:off x="302420" y="303212"/>
            <a:ext cx="5641180" cy="615553"/>
          </a:xfrm>
        </p:spPr>
        <p:txBody>
          <a:bodyPr vert="horz"/>
          <a:lstStyle>
            <a:lvl1pPr rtl="0">
              <a:defRPr>
                <a:solidFill>
                  <a:schemeClr val="bg1"/>
                </a:solidFill>
              </a:defRPr>
            </a:lvl1pPr>
          </a:lstStyle>
          <a:p>
            <a:r>
              <a:rPr lang="en-US" dirty="0"/>
              <a:t>Slide Title, Segoe UI, 24pt</a:t>
            </a:r>
            <a:br>
              <a:rPr lang="en-US" dirty="0"/>
            </a:br>
            <a:r>
              <a:rPr lang="en-US" dirty="0"/>
              <a:t>Max. 2 Lines</a:t>
            </a:r>
          </a:p>
        </p:txBody>
      </p:sp>
      <p:sp>
        <p:nvSpPr>
          <p:cNvPr id="4" name="Foliennummernplatzhalter 3">
            <a:extLst>
              <a:ext uri="{FF2B5EF4-FFF2-40B4-BE49-F238E27FC236}">
                <a16:creationId xmlns:a16="http://schemas.microsoft.com/office/drawing/2014/main" id="{15EF0FD3-B6E1-4E0A-B30D-B364E5C00D7F}"/>
              </a:ext>
            </a:extLst>
          </p:cNvPr>
          <p:cNvSpPr>
            <a:spLocks noGrp="1"/>
          </p:cNvSpPr>
          <p:nvPr>
            <p:ph type="sldNum" sz="quarter" idx="11"/>
          </p:nvPr>
        </p:nvSpPr>
        <p:spPr/>
        <p:txBody>
          <a:bodyPr/>
          <a:lstStyle>
            <a:lvl1pPr rtl="0">
              <a:defRPr>
                <a:solidFill>
                  <a:schemeClr val="bg1"/>
                </a:solidFill>
              </a:defRPr>
            </a:lvl1pPr>
          </a:lstStyle>
          <a:p>
            <a:fld id="{54413C03-D129-4B04-B289-283874789DC0}" type="slidenum">
              <a:rPr lang="en-US" smtClean="0"/>
              <a:pPr/>
              <a:t>‹Nr.›</a:t>
            </a:fld>
            <a:endParaRPr lang="en-US" dirty="0"/>
          </a:p>
        </p:txBody>
      </p:sp>
      <p:sp>
        <p:nvSpPr>
          <p:cNvPr id="5" name="Bildplatzhalter 4">
            <a:extLst>
              <a:ext uri="{FF2B5EF4-FFF2-40B4-BE49-F238E27FC236}">
                <a16:creationId xmlns:a16="http://schemas.microsoft.com/office/drawing/2014/main" id="{0EBA6552-EDE0-43A1-872A-5D55F492E507}"/>
              </a:ext>
            </a:extLst>
          </p:cNvPr>
          <p:cNvSpPr>
            <a:spLocks noGrp="1"/>
          </p:cNvSpPr>
          <p:nvPr>
            <p:ph type="pic" sz="quarter" idx="13" hasCustomPrompt="1"/>
          </p:nvPr>
        </p:nvSpPr>
        <p:spPr>
          <a:xfrm>
            <a:off x="6667500" y="0"/>
            <a:ext cx="2476500" cy="5145088"/>
          </a:xfrm>
          <a:solidFill>
            <a:schemeClr val="bg2"/>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381813692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Picture + margin column">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2ED29FA0-F976-4260-84A2-6CE203644F74}"/>
              </a:ext>
            </a:extLst>
          </p:cNvPr>
          <p:cNvGraphicFramePr>
            <a:graphicFrameLocks noChangeAspect="1"/>
          </p:cNvGraphicFramePr>
          <p:nvPr userDrawn="1">
            <p:custDataLst>
              <p:tags r:id="rId1"/>
            </p:custDataLst>
            <p:extLst>
              <p:ext uri="{D42A27DB-BD31-4B8C-83A1-F6EECF244321}">
                <p14:modId xmlns:p14="http://schemas.microsoft.com/office/powerpoint/2010/main" val="204921757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5" name="Objekt 4" hidden="1">
                        <a:extLst>
                          <a:ext uri="{FF2B5EF4-FFF2-40B4-BE49-F238E27FC236}">
                            <a16:creationId xmlns:a16="http://schemas.microsoft.com/office/drawing/2014/main" id="{2ED29FA0-F976-4260-84A2-6CE203644F7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Bildplatzhalter 5">
            <a:extLst>
              <a:ext uri="{FF2B5EF4-FFF2-40B4-BE49-F238E27FC236}">
                <a16:creationId xmlns:a16="http://schemas.microsoft.com/office/drawing/2014/main" id="{0B63E13F-EA80-4906-83BE-4F928DDD7D22}"/>
              </a:ext>
            </a:extLst>
          </p:cNvPr>
          <p:cNvSpPr>
            <a:spLocks noGrp="1"/>
          </p:cNvSpPr>
          <p:nvPr>
            <p:ph type="pic" sz="quarter" idx="16" hasCustomPrompt="1"/>
          </p:nvPr>
        </p:nvSpPr>
        <p:spPr bwMode="gray">
          <a:xfrm>
            <a:off x="0" y="0"/>
            <a:ext cx="6668306" cy="5145088"/>
          </a:xfrm>
          <a:solidFill>
            <a:schemeClr val="bg2"/>
          </a:solidFill>
        </p:spPr>
        <p:txBody>
          <a:bodyPr/>
          <a:lstStyle>
            <a:lvl1pPr marL="0" indent="0" rtl="0">
              <a:buNone/>
              <a:defRPr/>
            </a:lvl1pPr>
          </a:lstStyle>
          <a:p>
            <a:r>
              <a:rPr lang="en-US" dirty="0"/>
              <a:t>Insert image from file by clicking on the icon</a:t>
            </a:r>
          </a:p>
        </p:txBody>
      </p:sp>
      <p:sp>
        <p:nvSpPr>
          <p:cNvPr id="12" name="Rechteck 11">
            <a:extLst>
              <a:ext uri="{FF2B5EF4-FFF2-40B4-BE49-F238E27FC236}">
                <a16:creationId xmlns:a16="http://schemas.microsoft.com/office/drawing/2014/main" id="{27E887E9-8CA6-4D4B-A36A-AC353E536CE1}"/>
              </a:ext>
            </a:extLst>
          </p:cNvPr>
          <p:cNvSpPr/>
          <p:nvPr userDrawn="1"/>
        </p:nvSpPr>
        <p:spPr bwMode="gray">
          <a:xfrm>
            <a:off x="6668306" y="0"/>
            <a:ext cx="2475694" cy="514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2D39AB3A-BB42-4127-A080-2F2121576D68}"/>
              </a:ext>
            </a:extLst>
          </p:cNvPr>
          <p:cNvSpPr>
            <a:spLocks noGrp="1"/>
          </p:cNvSpPr>
          <p:nvPr>
            <p:ph type="title" hasCustomPrompt="1"/>
          </p:nvPr>
        </p:nvSpPr>
        <p:spPr bwMode="gray">
          <a:xfrm>
            <a:off x="302420" y="303212"/>
            <a:ext cx="5641180" cy="615553"/>
          </a:xfrm>
        </p:spPr>
        <p:txBody>
          <a:bodyPr vert="horz"/>
          <a:lstStyle>
            <a:lvl1pPr rtl="0">
              <a:defRPr>
                <a:solidFill>
                  <a:schemeClr val="bg1"/>
                </a:solidFill>
              </a:defRPr>
            </a:lvl1pPr>
          </a:lstStyle>
          <a:p>
            <a:r>
              <a:rPr lang="en-US" dirty="0"/>
              <a:t>Slide Title, Segoe UI, 24pt</a:t>
            </a:r>
            <a:br>
              <a:rPr lang="en-US" dirty="0"/>
            </a:br>
            <a:r>
              <a:rPr lang="en-US" dirty="0"/>
              <a:t>Max. 2 Lines</a:t>
            </a:r>
          </a:p>
        </p:txBody>
      </p:sp>
      <p:sp>
        <p:nvSpPr>
          <p:cNvPr id="4" name="Foliennummernplatzhalter 3">
            <a:extLst>
              <a:ext uri="{FF2B5EF4-FFF2-40B4-BE49-F238E27FC236}">
                <a16:creationId xmlns:a16="http://schemas.microsoft.com/office/drawing/2014/main" id="{15EF0FD3-B6E1-4E0A-B30D-B364E5C00D7F}"/>
              </a:ext>
            </a:extLst>
          </p:cNvPr>
          <p:cNvSpPr>
            <a:spLocks noGrp="1"/>
          </p:cNvSpPr>
          <p:nvPr>
            <p:ph type="sldNum" sz="quarter" idx="11"/>
          </p:nvPr>
        </p:nvSpPr>
        <p:spPr bwMode="gray"/>
        <p:txBody>
          <a:bodyPr/>
          <a:lstStyle>
            <a:lvl1pPr rtl="0">
              <a:defRPr>
                <a:solidFill>
                  <a:schemeClr val="bg1"/>
                </a:solidFill>
              </a:defRPr>
            </a:lvl1pPr>
          </a:lstStyle>
          <a:p>
            <a:fld id="{54413C03-D129-4B04-B289-283874789DC0}" type="slidenum">
              <a:rPr lang="en-US" smtClean="0"/>
              <a:pPr/>
              <a:t>‹Nr.›</a:t>
            </a:fld>
            <a:endParaRPr lang="en-US" dirty="0"/>
          </a:p>
        </p:txBody>
      </p:sp>
      <p:sp>
        <p:nvSpPr>
          <p:cNvPr id="14" name="Textplatzhalter 13">
            <a:extLst>
              <a:ext uri="{FF2B5EF4-FFF2-40B4-BE49-F238E27FC236}">
                <a16:creationId xmlns:a16="http://schemas.microsoft.com/office/drawing/2014/main" id="{C82EFB41-8EA9-455E-8500-4970A8B8DB19}"/>
              </a:ext>
            </a:extLst>
          </p:cNvPr>
          <p:cNvSpPr>
            <a:spLocks noGrp="1"/>
          </p:cNvSpPr>
          <p:nvPr>
            <p:ph type="body" sz="quarter" idx="14" hasCustomPrompt="1"/>
          </p:nvPr>
        </p:nvSpPr>
        <p:spPr bwMode="gray">
          <a:xfrm>
            <a:off x="6971912" y="275904"/>
            <a:ext cx="1868876" cy="188321"/>
          </a:xfrm>
        </p:spPr>
        <p:txBody>
          <a:bodyPr>
            <a:noAutofit/>
          </a:bodyPr>
          <a:lstStyle>
            <a:lvl1pPr marL="0" indent="0" rtl="0">
              <a:buClr>
                <a:schemeClr val="bg1"/>
              </a:buClr>
              <a:buNone/>
              <a:defRPr b="1">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Title, Segoe UI, 12pt</a:t>
            </a:r>
          </a:p>
        </p:txBody>
      </p:sp>
      <p:sp>
        <p:nvSpPr>
          <p:cNvPr id="16" name="Textplatzhalter 15">
            <a:extLst>
              <a:ext uri="{FF2B5EF4-FFF2-40B4-BE49-F238E27FC236}">
                <a16:creationId xmlns:a16="http://schemas.microsoft.com/office/drawing/2014/main" id="{9DD6B41F-29EB-4B6E-8D5E-4D58DDEE9769}"/>
              </a:ext>
            </a:extLst>
          </p:cNvPr>
          <p:cNvSpPr>
            <a:spLocks noGrp="1"/>
          </p:cNvSpPr>
          <p:nvPr>
            <p:ph type="body" sz="quarter" idx="15" hasCustomPrompt="1"/>
          </p:nvPr>
        </p:nvSpPr>
        <p:spPr bwMode="gray">
          <a:xfrm>
            <a:off x="6972299" y="642938"/>
            <a:ext cx="1870075" cy="3729038"/>
          </a:xfrm>
        </p:spPr>
        <p:txBody>
          <a:bodyPr/>
          <a:lstStyle>
            <a:lvl1pPr marL="162000" indent="-162000" rtl="0">
              <a:buClr>
                <a:schemeClr val="bg1"/>
              </a:buClr>
              <a:buFont typeface="Wingdings" panose="05000000000000000000" pitchFamily="2" charset="2"/>
              <a:buChar char="§"/>
              <a:defRPr>
                <a:solidFill>
                  <a:schemeClr val="bg1"/>
                </a:solidFill>
              </a:defRPr>
            </a:lvl1pPr>
            <a:lvl2pPr rtl="0">
              <a:buClr>
                <a:schemeClr val="bg1"/>
              </a:buClr>
              <a:defRPr>
                <a:solidFill>
                  <a:schemeClr val="bg1"/>
                </a:solidFill>
              </a:defRPr>
            </a:lvl2pPr>
            <a:lvl3pPr rtl="0">
              <a:buClr>
                <a:schemeClr val="bg1"/>
              </a:buClr>
              <a:defRPr>
                <a:solidFill>
                  <a:schemeClr val="bg1"/>
                </a:solidFill>
              </a:defRPr>
            </a:lvl3pPr>
            <a:lvl4pPr marL="1296000" indent="0">
              <a:buClr>
                <a:schemeClr val="bg1"/>
              </a:buClr>
              <a:buNone/>
              <a:defRPr>
                <a:solidFill>
                  <a:schemeClr val="bg1"/>
                </a:solidFill>
              </a:defRPr>
            </a:lvl4pPr>
            <a:lvl5pPr>
              <a:buClr>
                <a:schemeClr val="bg1"/>
              </a:buClr>
              <a:defRPr>
                <a:solidFill>
                  <a:schemeClr val="bg1"/>
                </a:solidFill>
              </a:defRPr>
            </a:lvl5pPr>
          </a:lstStyle>
          <a:p>
            <a:pPr lvl="0"/>
            <a:r>
              <a:rPr lang="en-US" dirty="0"/>
              <a:t>First Level, Segoe UI, 12pt </a:t>
            </a:r>
          </a:p>
          <a:p>
            <a:pPr lvl="1"/>
            <a:r>
              <a:rPr lang="en-US" dirty="0"/>
              <a:t>Second Level</a:t>
            </a:r>
          </a:p>
          <a:p>
            <a:pPr lvl="2"/>
            <a:r>
              <a:rPr lang="en-US" dirty="0"/>
              <a:t>Third Level</a:t>
            </a:r>
          </a:p>
        </p:txBody>
      </p:sp>
      <p:sp>
        <p:nvSpPr>
          <p:cNvPr id="17" name="Grafik 8">
            <a:extLst>
              <a:ext uri="{FF2B5EF4-FFF2-40B4-BE49-F238E27FC236}">
                <a16:creationId xmlns:a16="http://schemas.microsoft.com/office/drawing/2014/main" id="{F64AAAB0-FA74-4B39-A2A7-034416132C8D}"/>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3055784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50:50, red">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72DB44EF-00C9-40A1-81CF-7324F4B990B2}"/>
              </a:ext>
            </a:extLst>
          </p:cNvPr>
          <p:cNvGraphicFramePr>
            <a:graphicFrameLocks noChangeAspect="1"/>
          </p:cNvGraphicFramePr>
          <p:nvPr userDrawn="1">
            <p:custDataLst>
              <p:tags r:id="rId1"/>
            </p:custDataLst>
            <p:extLst>
              <p:ext uri="{D42A27DB-BD31-4B8C-83A1-F6EECF244321}">
                <p14:modId xmlns:p14="http://schemas.microsoft.com/office/powerpoint/2010/main" val="10104223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5" name="Objekt 4" hidden="1">
                        <a:extLst>
                          <a:ext uri="{FF2B5EF4-FFF2-40B4-BE49-F238E27FC236}">
                            <a16:creationId xmlns:a16="http://schemas.microsoft.com/office/drawing/2014/main" id="{72DB44EF-00C9-40A1-81CF-7324F4B990B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15" name="Bildplatzhalter 14">
            <a:extLst>
              <a:ext uri="{FF2B5EF4-FFF2-40B4-BE49-F238E27FC236}">
                <a16:creationId xmlns:a16="http://schemas.microsoft.com/office/drawing/2014/main" id="{E4E5A178-E5DB-4533-A3EA-5BA2796023F9}"/>
              </a:ext>
            </a:extLst>
          </p:cNvPr>
          <p:cNvSpPr>
            <a:spLocks noGrp="1"/>
          </p:cNvSpPr>
          <p:nvPr>
            <p:ph type="pic" sz="quarter" idx="10" hasCustomPrompt="1"/>
          </p:nvPr>
        </p:nvSpPr>
        <p:spPr bwMode="gray">
          <a:xfrm>
            <a:off x="0" y="0"/>
            <a:ext cx="4572000" cy="5145088"/>
          </a:xfrm>
          <a:solidFill>
            <a:schemeClr val="bg1"/>
          </a:solidFill>
        </p:spPr>
        <p:txBody>
          <a:bodyPr/>
          <a:lstStyle>
            <a:lvl1pPr marL="0" indent="0" rtl="0">
              <a:buNone/>
              <a:defRPr/>
            </a:lvl1pPr>
          </a:lstStyle>
          <a:p>
            <a:r>
              <a:rPr lang="en-US" dirty="0"/>
              <a:t>Insert image from file by clicking on the icon</a:t>
            </a:r>
          </a:p>
        </p:txBody>
      </p:sp>
      <p:sp>
        <p:nvSpPr>
          <p:cNvPr id="3" name="Subtitle 2"/>
          <p:cNvSpPr>
            <a:spLocks noGrp="1"/>
          </p:cNvSpPr>
          <p:nvPr>
            <p:ph type="subTitle" idx="1" hasCustomPrompt="1"/>
          </p:nvPr>
        </p:nvSpPr>
        <p:spPr bwMode="gray">
          <a:xfrm>
            <a:off x="4922520" y="2711435"/>
            <a:ext cx="2146755" cy="242122"/>
          </a:xfrm>
          <a:prstGeom prst="roundRect">
            <a:avLst>
              <a:gd name="adj" fmla="val 50000"/>
            </a:avLst>
          </a:prstGeom>
          <a:solidFill>
            <a:schemeClr val="bg1"/>
          </a:solidFill>
        </p:spPr>
        <p:txBody>
          <a:bodyPr wrap="none" lIns="198000" tIns="21600" rIns="198000" bIns="21600" anchor="ctr">
            <a:spAutoFit/>
          </a:bodyPr>
          <a:lstStyle>
            <a:lvl1pPr marL="0" indent="0" algn="l" rtl="0">
              <a:buNone/>
              <a:defRPr sz="800" cap="all" baseline="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2" name="Title 1"/>
          <p:cNvSpPr>
            <a:spLocks noGrp="1"/>
          </p:cNvSpPr>
          <p:nvPr>
            <p:ph type="ctrTitle" hasCustomPrompt="1"/>
          </p:nvPr>
        </p:nvSpPr>
        <p:spPr bwMode="gray">
          <a:xfrm>
            <a:off x="4922520" y="792000"/>
            <a:ext cx="3919855" cy="1538883"/>
          </a:xfrm>
        </p:spPr>
        <p:txBody>
          <a:bodyPr vert="horz" wrap="square" anchor="t">
            <a:noAutofit/>
          </a:bodyPr>
          <a:lstStyle>
            <a:lvl1pPr algn="l" rtl="0">
              <a:lnSpc>
                <a:spcPts val="3000"/>
              </a:lnSpc>
              <a:defRPr sz="3000">
                <a:solidFill>
                  <a:schemeClr val="bg1"/>
                </a:solidFill>
              </a:defRPr>
            </a:lvl1pPr>
          </a:lstStyle>
          <a:p>
            <a:r>
              <a:rPr lang="en-US" dirty="0"/>
              <a:t>Presentation title, Segoe UI, 30pt, </a:t>
            </a:r>
            <a:br>
              <a:rPr lang="en-US" dirty="0"/>
            </a:br>
            <a:r>
              <a:rPr lang="en-US" dirty="0"/>
              <a:t>max. four lines</a:t>
            </a:r>
          </a:p>
        </p:txBody>
      </p:sp>
      <p:sp>
        <p:nvSpPr>
          <p:cNvPr id="12" name="Grafik 8">
            <a:extLst>
              <a:ext uri="{FF2B5EF4-FFF2-40B4-BE49-F238E27FC236}">
                <a16:creationId xmlns:a16="http://schemas.microsoft.com/office/drawing/2014/main" id="{48ABBCCE-4884-469A-AF5A-A775CB4FE839}"/>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dirty="0"/>
          </a:p>
        </p:txBody>
      </p:sp>
    </p:spTree>
    <p:extLst>
      <p:ext uri="{BB962C8B-B14F-4D97-AF65-F5344CB8AC3E}">
        <p14:creationId xmlns:p14="http://schemas.microsoft.com/office/powerpoint/2010/main" val="405603382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ext 2 columns + 2 pictures">
    <p:spTree>
      <p:nvGrpSpPr>
        <p:cNvPr id="1" name=""/>
        <p:cNvGrpSpPr/>
        <p:nvPr/>
      </p:nvGrpSpPr>
      <p:grpSpPr>
        <a:xfrm>
          <a:off x="0" y="0"/>
          <a:ext cx="0" cy="0"/>
          <a:chOff x="0" y="0"/>
          <a:chExt cx="0" cy="0"/>
        </a:xfrm>
      </p:grpSpPr>
      <p:graphicFrame>
        <p:nvGraphicFramePr>
          <p:cNvPr id="10" name="Objekt 9" hidden="1">
            <a:extLst>
              <a:ext uri="{FF2B5EF4-FFF2-40B4-BE49-F238E27FC236}">
                <a16:creationId xmlns:a16="http://schemas.microsoft.com/office/drawing/2014/main" id="{0E3FC7EB-ADE5-443B-9A42-367A15378C9A}"/>
              </a:ext>
            </a:extLst>
          </p:cNvPr>
          <p:cNvGraphicFramePr>
            <a:graphicFrameLocks noChangeAspect="1"/>
          </p:cNvGraphicFramePr>
          <p:nvPr userDrawn="1">
            <p:custDataLst>
              <p:tags r:id="rId1"/>
            </p:custDataLst>
            <p:extLst>
              <p:ext uri="{D42A27DB-BD31-4B8C-83A1-F6EECF244321}">
                <p14:modId xmlns:p14="http://schemas.microsoft.com/office/powerpoint/2010/main" val="221023852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10" name="Objekt 9" hidden="1">
                        <a:extLst>
                          <a:ext uri="{FF2B5EF4-FFF2-40B4-BE49-F238E27FC236}">
                            <a16:creationId xmlns:a16="http://schemas.microsoft.com/office/drawing/2014/main" id="{0E3FC7EB-ADE5-443B-9A42-367A15378C9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2D39AB3A-BB42-4127-A080-2F2121576D68}"/>
              </a:ext>
            </a:extLst>
          </p:cNvPr>
          <p:cNvSpPr>
            <a:spLocks noGrp="1"/>
          </p:cNvSpPr>
          <p:nvPr>
            <p:ph type="title" hasCustomPrompt="1"/>
          </p:nvPr>
        </p:nvSpPr>
        <p:spPr>
          <a:xfrm>
            <a:off x="302420" y="303212"/>
            <a:ext cx="5641180" cy="615553"/>
          </a:xfrm>
        </p:spPr>
        <p:txBody>
          <a:bodyPr vert="horz"/>
          <a:lstStyle>
            <a:lvl1pPr rtl="0">
              <a:defRPr/>
            </a:lvl1pPr>
          </a:lstStyle>
          <a:p>
            <a:r>
              <a:rPr lang="en-US" dirty="0"/>
              <a:t>Slide Title, Segoe UI, 24pt</a:t>
            </a:r>
            <a:br>
              <a:rPr lang="en-US" dirty="0"/>
            </a:br>
            <a:r>
              <a:rPr lang="en-US" dirty="0"/>
              <a:t>Max. 2 Lines</a:t>
            </a:r>
          </a:p>
        </p:txBody>
      </p:sp>
      <p:sp>
        <p:nvSpPr>
          <p:cNvPr id="3" name="Fußzeilenplatzhalter 2">
            <a:extLst>
              <a:ext uri="{FF2B5EF4-FFF2-40B4-BE49-F238E27FC236}">
                <a16:creationId xmlns:a16="http://schemas.microsoft.com/office/drawing/2014/main" id="{BE7859EA-314D-49E2-A15A-FC28AC31BCED}"/>
              </a:ext>
            </a:extLst>
          </p:cNvPr>
          <p:cNvSpPr>
            <a:spLocks noGrp="1"/>
          </p:cNvSpPr>
          <p:nvPr>
            <p:ph type="ftr" sz="quarter" idx="10"/>
          </p:nvPr>
        </p:nvSpPr>
        <p:spPr/>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15EF0FD3-B6E1-4E0A-B30D-B364E5C00D7F}"/>
              </a:ext>
            </a:extLst>
          </p:cNvPr>
          <p:cNvSpPr>
            <a:spLocks noGrp="1"/>
          </p:cNvSpPr>
          <p:nvPr>
            <p:ph type="sldNum" sz="quarter" idx="11"/>
          </p:nvPr>
        </p:nvSpPr>
        <p:spPr/>
        <p:txBody>
          <a:bodyPr/>
          <a:lstStyle>
            <a:lvl1pPr rtl="0">
              <a:defRPr/>
            </a:lvl1pPr>
          </a:lstStyle>
          <a:p>
            <a:fld id="{54413C03-D129-4B04-B289-283874789DC0}" type="slidenum">
              <a:rPr lang="en-US" smtClean="0"/>
              <a:pPr/>
              <a:t>‹Nr.›</a:t>
            </a:fld>
            <a:endParaRPr lang="en-US" dirty="0"/>
          </a:p>
        </p:txBody>
      </p:sp>
      <p:sp>
        <p:nvSpPr>
          <p:cNvPr id="7" name="Textplatzhalter 6">
            <a:extLst>
              <a:ext uri="{FF2B5EF4-FFF2-40B4-BE49-F238E27FC236}">
                <a16:creationId xmlns:a16="http://schemas.microsoft.com/office/drawing/2014/main" id="{F9007340-05A2-41EA-A606-71FD79D2BC77}"/>
              </a:ext>
            </a:extLst>
          </p:cNvPr>
          <p:cNvSpPr>
            <a:spLocks noGrp="1"/>
          </p:cNvSpPr>
          <p:nvPr>
            <p:ph type="body" sz="quarter" idx="12" hasCustomPrompt="1"/>
          </p:nvPr>
        </p:nvSpPr>
        <p:spPr>
          <a:xfrm>
            <a:off x="300038" y="1492250"/>
            <a:ext cx="5641180" cy="398827"/>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9" name="Textplatzhalter 8">
            <a:extLst>
              <a:ext uri="{FF2B5EF4-FFF2-40B4-BE49-F238E27FC236}">
                <a16:creationId xmlns:a16="http://schemas.microsoft.com/office/drawing/2014/main" id="{E7EFB9F6-5AEB-4EF1-B28C-A7BCCA8417E5}"/>
              </a:ext>
            </a:extLst>
          </p:cNvPr>
          <p:cNvSpPr>
            <a:spLocks noGrp="1"/>
          </p:cNvSpPr>
          <p:nvPr>
            <p:ph type="body" sz="quarter" idx="13" hasCustomPrompt="1"/>
          </p:nvPr>
        </p:nvSpPr>
        <p:spPr>
          <a:xfrm>
            <a:off x="300038" y="2040340"/>
            <a:ext cx="2743200" cy="2331636"/>
          </a:xfrm>
        </p:spPr>
        <p:txBody>
          <a:bodyPr/>
          <a:lstStyle>
            <a:lvl1pPr marL="162000" indent="-162000" rtl="0">
              <a:buFont typeface="Wingdings" panose="05000000000000000000" pitchFamily="2" charset="2"/>
              <a:buChar char="§"/>
              <a:defRPr/>
            </a:lvl1pPr>
            <a:lvl2pPr algn="l"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Bildplatzhalter 5">
            <a:extLst>
              <a:ext uri="{FF2B5EF4-FFF2-40B4-BE49-F238E27FC236}">
                <a16:creationId xmlns:a16="http://schemas.microsoft.com/office/drawing/2014/main" id="{CA6A4363-F616-4407-B686-AA221CB705E8}"/>
              </a:ext>
            </a:extLst>
          </p:cNvPr>
          <p:cNvSpPr>
            <a:spLocks noGrp="1"/>
          </p:cNvSpPr>
          <p:nvPr>
            <p:ph type="pic" sz="quarter" idx="16" hasCustomPrompt="1"/>
          </p:nvPr>
        </p:nvSpPr>
        <p:spPr>
          <a:xfrm>
            <a:off x="6819900" y="0"/>
            <a:ext cx="2324100" cy="3429000"/>
          </a:xfrm>
          <a:solidFill>
            <a:schemeClr val="bg1"/>
          </a:solidFill>
        </p:spPr>
        <p:txBody>
          <a:bodyPr/>
          <a:lstStyle>
            <a:lvl1pPr marL="0" indent="0" rtl="0">
              <a:buNone/>
              <a:defRPr/>
            </a:lvl1pPr>
          </a:lstStyle>
          <a:p>
            <a:r>
              <a:rPr lang="en-US" dirty="0"/>
              <a:t>Insert image from file by clicking on the icon</a:t>
            </a:r>
          </a:p>
        </p:txBody>
      </p:sp>
      <p:sp>
        <p:nvSpPr>
          <p:cNvPr id="8" name="Textplatzhalter 7">
            <a:extLst>
              <a:ext uri="{FF2B5EF4-FFF2-40B4-BE49-F238E27FC236}">
                <a16:creationId xmlns:a16="http://schemas.microsoft.com/office/drawing/2014/main" id="{F457BE55-A82C-43C5-BC22-EC149179F210}"/>
              </a:ext>
            </a:extLst>
          </p:cNvPr>
          <p:cNvSpPr>
            <a:spLocks noGrp="1"/>
          </p:cNvSpPr>
          <p:nvPr>
            <p:ph type="body" sz="quarter" idx="17" hasCustomPrompt="1"/>
          </p:nvPr>
        </p:nvSpPr>
        <p:spPr>
          <a:xfrm>
            <a:off x="3195638" y="2040339"/>
            <a:ext cx="2743200" cy="2331635"/>
          </a:xfrm>
        </p:spPr>
        <p:txBody>
          <a:bodyPr/>
          <a:lstStyle>
            <a:lvl1pPr marL="162000" indent="-162000" rtl="0">
              <a:buFont typeface="Wingdings" panose="05000000000000000000" pitchFamily="2" charset="2"/>
              <a:buChar char="§"/>
              <a:defRPr/>
            </a:lvl1pPr>
            <a:lvl2pPr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Bildplatzhalter 11">
            <a:extLst>
              <a:ext uri="{FF2B5EF4-FFF2-40B4-BE49-F238E27FC236}">
                <a16:creationId xmlns:a16="http://schemas.microsoft.com/office/drawing/2014/main" id="{B4AD7E66-3095-412B-BE5D-B315C13255B1}"/>
              </a:ext>
            </a:extLst>
          </p:cNvPr>
          <p:cNvSpPr>
            <a:spLocks noGrp="1"/>
          </p:cNvSpPr>
          <p:nvPr>
            <p:ph type="pic" sz="quarter" idx="18" hasCustomPrompt="1"/>
          </p:nvPr>
        </p:nvSpPr>
        <p:spPr>
          <a:xfrm>
            <a:off x="6819900" y="3429000"/>
            <a:ext cx="2324100" cy="17160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402155271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ext 1 column + diagram ">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63AC4753-D114-477D-A7FB-1390A24947D6}"/>
              </a:ext>
            </a:extLst>
          </p:cNvPr>
          <p:cNvGraphicFramePr>
            <a:graphicFrameLocks noChangeAspect="1"/>
          </p:cNvGraphicFramePr>
          <p:nvPr userDrawn="1">
            <p:custDataLst>
              <p:tags r:id="rId1"/>
            </p:custDataLst>
            <p:extLst>
              <p:ext uri="{D42A27DB-BD31-4B8C-83A1-F6EECF244321}">
                <p14:modId xmlns:p14="http://schemas.microsoft.com/office/powerpoint/2010/main" val="27654868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6" name="Objekt 5" hidden="1">
                        <a:extLst>
                          <a:ext uri="{FF2B5EF4-FFF2-40B4-BE49-F238E27FC236}">
                            <a16:creationId xmlns:a16="http://schemas.microsoft.com/office/drawing/2014/main" id="{63AC4753-D114-477D-A7FB-1390A24947D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Rechteck 9">
            <a:extLst>
              <a:ext uri="{FF2B5EF4-FFF2-40B4-BE49-F238E27FC236}">
                <a16:creationId xmlns:a16="http://schemas.microsoft.com/office/drawing/2014/main" id="{2DFC6AEF-AFA5-48E1-B0A3-DACBC3757E16}"/>
              </a:ext>
            </a:extLst>
          </p:cNvPr>
          <p:cNvSpPr/>
          <p:nvPr userDrawn="1"/>
        </p:nvSpPr>
        <p:spPr>
          <a:xfrm>
            <a:off x="4572001" y="0"/>
            <a:ext cx="4572000" cy="5145088"/>
          </a:xfrm>
          <a:prstGeom prst="rect">
            <a:avLst/>
          </a:prstGeom>
          <a:solidFill>
            <a:srgbClr val="FAF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2D39AB3A-BB42-4127-A080-2F2121576D68}"/>
              </a:ext>
            </a:extLst>
          </p:cNvPr>
          <p:cNvSpPr>
            <a:spLocks noGrp="1"/>
          </p:cNvSpPr>
          <p:nvPr>
            <p:ph type="title" hasCustomPrompt="1"/>
          </p:nvPr>
        </p:nvSpPr>
        <p:spPr>
          <a:xfrm>
            <a:off x="302420" y="303212"/>
            <a:ext cx="4194968" cy="615553"/>
          </a:xfrm>
        </p:spPr>
        <p:txBody>
          <a:bodyPr vert="horz"/>
          <a:lstStyle>
            <a:lvl1pPr rtl="0">
              <a:defRPr/>
            </a:lvl1pPr>
          </a:lstStyle>
          <a:p>
            <a:r>
              <a:rPr lang="en-US" dirty="0"/>
              <a:t>Slide Title, Segoe UI, 24pt</a:t>
            </a:r>
            <a:br>
              <a:rPr lang="en-US" dirty="0"/>
            </a:br>
            <a:r>
              <a:rPr lang="en-US" dirty="0"/>
              <a:t>Max. 2 Lines</a:t>
            </a:r>
          </a:p>
        </p:txBody>
      </p:sp>
      <p:sp>
        <p:nvSpPr>
          <p:cNvPr id="3" name="Fußzeilenplatzhalter 2">
            <a:extLst>
              <a:ext uri="{FF2B5EF4-FFF2-40B4-BE49-F238E27FC236}">
                <a16:creationId xmlns:a16="http://schemas.microsoft.com/office/drawing/2014/main" id="{BE7859EA-314D-49E2-A15A-FC28AC31BCED}"/>
              </a:ext>
            </a:extLst>
          </p:cNvPr>
          <p:cNvSpPr>
            <a:spLocks noGrp="1"/>
          </p:cNvSpPr>
          <p:nvPr>
            <p:ph type="ftr" sz="quarter" idx="10"/>
          </p:nvPr>
        </p:nvSpPr>
        <p:spPr/>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15EF0FD3-B6E1-4E0A-B30D-B364E5C00D7F}"/>
              </a:ext>
            </a:extLst>
          </p:cNvPr>
          <p:cNvSpPr>
            <a:spLocks noGrp="1"/>
          </p:cNvSpPr>
          <p:nvPr>
            <p:ph type="sldNum" sz="quarter" idx="11"/>
          </p:nvPr>
        </p:nvSpPr>
        <p:spPr/>
        <p:txBody>
          <a:bodyPr/>
          <a:lstStyle>
            <a:lvl1pPr rtl="0">
              <a:defRPr/>
            </a:lvl1pPr>
          </a:lstStyle>
          <a:p>
            <a:fld id="{54413C03-D129-4B04-B289-283874789DC0}" type="slidenum">
              <a:rPr lang="en-US" smtClean="0"/>
              <a:pPr/>
              <a:t>‹Nr.›</a:t>
            </a:fld>
            <a:endParaRPr lang="en-US" dirty="0"/>
          </a:p>
        </p:txBody>
      </p:sp>
      <p:sp>
        <p:nvSpPr>
          <p:cNvPr id="7" name="Textplatzhalter 6">
            <a:extLst>
              <a:ext uri="{FF2B5EF4-FFF2-40B4-BE49-F238E27FC236}">
                <a16:creationId xmlns:a16="http://schemas.microsoft.com/office/drawing/2014/main" id="{F9007340-05A2-41EA-A606-71FD79D2BC77}"/>
              </a:ext>
            </a:extLst>
          </p:cNvPr>
          <p:cNvSpPr>
            <a:spLocks noGrp="1"/>
          </p:cNvSpPr>
          <p:nvPr>
            <p:ph type="body" sz="quarter" idx="12" hasCustomPrompt="1"/>
          </p:nvPr>
        </p:nvSpPr>
        <p:spPr>
          <a:xfrm>
            <a:off x="300038" y="1492250"/>
            <a:ext cx="4194968" cy="398827"/>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9" name="Textplatzhalter 8">
            <a:extLst>
              <a:ext uri="{FF2B5EF4-FFF2-40B4-BE49-F238E27FC236}">
                <a16:creationId xmlns:a16="http://schemas.microsoft.com/office/drawing/2014/main" id="{E7EFB9F6-5AEB-4EF1-B28C-A7BCCA8417E5}"/>
              </a:ext>
            </a:extLst>
          </p:cNvPr>
          <p:cNvSpPr>
            <a:spLocks noGrp="1"/>
          </p:cNvSpPr>
          <p:nvPr>
            <p:ph type="body" sz="quarter" idx="13" hasCustomPrompt="1"/>
          </p:nvPr>
        </p:nvSpPr>
        <p:spPr>
          <a:xfrm>
            <a:off x="300038" y="2040340"/>
            <a:ext cx="4194968" cy="2331636"/>
          </a:xfrm>
        </p:spPr>
        <p:txBody>
          <a:bodyPr/>
          <a:lstStyle>
            <a:lvl1pPr marL="162000" indent="-162000" rtl="0">
              <a:buFont typeface="Wingdings" panose="05000000000000000000" pitchFamily="2" charset="2"/>
              <a:buChar char="§"/>
              <a:defRPr/>
            </a:lvl1pPr>
            <a:lvl2pPr algn="l"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platzhalter 10">
            <a:extLst>
              <a:ext uri="{FF2B5EF4-FFF2-40B4-BE49-F238E27FC236}">
                <a16:creationId xmlns:a16="http://schemas.microsoft.com/office/drawing/2014/main" id="{754E4E41-C1A8-4AFE-89E9-54339DC33066}"/>
              </a:ext>
            </a:extLst>
          </p:cNvPr>
          <p:cNvSpPr>
            <a:spLocks noGrp="1"/>
          </p:cNvSpPr>
          <p:nvPr>
            <p:ph type="body" sz="quarter" idx="14" hasCustomPrompt="1"/>
          </p:nvPr>
        </p:nvSpPr>
        <p:spPr>
          <a:xfrm>
            <a:off x="4991101" y="306387"/>
            <a:ext cx="3851274" cy="188321"/>
          </a:xfrm>
        </p:spPr>
        <p:txBody>
          <a:bodyPr>
            <a:noAutofit/>
          </a:bodyPr>
          <a:lstStyle>
            <a:lvl1pPr marL="0" indent="0" rtl="0">
              <a:buNone/>
              <a:defRPr cap="all" baseline="0">
                <a:solidFill>
                  <a:schemeClr val="accent1"/>
                </a:solidFill>
              </a:defRPr>
            </a:lvl1pPr>
          </a:lstStyle>
          <a:p>
            <a:pPr lvl="0"/>
            <a:r>
              <a:rPr lang="en-US" dirty="0"/>
              <a:t>Diagram title, Segoe UI, 12pt</a:t>
            </a:r>
          </a:p>
        </p:txBody>
      </p:sp>
      <p:sp>
        <p:nvSpPr>
          <p:cNvPr id="13" name="Textplatzhalter 12">
            <a:extLst>
              <a:ext uri="{FF2B5EF4-FFF2-40B4-BE49-F238E27FC236}">
                <a16:creationId xmlns:a16="http://schemas.microsoft.com/office/drawing/2014/main" id="{F44D4C68-FDFC-4FE6-A3A0-24378231ACB6}"/>
              </a:ext>
            </a:extLst>
          </p:cNvPr>
          <p:cNvSpPr>
            <a:spLocks noGrp="1"/>
          </p:cNvSpPr>
          <p:nvPr>
            <p:ph type="body" sz="quarter" idx="15" hasCustomPrompt="1"/>
          </p:nvPr>
        </p:nvSpPr>
        <p:spPr>
          <a:xfrm>
            <a:off x="4991101" y="652858"/>
            <a:ext cx="3851274" cy="265907"/>
          </a:xfrm>
        </p:spPr>
        <p:txBody>
          <a:bodyPr>
            <a:noAutofit/>
          </a:bodyPr>
          <a:lstStyle>
            <a:lvl1pPr marL="0" indent="0" rtl="0">
              <a:buNone/>
              <a:defRPr sz="800"/>
            </a:lvl1pPr>
          </a:lstStyle>
          <a:p>
            <a:pPr lvl="0"/>
            <a:r>
              <a:rPr lang="en-US" dirty="0"/>
              <a:t>Description Diagram, Segoe UI, 8pt</a:t>
            </a:r>
          </a:p>
        </p:txBody>
      </p:sp>
      <p:sp>
        <p:nvSpPr>
          <p:cNvPr id="15" name="Diagrammplatzhalter 14">
            <a:extLst>
              <a:ext uri="{FF2B5EF4-FFF2-40B4-BE49-F238E27FC236}">
                <a16:creationId xmlns:a16="http://schemas.microsoft.com/office/drawing/2014/main" id="{20B37BD7-45FF-41A0-AB59-B76A319E6D94}"/>
              </a:ext>
            </a:extLst>
          </p:cNvPr>
          <p:cNvSpPr>
            <a:spLocks noGrp="1"/>
          </p:cNvSpPr>
          <p:nvPr>
            <p:ph type="chart" sz="quarter" idx="16" hasCustomPrompt="1"/>
          </p:nvPr>
        </p:nvSpPr>
        <p:spPr>
          <a:xfrm>
            <a:off x="4991100" y="1076916"/>
            <a:ext cx="3851273" cy="3295060"/>
          </a:xfrm>
        </p:spPr>
        <p:txBody>
          <a:bodyPr/>
          <a:lstStyle>
            <a:lvl1pPr marL="0" indent="0" rtl="0">
              <a:buNone/>
              <a:defRPr sz="800"/>
            </a:lvl1pPr>
          </a:lstStyle>
          <a:p>
            <a:r>
              <a:rPr lang="en-US" dirty="0"/>
              <a:t>Create diagram by clicking on the icon</a:t>
            </a:r>
          </a:p>
        </p:txBody>
      </p:sp>
      <p:sp>
        <p:nvSpPr>
          <p:cNvPr id="12" name="Grafik 8">
            <a:extLst>
              <a:ext uri="{FF2B5EF4-FFF2-40B4-BE49-F238E27FC236}">
                <a16:creationId xmlns:a16="http://schemas.microsoft.com/office/drawing/2014/main" id="{13D4DFC2-F6C7-49FF-AB28-76635678DC07}"/>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379075132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3 Diagrams">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EF165371-590F-40AB-9425-F5684413E18D}"/>
              </a:ext>
            </a:extLst>
          </p:cNvPr>
          <p:cNvGraphicFramePr>
            <a:graphicFrameLocks noChangeAspect="1"/>
          </p:cNvGraphicFramePr>
          <p:nvPr userDrawn="1">
            <p:custDataLst>
              <p:tags r:id="rId1"/>
            </p:custDataLst>
            <p:extLst>
              <p:ext uri="{D42A27DB-BD31-4B8C-83A1-F6EECF244321}">
                <p14:modId xmlns:p14="http://schemas.microsoft.com/office/powerpoint/2010/main" val="68411899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7" name="Objekt 6" hidden="1">
                        <a:extLst>
                          <a:ext uri="{FF2B5EF4-FFF2-40B4-BE49-F238E27FC236}">
                            <a16:creationId xmlns:a16="http://schemas.microsoft.com/office/drawing/2014/main" id="{EF165371-590F-40AB-9425-F5684413E18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3618DC39-80CC-4F5E-8FB8-24DAE4535FF4}"/>
              </a:ext>
            </a:extLst>
          </p:cNvPr>
          <p:cNvSpPr>
            <a:spLocks noGrp="1"/>
          </p:cNvSpPr>
          <p:nvPr>
            <p:ph type="title" hasCustomPrompt="1"/>
          </p:nvPr>
        </p:nvSpPr>
        <p:spPr bwMode="gray"/>
        <p:txBody>
          <a:bodyPr vert="horz"/>
          <a:lstStyle>
            <a:lvl1pPr rtl="0">
              <a:defRPr/>
            </a:lvl1pPr>
          </a:lstStyle>
          <a:p>
            <a:r>
              <a:rPr lang="en-US" dirty="0"/>
              <a:t>Slide Title, Segoe UI, 24pt</a:t>
            </a:r>
            <a:br>
              <a:rPr lang="en-US" dirty="0"/>
            </a:br>
            <a:r>
              <a:rPr lang="en-US" dirty="0"/>
              <a:t>Max. 2 Lines</a:t>
            </a:r>
          </a:p>
        </p:txBody>
      </p:sp>
      <p:sp>
        <p:nvSpPr>
          <p:cNvPr id="3" name="Fußzeilenplatzhalter 2">
            <a:extLst>
              <a:ext uri="{FF2B5EF4-FFF2-40B4-BE49-F238E27FC236}">
                <a16:creationId xmlns:a16="http://schemas.microsoft.com/office/drawing/2014/main" id="{647A86BD-6A47-4B6A-BA1B-DCCC0C012FFC}"/>
              </a:ext>
            </a:extLst>
          </p:cNvPr>
          <p:cNvSpPr>
            <a:spLocks noGrp="1"/>
          </p:cNvSpPr>
          <p:nvPr>
            <p:ph type="ftr" sz="quarter" idx="10"/>
          </p:nvPr>
        </p:nvSpPr>
        <p:spPr bwMode="gray"/>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9B879D3C-EBE0-4AE4-8301-1247E1CF7D54}"/>
              </a:ext>
            </a:extLst>
          </p:cNvPr>
          <p:cNvSpPr>
            <a:spLocks noGrp="1"/>
          </p:cNvSpPr>
          <p:nvPr>
            <p:ph type="sldNum" sz="quarter" idx="11"/>
          </p:nvPr>
        </p:nvSpPr>
        <p:spPr bwMode="gray"/>
        <p:txBody>
          <a:bodyPr/>
          <a:lstStyle>
            <a:lvl1pPr rtl="0">
              <a:defRPr/>
            </a:lvl1pPr>
          </a:lstStyle>
          <a:p>
            <a:fld id="{54413C03-D129-4B04-B289-283874789DC0}" type="slidenum">
              <a:rPr lang="en-US" smtClean="0"/>
              <a:pPr/>
              <a:t>‹Nr.›</a:t>
            </a:fld>
            <a:endParaRPr lang="en-US" dirty="0"/>
          </a:p>
        </p:txBody>
      </p:sp>
      <p:sp>
        <p:nvSpPr>
          <p:cNvPr id="6" name="Diagrammplatzhalter 5">
            <a:extLst>
              <a:ext uri="{FF2B5EF4-FFF2-40B4-BE49-F238E27FC236}">
                <a16:creationId xmlns:a16="http://schemas.microsoft.com/office/drawing/2014/main" id="{518B60FF-2FC8-470D-A7A3-EC2AD45DA3B1}"/>
              </a:ext>
            </a:extLst>
          </p:cNvPr>
          <p:cNvSpPr>
            <a:spLocks noGrp="1"/>
          </p:cNvSpPr>
          <p:nvPr>
            <p:ph type="chart" sz="quarter" idx="12" hasCustomPrompt="1"/>
          </p:nvPr>
        </p:nvSpPr>
        <p:spPr bwMode="gray">
          <a:xfrm>
            <a:off x="300038" y="1492250"/>
            <a:ext cx="2743200" cy="2879725"/>
          </a:xfrm>
        </p:spPr>
        <p:txBody>
          <a:bodyPr/>
          <a:lstStyle>
            <a:lvl1pPr marL="0" indent="0" rtl="0">
              <a:buNone/>
              <a:defRPr/>
            </a:lvl1pPr>
          </a:lstStyle>
          <a:p>
            <a:r>
              <a:rPr lang="en-US" dirty="0"/>
              <a:t>Create diagram by clicking on the icon</a:t>
            </a:r>
          </a:p>
        </p:txBody>
      </p:sp>
      <p:sp>
        <p:nvSpPr>
          <p:cNvPr id="8" name="Diagrammplatzhalter 7">
            <a:extLst>
              <a:ext uri="{FF2B5EF4-FFF2-40B4-BE49-F238E27FC236}">
                <a16:creationId xmlns:a16="http://schemas.microsoft.com/office/drawing/2014/main" id="{F3C30865-6727-4E30-BE8D-6E3CE051C0A7}"/>
              </a:ext>
            </a:extLst>
          </p:cNvPr>
          <p:cNvSpPr>
            <a:spLocks noGrp="1"/>
          </p:cNvSpPr>
          <p:nvPr>
            <p:ph type="chart" sz="quarter" idx="13" hasCustomPrompt="1"/>
          </p:nvPr>
        </p:nvSpPr>
        <p:spPr bwMode="gray">
          <a:xfrm>
            <a:off x="3195638" y="1492250"/>
            <a:ext cx="2743200" cy="2879725"/>
          </a:xfrm>
        </p:spPr>
        <p:txBody>
          <a:bodyPr/>
          <a:lstStyle>
            <a:lvl1pPr marL="0" indent="0" rtl="0">
              <a:buNone/>
              <a:defRPr/>
            </a:lvl1pPr>
          </a:lstStyle>
          <a:p>
            <a:r>
              <a:rPr lang="en-US" dirty="0"/>
              <a:t>Create diagram by clicking on the icon</a:t>
            </a:r>
          </a:p>
        </p:txBody>
      </p:sp>
      <p:sp>
        <p:nvSpPr>
          <p:cNvPr id="10" name="Diagrammplatzhalter 9">
            <a:extLst>
              <a:ext uri="{FF2B5EF4-FFF2-40B4-BE49-F238E27FC236}">
                <a16:creationId xmlns:a16="http://schemas.microsoft.com/office/drawing/2014/main" id="{0A7EB19F-EEBD-412C-AC27-DD00650D0913}"/>
              </a:ext>
            </a:extLst>
          </p:cNvPr>
          <p:cNvSpPr>
            <a:spLocks noGrp="1"/>
          </p:cNvSpPr>
          <p:nvPr>
            <p:ph type="chart" sz="quarter" idx="14" hasCustomPrompt="1"/>
          </p:nvPr>
        </p:nvSpPr>
        <p:spPr bwMode="gray">
          <a:xfrm>
            <a:off x="6100763" y="1492250"/>
            <a:ext cx="2743200" cy="2879725"/>
          </a:xfrm>
        </p:spPr>
        <p:txBody>
          <a:bodyPr/>
          <a:lstStyle>
            <a:lvl1pPr marL="0" indent="0" rtl="0">
              <a:buNone/>
              <a:defRPr/>
            </a:lvl1pPr>
          </a:lstStyle>
          <a:p>
            <a:r>
              <a:rPr lang="en-US" dirty="0"/>
              <a:t>Create diagram by clicking on the icon</a:t>
            </a:r>
          </a:p>
        </p:txBody>
      </p:sp>
    </p:spTree>
    <p:extLst>
      <p:ext uri="{BB962C8B-B14F-4D97-AF65-F5344CB8AC3E}">
        <p14:creationId xmlns:p14="http://schemas.microsoft.com/office/powerpoint/2010/main" val="127017128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68CB916D-D210-4BC5-AA19-30E94CD9E5A1}"/>
              </a:ext>
            </a:extLst>
          </p:cNvPr>
          <p:cNvGraphicFramePr>
            <a:graphicFrameLocks noChangeAspect="1"/>
          </p:cNvGraphicFramePr>
          <p:nvPr userDrawn="1">
            <p:custDataLst>
              <p:tags r:id="rId1"/>
            </p:custDataLst>
            <p:extLst>
              <p:ext uri="{D42A27DB-BD31-4B8C-83A1-F6EECF244321}">
                <p14:modId xmlns:p14="http://schemas.microsoft.com/office/powerpoint/2010/main" val="11863299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7" name="Objekt 6" hidden="1">
                        <a:extLst>
                          <a:ext uri="{FF2B5EF4-FFF2-40B4-BE49-F238E27FC236}">
                            <a16:creationId xmlns:a16="http://schemas.microsoft.com/office/drawing/2014/main" id="{68CB916D-D210-4BC5-AA19-30E94CD9E5A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0CFC28F-EC47-4DDB-8C5D-03309FB39665}"/>
              </a:ext>
            </a:extLst>
          </p:cNvPr>
          <p:cNvSpPr>
            <a:spLocks noGrp="1"/>
          </p:cNvSpPr>
          <p:nvPr>
            <p:ph type="title" hasCustomPrompt="1"/>
          </p:nvPr>
        </p:nvSpPr>
        <p:spPr/>
        <p:txBody>
          <a:bodyPr vert="horz"/>
          <a:lstStyle>
            <a:lvl1pPr rtl="0">
              <a:defRPr/>
            </a:lvl1pPr>
          </a:lstStyle>
          <a:p>
            <a:r>
              <a:rPr lang="en-US" dirty="0"/>
              <a:t>Slide Title, Segoe UI, 24pt</a:t>
            </a:r>
            <a:br>
              <a:rPr lang="en-US" dirty="0"/>
            </a:br>
            <a:r>
              <a:rPr lang="en-US" dirty="0"/>
              <a:t>Max. 2 Lines</a:t>
            </a:r>
          </a:p>
        </p:txBody>
      </p:sp>
      <p:sp>
        <p:nvSpPr>
          <p:cNvPr id="3" name="Fußzeilenplatzhalter 2">
            <a:extLst>
              <a:ext uri="{FF2B5EF4-FFF2-40B4-BE49-F238E27FC236}">
                <a16:creationId xmlns:a16="http://schemas.microsoft.com/office/drawing/2014/main" id="{75EFA14A-D6E7-47FF-924E-E4CB9098037E}"/>
              </a:ext>
            </a:extLst>
          </p:cNvPr>
          <p:cNvSpPr>
            <a:spLocks noGrp="1"/>
          </p:cNvSpPr>
          <p:nvPr>
            <p:ph type="ftr" sz="quarter" idx="10"/>
          </p:nvPr>
        </p:nvSpPr>
        <p:spPr/>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830A9710-C66C-461A-BEF7-CAD1B717F322}"/>
              </a:ext>
            </a:extLst>
          </p:cNvPr>
          <p:cNvSpPr>
            <a:spLocks noGrp="1"/>
          </p:cNvSpPr>
          <p:nvPr>
            <p:ph type="sldNum" sz="quarter" idx="11"/>
          </p:nvPr>
        </p:nvSpPr>
        <p:spPr/>
        <p:txBody>
          <a:bodyPr/>
          <a:lstStyle>
            <a:lvl1pPr rtl="0">
              <a:defRPr/>
            </a:lvl1pPr>
          </a:lstStyle>
          <a:p>
            <a:fld id="{54413C03-D129-4B04-B289-283874789DC0}" type="slidenum">
              <a:rPr lang="en-US" smtClean="0"/>
              <a:pPr/>
              <a:t>‹Nr.›</a:t>
            </a:fld>
            <a:endParaRPr lang="en-US" dirty="0"/>
          </a:p>
        </p:txBody>
      </p:sp>
      <p:sp>
        <p:nvSpPr>
          <p:cNvPr id="6" name="Tabellenplatzhalter 5">
            <a:extLst>
              <a:ext uri="{FF2B5EF4-FFF2-40B4-BE49-F238E27FC236}">
                <a16:creationId xmlns:a16="http://schemas.microsoft.com/office/drawing/2014/main" id="{B7A2A10A-2613-4F52-86A9-C634AD0C4E6E}"/>
              </a:ext>
            </a:extLst>
          </p:cNvPr>
          <p:cNvSpPr>
            <a:spLocks noGrp="1"/>
          </p:cNvSpPr>
          <p:nvPr>
            <p:ph type="tbl" sz="quarter" idx="12" hasCustomPrompt="1"/>
          </p:nvPr>
        </p:nvSpPr>
        <p:spPr>
          <a:xfrm>
            <a:off x="300038" y="1492250"/>
            <a:ext cx="8542337" cy="2879725"/>
          </a:xfrm>
        </p:spPr>
        <p:txBody>
          <a:bodyPr/>
          <a:lstStyle>
            <a:lvl1pPr marL="0" indent="0" rtl="0">
              <a:buNone/>
              <a:defRPr/>
            </a:lvl1pPr>
          </a:lstStyle>
          <a:p>
            <a:r>
              <a:rPr lang="en-US" dirty="0"/>
              <a:t>Create table by clicking on the icon</a:t>
            </a:r>
          </a:p>
        </p:txBody>
      </p:sp>
    </p:spTree>
    <p:extLst>
      <p:ext uri="{BB962C8B-B14F-4D97-AF65-F5344CB8AC3E}">
        <p14:creationId xmlns:p14="http://schemas.microsoft.com/office/powerpoint/2010/main" val="315115958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Text 1 column + graphic">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5C17D092-076B-4C8E-ACAE-CBD429D29683}"/>
              </a:ext>
            </a:extLst>
          </p:cNvPr>
          <p:cNvGraphicFramePr>
            <a:graphicFrameLocks noChangeAspect="1"/>
          </p:cNvGraphicFramePr>
          <p:nvPr userDrawn="1">
            <p:custDataLst>
              <p:tags r:id="rId1"/>
            </p:custDataLst>
            <p:extLst>
              <p:ext uri="{D42A27DB-BD31-4B8C-83A1-F6EECF244321}">
                <p14:modId xmlns:p14="http://schemas.microsoft.com/office/powerpoint/2010/main" val="199916444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6" name="Objekt 5" hidden="1">
                        <a:extLst>
                          <a:ext uri="{FF2B5EF4-FFF2-40B4-BE49-F238E27FC236}">
                            <a16:creationId xmlns:a16="http://schemas.microsoft.com/office/drawing/2014/main" id="{5C17D092-076B-4C8E-ACAE-CBD429D2968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Rechteck 9">
            <a:extLst>
              <a:ext uri="{FF2B5EF4-FFF2-40B4-BE49-F238E27FC236}">
                <a16:creationId xmlns:a16="http://schemas.microsoft.com/office/drawing/2014/main" id="{2DFC6AEF-AFA5-48E1-B0A3-DACBC3757E16}"/>
              </a:ext>
            </a:extLst>
          </p:cNvPr>
          <p:cNvSpPr/>
          <p:nvPr userDrawn="1"/>
        </p:nvSpPr>
        <p:spPr>
          <a:xfrm>
            <a:off x="4572001" y="0"/>
            <a:ext cx="4572000" cy="5145088"/>
          </a:xfrm>
          <a:prstGeom prst="rect">
            <a:avLst/>
          </a:prstGeom>
          <a:solidFill>
            <a:srgbClr val="F9F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2D39AB3A-BB42-4127-A080-2F2121576D68}"/>
              </a:ext>
            </a:extLst>
          </p:cNvPr>
          <p:cNvSpPr>
            <a:spLocks noGrp="1"/>
          </p:cNvSpPr>
          <p:nvPr>
            <p:ph type="title" hasCustomPrompt="1"/>
          </p:nvPr>
        </p:nvSpPr>
        <p:spPr>
          <a:xfrm>
            <a:off x="302420" y="303212"/>
            <a:ext cx="4194968" cy="615553"/>
          </a:xfrm>
        </p:spPr>
        <p:txBody>
          <a:bodyPr vert="horz"/>
          <a:lstStyle>
            <a:lvl1pPr rtl="0">
              <a:defRPr/>
            </a:lvl1pPr>
          </a:lstStyle>
          <a:p>
            <a:r>
              <a:rPr lang="en-US" dirty="0"/>
              <a:t>Slide Title, Segoe UI, 24pt</a:t>
            </a:r>
            <a:br>
              <a:rPr lang="en-US" dirty="0"/>
            </a:br>
            <a:r>
              <a:rPr lang="en-US" dirty="0"/>
              <a:t>Max. 2 Lines</a:t>
            </a:r>
          </a:p>
        </p:txBody>
      </p:sp>
      <p:sp>
        <p:nvSpPr>
          <p:cNvPr id="3" name="Fußzeilenplatzhalter 2">
            <a:extLst>
              <a:ext uri="{FF2B5EF4-FFF2-40B4-BE49-F238E27FC236}">
                <a16:creationId xmlns:a16="http://schemas.microsoft.com/office/drawing/2014/main" id="{BE7859EA-314D-49E2-A15A-FC28AC31BCED}"/>
              </a:ext>
            </a:extLst>
          </p:cNvPr>
          <p:cNvSpPr>
            <a:spLocks noGrp="1"/>
          </p:cNvSpPr>
          <p:nvPr>
            <p:ph type="ftr" sz="quarter" idx="10"/>
          </p:nvPr>
        </p:nvSpPr>
        <p:spPr/>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15EF0FD3-B6E1-4E0A-B30D-B364E5C00D7F}"/>
              </a:ext>
            </a:extLst>
          </p:cNvPr>
          <p:cNvSpPr>
            <a:spLocks noGrp="1"/>
          </p:cNvSpPr>
          <p:nvPr>
            <p:ph type="sldNum" sz="quarter" idx="11"/>
          </p:nvPr>
        </p:nvSpPr>
        <p:spPr/>
        <p:txBody>
          <a:bodyPr/>
          <a:lstStyle>
            <a:lvl1pPr rtl="0">
              <a:defRPr/>
            </a:lvl1pPr>
          </a:lstStyle>
          <a:p>
            <a:fld id="{54413C03-D129-4B04-B289-283874789DC0}" type="slidenum">
              <a:rPr lang="en-US" smtClean="0"/>
              <a:pPr/>
              <a:t>‹Nr.›</a:t>
            </a:fld>
            <a:endParaRPr lang="en-US" dirty="0"/>
          </a:p>
        </p:txBody>
      </p:sp>
      <p:sp>
        <p:nvSpPr>
          <p:cNvPr id="7" name="Textplatzhalter 6">
            <a:extLst>
              <a:ext uri="{FF2B5EF4-FFF2-40B4-BE49-F238E27FC236}">
                <a16:creationId xmlns:a16="http://schemas.microsoft.com/office/drawing/2014/main" id="{F9007340-05A2-41EA-A606-71FD79D2BC77}"/>
              </a:ext>
            </a:extLst>
          </p:cNvPr>
          <p:cNvSpPr>
            <a:spLocks noGrp="1"/>
          </p:cNvSpPr>
          <p:nvPr>
            <p:ph type="body" sz="quarter" idx="12" hasCustomPrompt="1"/>
          </p:nvPr>
        </p:nvSpPr>
        <p:spPr>
          <a:xfrm>
            <a:off x="300038" y="1492250"/>
            <a:ext cx="4194968" cy="398827"/>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9" name="Textplatzhalter 8">
            <a:extLst>
              <a:ext uri="{FF2B5EF4-FFF2-40B4-BE49-F238E27FC236}">
                <a16:creationId xmlns:a16="http://schemas.microsoft.com/office/drawing/2014/main" id="{E7EFB9F6-5AEB-4EF1-B28C-A7BCCA8417E5}"/>
              </a:ext>
            </a:extLst>
          </p:cNvPr>
          <p:cNvSpPr>
            <a:spLocks noGrp="1"/>
          </p:cNvSpPr>
          <p:nvPr>
            <p:ph type="body" sz="quarter" idx="13" hasCustomPrompt="1"/>
          </p:nvPr>
        </p:nvSpPr>
        <p:spPr>
          <a:xfrm>
            <a:off x="300038" y="2040340"/>
            <a:ext cx="4194968" cy="2331636"/>
          </a:xfrm>
        </p:spPr>
        <p:txBody>
          <a:bodyPr/>
          <a:lstStyle>
            <a:lvl1pPr marL="162000" indent="-162000" rtl="0">
              <a:buFont typeface="Wingdings" panose="05000000000000000000" pitchFamily="2" charset="2"/>
              <a:buChar char="§"/>
              <a:defRPr/>
            </a:lvl1pPr>
            <a:lvl2pPr algn="l" rtl="0">
              <a:defRPr/>
            </a:lvl2pPr>
            <a:lvl3pPr rtl="0">
              <a:defRPr/>
            </a:lvl3pPr>
            <a:lvl4pPr rtl="0">
              <a:defRPr/>
            </a:lvl4pPr>
            <a:lvl5pPr rtl="0">
              <a:defRPr/>
            </a:lvl5pPr>
          </a:lstStyle>
          <a:p>
            <a:pPr lvl="0"/>
            <a:r>
              <a:rPr lang="en-US" dirty="0"/>
              <a:t>First Level, Segoe UI, 12pt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Grafik 8">
            <a:extLst>
              <a:ext uri="{FF2B5EF4-FFF2-40B4-BE49-F238E27FC236}">
                <a16:creationId xmlns:a16="http://schemas.microsoft.com/office/drawing/2014/main" id="{7559CB0D-6B98-425D-BF5E-BB01C79AC836}"/>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223170001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ext + graphic">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5C17D092-076B-4C8E-ACAE-CBD429D29683}"/>
              </a:ext>
            </a:extLst>
          </p:cNvPr>
          <p:cNvGraphicFramePr>
            <a:graphicFrameLocks noChangeAspect="1"/>
          </p:cNvGraphicFramePr>
          <p:nvPr userDrawn="1">
            <p:custDataLst>
              <p:tags r:id="rId1"/>
            </p:custDataLst>
            <p:extLst>
              <p:ext uri="{D42A27DB-BD31-4B8C-83A1-F6EECF244321}">
                <p14:modId xmlns:p14="http://schemas.microsoft.com/office/powerpoint/2010/main" val="31534087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6" name="Objekt 5" hidden="1">
                        <a:extLst>
                          <a:ext uri="{FF2B5EF4-FFF2-40B4-BE49-F238E27FC236}">
                            <a16:creationId xmlns:a16="http://schemas.microsoft.com/office/drawing/2014/main" id="{5C17D092-076B-4C8E-ACAE-CBD429D2968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Rechteck 9">
            <a:extLst>
              <a:ext uri="{FF2B5EF4-FFF2-40B4-BE49-F238E27FC236}">
                <a16:creationId xmlns:a16="http://schemas.microsoft.com/office/drawing/2014/main" id="{2DFC6AEF-AFA5-48E1-B0A3-DACBC3757E16}"/>
              </a:ext>
            </a:extLst>
          </p:cNvPr>
          <p:cNvSpPr/>
          <p:nvPr userDrawn="1"/>
        </p:nvSpPr>
        <p:spPr>
          <a:xfrm>
            <a:off x="0" y="0"/>
            <a:ext cx="9144001" cy="5145088"/>
          </a:xfrm>
          <a:prstGeom prst="rect">
            <a:avLst/>
          </a:prstGeom>
          <a:solidFill>
            <a:srgbClr val="F9F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2D39AB3A-BB42-4127-A080-2F2121576D68}"/>
              </a:ext>
            </a:extLst>
          </p:cNvPr>
          <p:cNvSpPr>
            <a:spLocks noGrp="1"/>
          </p:cNvSpPr>
          <p:nvPr>
            <p:ph type="title" hasCustomPrompt="1"/>
          </p:nvPr>
        </p:nvSpPr>
        <p:spPr>
          <a:xfrm>
            <a:off x="302419" y="303212"/>
            <a:ext cx="8539955" cy="615553"/>
          </a:xfrm>
        </p:spPr>
        <p:txBody>
          <a:bodyPr vert="horz"/>
          <a:lstStyle>
            <a:lvl1pPr rtl="0">
              <a:defRPr/>
            </a:lvl1pPr>
          </a:lstStyle>
          <a:p>
            <a:r>
              <a:rPr lang="en-US" dirty="0"/>
              <a:t>Slide Title, Segoe UI, 24pt, Max. 2 Lines</a:t>
            </a:r>
          </a:p>
        </p:txBody>
      </p:sp>
      <p:sp>
        <p:nvSpPr>
          <p:cNvPr id="3" name="Fußzeilenplatzhalter 2">
            <a:extLst>
              <a:ext uri="{FF2B5EF4-FFF2-40B4-BE49-F238E27FC236}">
                <a16:creationId xmlns:a16="http://schemas.microsoft.com/office/drawing/2014/main" id="{BE7859EA-314D-49E2-A15A-FC28AC31BCED}"/>
              </a:ext>
            </a:extLst>
          </p:cNvPr>
          <p:cNvSpPr>
            <a:spLocks noGrp="1"/>
          </p:cNvSpPr>
          <p:nvPr>
            <p:ph type="ftr" sz="quarter" idx="10"/>
          </p:nvPr>
        </p:nvSpPr>
        <p:spPr/>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15EF0FD3-B6E1-4E0A-B30D-B364E5C00D7F}"/>
              </a:ext>
            </a:extLst>
          </p:cNvPr>
          <p:cNvSpPr>
            <a:spLocks noGrp="1"/>
          </p:cNvSpPr>
          <p:nvPr>
            <p:ph type="sldNum" sz="quarter" idx="11"/>
          </p:nvPr>
        </p:nvSpPr>
        <p:spPr/>
        <p:txBody>
          <a:bodyPr/>
          <a:lstStyle>
            <a:lvl1pPr rtl="0">
              <a:defRPr/>
            </a:lvl1pPr>
          </a:lstStyle>
          <a:p>
            <a:fld id="{54413C03-D129-4B04-B289-283874789DC0}" type="slidenum">
              <a:rPr lang="en-US" smtClean="0"/>
              <a:pPr/>
              <a:t>‹Nr.›</a:t>
            </a:fld>
            <a:endParaRPr lang="en-US" dirty="0"/>
          </a:p>
        </p:txBody>
      </p:sp>
      <p:sp>
        <p:nvSpPr>
          <p:cNvPr id="11" name="Grafik 8">
            <a:extLst>
              <a:ext uri="{FF2B5EF4-FFF2-40B4-BE49-F238E27FC236}">
                <a16:creationId xmlns:a16="http://schemas.microsoft.com/office/drawing/2014/main" id="{39CB7AFC-62B1-4A25-AE97-E2B9062BF220}"/>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351867438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Graphic + margin column">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2ED29FA0-F976-4260-84A2-6CE203644F74}"/>
              </a:ext>
            </a:extLst>
          </p:cNvPr>
          <p:cNvGraphicFramePr>
            <a:graphicFrameLocks noChangeAspect="1"/>
          </p:cNvGraphicFramePr>
          <p:nvPr userDrawn="1">
            <p:custDataLst>
              <p:tags r:id="rId1"/>
            </p:custDataLst>
            <p:extLst>
              <p:ext uri="{D42A27DB-BD31-4B8C-83A1-F6EECF244321}">
                <p14:modId xmlns:p14="http://schemas.microsoft.com/office/powerpoint/2010/main" val="16387822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5" name="Objekt 4" hidden="1">
                        <a:extLst>
                          <a:ext uri="{FF2B5EF4-FFF2-40B4-BE49-F238E27FC236}">
                            <a16:creationId xmlns:a16="http://schemas.microsoft.com/office/drawing/2014/main" id="{2ED29FA0-F976-4260-84A2-6CE203644F7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3" name="Rechteck 12">
            <a:extLst>
              <a:ext uri="{FF2B5EF4-FFF2-40B4-BE49-F238E27FC236}">
                <a16:creationId xmlns:a16="http://schemas.microsoft.com/office/drawing/2014/main" id="{FEAF814B-61FB-4BA3-A28A-7985FCA4803E}"/>
              </a:ext>
            </a:extLst>
          </p:cNvPr>
          <p:cNvSpPr/>
          <p:nvPr userDrawn="1"/>
        </p:nvSpPr>
        <p:spPr>
          <a:xfrm>
            <a:off x="0" y="0"/>
            <a:ext cx="9144001" cy="5145088"/>
          </a:xfrm>
          <a:prstGeom prst="rect">
            <a:avLst/>
          </a:prstGeom>
          <a:solidFill>
            <a:srgbClr val="F9F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12" name="Rechteck 11">
            <a:extLst>
              <a:ext uri="{FF2B5EF4-FFF2-40B4-BE49-F238E27FC236}">
                <a16:creationId xmlns:a16="http://schemas.microsoft.com/office/drawing/2014/main" id="{27E887E9-8CA6-4D4B-A36A-AC353E536CE1}"/>
              </a:ext>
            </a:extLst>
          </p:cNvPr>
          <p:cNvSpPr/>
          <p:nvPr userDrawn="1"/>
        </p:nvSpPr>
        <p:spPr bwMode="gray">
          <a:xfrm>
            <a:off x="6819900" y="0"/>
            <a:ext cx="2324100" cy="514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2D39AB3A-BB42-4127-A080-2F2121576D68}"/>
              </a:ext>
            </a:extLst>
          </p:cNvPr>
          <p:cNvSpPr>
            <a:spLocks noGrp="1"/>
          </p:cNvSpPr>
          <p:nvPr>
            <p:ph type="title" hasCustomPrompt="1"/>
          </p:nvPr>
        </p:nvSpPr>
        <p:spPr bwMode="gray">
          <a:xfrm>
            <a:off x="302420" y="303212"/>
            <a:ext cx="5641180" cy="615553"/>
          </a:xfrm>
        </p:spPr>
        <p:txBody>
          <a:bodyPr vert="horz"/>
          <a:lstStyle>
            <a:lvl1pPr rtl="0">
              <a:defRPr>
                <a:solidFill>
                  <a:schemeClr val="accent1"/>
                </a:solidFill>
              </a:defRPr>
            </a:lvl1pPr>
          </a:lstStyle>
          <a:p>
            <a:r>
              <a:rPr lang="en-US" dirty="0"/>
              <a:t>Slide Title, Segoe UI, 24pt</a:t>
            </a:r>
            <a:br>
              <a:rPr lang="en-US" dirty="0"/>
            </a:br>
            <a:r>
              <a:rPr lang="en-US" dirty="0"/>
              <a:t>Max. 2 Lines</a:t>
            </a:r>
          </a:p>
        </p:txBody>
      </p:sp>
      <p:sp>
        <p:nvSpPr>
          <p:cNvPr id="4" name="Foliennummernplatzhalter 3">
            <a:extLst>
              <a:ext uri="{FF2B5EF4-FFF2-40B4-BE49-F238E27FC236}">
                <a16:creationId xmlns:a16="http://schemas.microsoft.com/office/drawing/2014/main" id="{15EF0FD3-B6E1-4E0A-B30D-B364E5C00D7F}"/>
              </a:ext>
            </a:extLst>
          </p:cNvPr>
          <p:cNvSpPr>
            <a:spLocks noGrp="1"/>
          </p:cNvSpPr>
          <p:nvPr>
            <p:ph type="sldNum" sz="quarter" idx="11"/>
          </p:nvPr>
        </p:nvSpPr>
        <p:spPr bwMode="gray"/>
        <p:txBody>
          <a:bodyPr/>
          <a:lstStyle>
            <a:lvl1pPr rtl="0">
              <a:defRPr>
                <a:solidFill>
                  <a:schemeClr val="accent1"/>
                </a:solidFill>
              </a:defRPr>
            </a:lvl1pPr>
          </a:lstStyle>
          <a:p>
            <a:fld id="{54413C03-D129-4B04-B289-283874789DC0}" type="slidenum">
              <a:rPr lang="en-US" smtClean="0"/>
              <a:pPr/>
              <a:t>‹Nr.›</a:t>
            </a:fld>
            <a:endParaRPr lang="en-US" dirty="0"/>
          </a:p>
        </p:txBody>
      </p:sp>
      <p:sp>
        <p:nvSpPr>
          <p:cNvPr id="17" name="Grafik 8">
            <a:extLst>
              <a:ext uri="{FF2B5EF4-FFF2-40B4-BE49-F238E27FC236}">
                <a16:creationId xmlns:a16="http://schemas.microsoft.com/office/drawing/2014/main" id="{F64AAAB0-FA74-4B39-A2A7-034416132C8D}"/>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
        <p:nvSpPr>
          <p:cNvPr id="7" name="Fußzeilenplatzhalter 6">
            <a:extLst>
              <a:ext uri="{FF2B5EF4-FFF2-40B4-BE49-F238E27FC236}">
                <a16:creationId xmlns:a16="http://schemas.microsoft.com/office/drawing/2014/main" id="{9F6167EC-44E4-4CBB-914D-65AC12E79FF0}"/>
              </a:ext>
            </a:extLst>
          </p:cNvPr>
          <p:cNvSpPr>
            <a:spLocks noGrp="1"/>
          </p:cNvSpPr>
          <p:nvPr>
            <p:ph type="ftr" sz="quarter" idx="16"/>
          </p:nvPr>
        </p:nvSpPr>
        <p:spPr/>
        <p:txBody>
          <a:bodyPr/>
          <a:lstStyle>
            <a:lvl1pPr>
              <a:defRPr>
                <a:solidFill>
                  <a:schemeClr val="accent1"/>
                </a:solidFill>
              </a:defRPr>
            </a:lvl1pPr>
          </a:lstStyle>
          <a:p>
            <a:r>
              <a:rPr lang="en-US"/>
              <a:t>Presentation title</a:t>
            </a:r>
            <a:endParaRPr lang="en-US" dirty="0"/>
          </a:p>
        </p:txBody>
      </p:sp>
      <p:sp>
        <p:nvSpPr>
          <p:cNvPr id="14" name="Textplatzhalter 13">
            <a:extLst>
              <a:ext uri="{FF2B5EF4-FFF2-40B4-BE49-F238E27FC236}">
                <a16:creationId xmlns:a16="http://schemas.microsoft.com/office/drawing/2014/main" id="{C82EFB41-8EA9-455E-8500-4970A8B8DB19}"/>
              </a:ext>
            </a:extLst>
          </p:cNvPr>
          <p:cNvSpPr>
            <a:spLocks noGrp="1"/>
          </p:cNvSpPr>
          <p:nvPr>
            <p:ph type="body" sz="quarter" idx="14" hasCustomPrompt="1"/>
          </p:nvPr>
        </p:nvSpPr>
        <p:spPr bwMode="gray">
          <a:xfrm>
            <a:off x="7057696" y="275904"/>
            <a:ext cx="1783333" cy="156902"/>
          </a:xfrm>
        </p:spPr>
        <p:txBody>
          <a:bodyPr>
            <a:noAutofit/>
          </a:bodyPr>
          <a:lstStyle>
            <a:lvl1pPr marL="0" indent="0" rtl="0">
              <a:buClr>
                <a:schemeClr val="bg1"/>
              </a:buClr>
              <a:buNone/>
              <a:defRPr sz="1000" b="1">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Title, Segoe UI, 10pt</a:t>
            </a:r>
          </a:p>
        </p:txBody>
      </p:sp>
      <p:sp>
        <p:nvSpPr>
          <p:cNvPr id="16" name="Textplatzhalter 15">
            <a:extLst>
              <a:ext uri="{FF2B5EF4-FFF2-40B4-BE49-F238E27FC236}">
                <a16:creationId xmlns:a16="http://schemas.microsoft.com/office/drawing/2014/main" id="{9DD6B41F-29EB-4B6E-8D5E-4D58DDEE9769}"/>
              </a:ext>
            </a:extLst>
          </p:cNvPr>
          <p:cNvSpPr>
            <a:spLocks noGrp="1"/>
          </p:cNvSpPr>
          <p:nvPr>
            <p:ph type="body" sz="quarter" idx="15" hasCustomPrompt="1"/>
          </p:nvPr>
        </p:nvSpPr>
        <p:spPr bwMode="gray">
          <a:xfrm>
            <a:off x="7057103" y="585788"/>
            <a:ext cx="1784477" cy="3786188"/>
          </a:xfrm>
        </p:spPr>
        <p:txBody>
          <a:bodyPr/>
          <a:lstStyle>
            <a:lvl1pPr marL="162000" indent="-162000" rtl="0">
              <a:buClr>
                <a:schemeClr val="bg1"/>
              </a:buClr>
              <a:buFont typeface="Wingdings" panose="05000000000000000000" pitchFamily="2" charset="2"/>
              <a:buChar char="§"/>
              <a:defRPr sz="1000">
                <a:solidFill>
                  <a:schemeClr val="bg1"/>
                </a:solidFill>
              </a:defRPr>
            </a:lvl1pPr>
            <a:lvl2pPr rtl="0">
              <a:buClr>
                <a:schemeClr val="bg1"/>
              </a:buClr>
              <a:defRPr sz="1000">
                <a:solidFill>
                  <a:schemeClr val="bg1"/>
                </a:solidFill>
              </a:defRPr>
            </a:lvl2pPr>
            <a:lvl3pPr rtl="0">
              <a:buClr>
                <a:schemeClr val="bg1"/>
              </a:buClr>
              <a:defRPr sz="1000">
                <a:solidFill>
                  <a:schemeClr val="bg1"/>
                </a:solidFill>
              </a:defRPr>
            </a:lvl3pPr>
            <a:lvl4pPr marL="1296000" indent="0">
              <a:buClr>
                <a:schemeClr val="bg1"/>
              </a:buClr>
              <a:buNone/>
              <a:defRPr>
                <a:solidFill>
                  <a:schemeClr val="bg1"/>
                </a:solidFill>
              </a:defRPr>
            </a:lvl4pPr>
            <a:lvl5pPr>
              <a:buClr>
                <a:schemeClr val="bg1"/>
              </a:buClr>
              <a:defRPr>
                <a:solidFill>
                  <a:schemeClr val="bg1"/>
                </a:solidFill>
              </a:defRPr>
            </a:lvl5pPr>
          </a:lstStyle>
          <a:p>
            <a:pPr lvl="0"/>
            <a:r>
              <a:rPr lang="en-US" dirty="0"/>
              <a:t>First Level, Segoe UI, 10pt </a:t>
            </a:r>
          </a:p>
          <a:p>
            <a:pPr lvl="1"/>
            <a:r>
              <a:rPr lang="en-US" dirty="0"/>
              <a:t>Second Level</a:t>
            </a:r>
          </a:p>
          <a:p>
            <a:pPr lvl="2"/>
            <a:r>
              <a:rPr lang="en-US" dirty="0"/>
              <a:t>Third Level</a:t>
            </a:r>
          </a:p>
        </p:txBody>
      </p:sp>
    </p:spTree>
    <p:extLst>
      <p:ext uri="{BB962C8B-B14F-4D97-AF65-F5344CB8AC3E}">
        <p14:creationId xmlns:p14="http://schemas.microsoft.com/office/powerpoint/2010/main" val="237036913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2 pictures + facts">
    <p:spTree>
      <p:nvGrpSpPr>
        <p:cNvPr id="1" name=""/>
        <p:cNvGrpSpPr/>
        <p:nvPr/>
      </p:nvGrpSpPr>
      <p:grpSpPr>
        <a:xfrm>
          <a:off x="0" y="0"/>
          <a:ext cx="0" cy="0"/>
          <a:chOff x="0" y="0"/>
          <a:chExt cx="0" cy="0"/>
        </a:xfrm>
      </p:grpSpPr>
      <p:graphicFrame>
        <p:nvGraphicFramePr>
          <p:cNvPr id="2" name="Objekt 1" hidden="1">
            <a:extLst>
              <a:ext uri="{FF2B5EF4-FFF2-40B4-BE49-F238E27FC236}">
                <a16:creationId xmlns:a16="http://schemas.microsoft.com/office/drawing/2014/main" id="{7C0F9577-92F1-475C-BAC8-4DAA145E77F3}"/>
              </a:ext>
            </a:extLst>
          </p:cNvPr>
          <p:cNvGraphicFramePr>
            <a:graphicFrameLocks noChangeAspect="1"/>
          </p:cNvGraphicFramePr>
          <p:nvPr userDrawn="1">
            <p:custDataLst>
              <p:tags r:id="rId1"/>
            </p:custDataLst>
            <p:extLst>
              <p:ext uri="{D42A27DB-BD31-4B8C-83A1-F6EECF244321}">
                <p14:modId xmlns:p14="http://schemas.microsoft.com/office/powerpoint/2010/main" val="19182761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2" name="Objekt 1" hidden="1">
                        <a:extLst>
                          <a:ext uri="{FF2B5EF4-FFF2-40B4-BE49-F238E27FC236}">
                            <a16:creationId xmlns:a16="http://schemas.microsoft.com/office/drawing/2014/main" id="{7C0F9577-92F1-475C-BAC8-4DAA145E77F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3" name="Rechteck 12">
            <a:extLst>
              <a:ext uri="{FF2B5EF4-FFF2-40B4-BE49-F238E27FC236}">
                <a16:creationId xmlns:a16="http://schemas.microsoft.com/office/drawing/2014/main" id="{30D59A4B-5427-4613-A316-5C5C738B1B49}"/>
              </a:ext>
            </a:extLst>
          </p:cNvPr>
          <p:cNvSpPr/>
          <p:nvPr userDrawn="1"/>
        </p:nvSpPr>
        <p:spPr bwMode="gray">
          <a:xfrm>
            <a:off x="0" y="0"/>
            <a:ext cx="9144000" cy="514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6" name="Bildplatzhalter 5">
            <a:extLst>
              <a:ext uri="{FF2B5EF4-FFF2-40B4-BE49-F238E27FC236}">
                <a16:creationId xmlns:a16="http://schemas.microsoft.com/office/drawing/2014/main" id="{3E177734-E4F2-4A8B-8528-BFC692A79919}"/>
              </a:ext>
            </a:extLst>
          </p:cNvPr>
          <p:cNvSpPr>
            <a:spLocks noGrp="1"/>
          </p:cNvSpPr>
          <p:nvPr>
            <p:ph type="pic" sz="quarter" idx="12" hasCustomPrompt="1"/>
          </p:nvPr>
        </p:nvSpPr>
        <p:spPr bwMode="gray">
          <a:xfrm>
            <a:off x="0" y="0"/>
            <a:ext cx="2689860" cy="5145088"/>
          </a:xfrm>
          <a:solidFill>
            <a:schemeClr val="bg1"/>
          </a:solidFill>
        </p:spPr>
        <p:txBody>
          <a:bodyPr/>
          <a:lstStyle>
            <a:lvl1pPr marL="0" indent="0" rtl="0">
              <a:buNone/>
              <a:defRPr/>
            </a:lvl1pPr>
          </a:lstStyle>
          <a:p>
            <a:r>
              <a:rPr lang="en-US" dirty="0"/>
              <a:t>Insert image from file by clicking on the icon</a:t>
            </a:r>
          </a:p>
        </p:txBody>
      </p:sp>
      <p:sp>
        <p:nvSpPr>
          <p:cNvPr id="8" name="Bildplatzhalter 7">
            <a:extLst>
              <a:ext uri="{FF2B5EF4-FFF2-40B4-BE49-F238E27FC236}">
                <a16:creationId xmlns:a16="http://schemas.microsoft.com/office/drawing/2014/main" id="{9AE4D0E1-24BE-4A9F-9B0C-319E32F754E8}"/>
              </a:ext>
            </a:extLst>
          </p:cNvPr>
          <p:cNvSpPr>
            <a:spLocks noGrp="1"/>
          </p:cNvSpPr>
          <p:nvPr>
            <p:ph type="pic" sz="quarter" idx="13" hasCustomPrompt="1"/>
          </p:nvPr>
        </p:nvSpPr>
        <p:spPr bwMode="gray">
          <a:xfrm>
            <a:off x="2689860" y="0"/>
            <a:ext cx="2689860" cy="5145088"/>
          </a:xfrm>
          <a:solidFill>
            <a:schemeClr val="bg1"/>
          </a:solidFill>
        </p:spPr>
        <p:txBody>
          <a:bodyPr/>
          <a:lstStyle>
            <a:lvl1pPr marL="0" indent="0" rtl="0">
              <a:buNone/>
              <a:defRPr/>
            </a:lvl1pPr>
          </a:lstStyle>
          <a:p>
            <a:r>
              <a:rPr lang="en-US" dirty="0"/>
              <a:t>Insert image from file by clicking on the icon</a:t>
            </a:r>
          </a:p>
        </p:txBody>
      </p:sp>
      <p:sp>
        <p:nvSpPr>
          <p:cNvPr id="14" name="Grafik 8">
            <a:extLst>
              <a:ext uri="{FF2B5EF4-FFF2-40B4-BE49-F238E27FC236}">
                <a16:creationId xmlns:a16="http://schemas.microsoft.com/office/drawing/2014/main" id="{179908B5-EFBF-44AE-B5F4-6524DE4D1D24}"/>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
        <p:nvSpPr>
          <p:cNvPr id="16" name="Textplatzhalter 15">
            <a:extLst>
              <a:ext uri="{FF2B5EF4-FFF2-40B4-BE49-F238E27FC236}">
                <a16:creationId xmlns:a16="http://schemas.microsoft.com/office/drawing/2014/main" id="{FAAA1064-7CA0-4E22-9F40-41A638ADFDB2}"/>
              </a:ext>
            </a:extLst>
          </p:cNvPr>
          <p:cNvSpPr>
            <a:spLocks noGrp="1"/>
          </p:cNvSpPr>
          <p:nvPr>
            <p:ph type="body" sz="quarter" idx="14" hasCustomPrompt="1"/>
          </p:nvPr>
        </p:nvSpPr>
        <p:spPr bwMode="gray">
          <a:xfrm>
            <a:off x="5684837" y="298450"/>
            <a:ext cx="3157537" cy="156902"/>
          </a:xfrm>
        </p:spPr>
        <p:txBody>
          <a:bodyPr>
            <a:noAutofit/>
          </a:bodyPr>
          <a:lstStyle>
            <a:lvl1pPr marL="0" indent="0" rtl="0">
              <a:buNone/>
              <a:defRPr sz="1000" cap="all" baseline="0">
                <a:solidFill>
                  <a:schemeClr val="bg1"/>
                </a:solidFill>
              </a:defRPr>
            </a:lvl1pPr>
          </a:lstStyle>
          <a:p>
            <a:pPr lvl="0"/>
            <a:r>
              <a:rPr lang="en-US" dirty="0"/>
              <a:t>Topic, Segoe UI, 10pt</a:t>
            </a:r>
          </a:p>
        </p:txBody>
      </p:sp>
      <p:sp>
        <p:nvSpPr>
          <p:cNvPr id="18" name="Textplatzhalter 17">
            <a:extLst>
              <a:ext uri="{FF2B5EF4-FFF2-40B4-BE49-F238E27FC236}">
                <a16:creationId xmlns:a16="http://schemas.microsoft.com/office/drawing/2014/main" id="{FE6E806F-FE68-4081-AE5C-2EB33C38C4F4}"/>
              </a:ext>
            </a:extLst>
          </p:cNvPr>
          <p:cNvSpPr>
            <a:spLocks noGrp="1"/>
          </p:cNvSpPr>
          <p:nvPr>
            <p:ph type="body" sz="quarter" idx="15" hasCustomPrompt="1"/>
          </p:nvPr>
        </p:nvSpPr>
        <p:spPr bwMode="gray">
          <a:xfrm>
            <a:off x="5684838" y="487045"/>
            <a:ext cx="3157538" cy="3884930"/>
          </a:xfrm>
        </p:spPr>
        <p:txBody>
          <a:bodyPr/>
          <a:lstStyle>
            <a:lvl1pPr marL="0" indent="0" rtl="0">
              <a:lnSpc>
                <a:spcPts val="5200"/>
              </a:lnSpc>
              <a:buNone/>
              <a:defRPr sz="5200" cap="all" baseline="0">
                <a:solidFill>
                  <a:schemeClr val="bg1"/>
                </a:solidFill>
              </a:defRPr>
            </a:lvl1pPr>
          </a:lstStyle>
          <a:p>
            <a:pPr lvl="0"/>
            <a:r>
              <a:rPr lang="en-US" dirty="0"/>
              <a:t>Sum Or Number</a:t>
            </a:r>
          </a:p>
        </p:txBody>
      </p:sp>
      <p:sp>
        <p:nvSpPr>
          <p:cNvPr id="4" name="Foliennummernplatzhalter 3">
            <a:extLst>
              <a:ext uri="{FF2B5EF4-FFF2-40B4-BE49-F238E27FC236}">
                <a16:creationId xmlns:a16="http://schemas.microsoft.com/office/drawing/2014/main" id="{7240EF66-897B-4BCE-8D84-2CEB6D04C659}"/>
              </a:ext>
            </a:extLst>
          </p:cNvPr>
          <p:cNvSpPr>
            <a:spLocks noGrp="1"/>
          </p:cNvSpPr>
          <p:nvPr>
            <p:ph type="sldNum" sz="quarter" idx="11"/>
          </p:nvPr>
        </p:nvSpPr>
        <p:spPr bwMode="gray"/>
        <p:txBody>
          <a:bodyPr/>
          <a:lstStyle>
            <a:lvl1pPr rtl="0">
              <a:defRPr>
                <a:solidFill>
                  <a:schemeClr val="bg1"/>
                </a:solidFill>
              </a:defRPr>
            </a:lvl1pPr>
          </a:lstStyle>
          <a:p>
            <a:fld id="{54413C03-D129-4B04-B289-283874789DC0}" type="slidenum">
              <a:rPr lang="en-US" smtClean="0"/>
              <a:pPr/>
              <a:t>‹Nr.›</a:t>
            </a:fld>
            <a:endParaRPr lang="en-US" dirty="0"/>
          </a:p>
        </p:txBody>
      </p:sp>
    </p:spTree>
    <p:extLst>
      <p:ext uri="{BB962C8B-B14F-4D97-AF65-F5344CB8AC3E}">
        <p14:creationId xmlns:p14="http://schemas.microsoft.com/office/powerpoint/2010/main" val="133525553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3 pictures + facts">
    <p:spTree>
      <p:nvGrpSpPr>
        <p:cNvPr id="1" name=""/>
        <p:cNvGrpSpPr/>
        <p:nvPr/>
      </p:nvGrpSpPr>
      <p:grpSpPr>
        <a:xfrm>
          <a:off x="0" y="0"/>
          <a:ext cx="0" cy="0"/>
          <a:chOff x="0" y="0"/>
          <a:chExt cx="0" cy="0"/>
        </a:xfrm>
      </p:grpSpPr>
      <p:graphicFrame>
        <p:nvGraphicFramePr>
          <p:cNvPr id="2" name="Objekt 1" hidden="1">
            <a:extLst>
              <a:ext uri="{FF2B5EF4-FFF2-40B4-BE49-F238E27FC236}">
                <a16:creationId xmlns:a16="http://schemas.microsoft.com/office/drawing/2014/main" id="{E891FA5F-078F-4117-A495-CF038903B84E}"/>
              </a:ext>
            </a:extLst>
          </p:cNvPr>
          <p:cNvGraphicFramePr>
            <a:graphicFrameLocks noChangeAspect="1"/>
          </p:cNvGraphicFramePr>
          <p:nvPr userDrawn="1">
            <p:custDataLst>
              <p:tags r:id="rId1"/>
            </p:custDataLst>
            <p:extLst>
              <p:ext uri="{D42A27DB-BD31-4B8C-83A1-F6EECF244321}">
                <p14:modId xmlns:p14="http://schemas.microsoft.com/office/powerpoint/2010/main" val="2427764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2" name="Objekt 1" hidden="1">
                        <a:extLst>
                          <a:ext uri="{FF2B5EF4-FFF2-40B4-BE49-F238E27FC236}">
                            <a16:creationId xmlns:a16="http://schemas.microsoft.com/office/drawing/2014/main" id="{E891FA5F-078F-4117-A495-CF038903B84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Rechteck 11">
            <a:extLst>
              <a:ext uri="{FF2B5EF4-FFF2-40B4-BE49-F238E27FC236}">
                <a16:creationId xmlns:a16="http://schemas.microsoft.com/office/drawing/2014/main" id="{7969D756-CEC2-4FF9-80B5-C0874EA7AC56}"/>
              </a:ext>
            </a:extLst>
          </p:cNvPr>
          <p:cNvSpPr/>
          <p:nvPr userDrawn="1"/>
        </p:nvSpPr>
        <p:spPr bwMode="gray">
          <a:xfrm>
            <a:off x="300039" y="2286000"/>
            <a:ext cx="2019299" cy="20859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en-US" dirty="0"/>
          </a:p>
        </p:txBody>
      </p:sp>
      <p:sp>
        <p:nvSpPr>
          <p:cNvPr id="11" name="Rechteck 10">
            <a:extLst>
              <a:ext uri="{FF2B5EF4-FFF2-40B4-BE49-F238E27FC236}">
                <a16:creationId xmlns:a16="http://schemas.microsoft.com/office/drawing/2014/main" id="{EDA71EEB-5E99-46AD-A947-C6E176BC18E0}"/>
              </a:ext>
            </a:extLst>
          </p:cNvPr>
          <p:cNvSpPr/>
          <p:nvPr userDrawn="1"/>
        </p:nvSpPr>
        <p:spPr bwMode="gray">
          <a:xfrm>
            <a:off x="2319337" y="298448"/>
            <a:ext cx="3052763" cy="157129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en-US" dirty="0"/>
          </a:p>
        </p:txBody>
      </p:sp>
      <p:sp>
        <p:nvSpPr>
          <p:cNvPr id="3" name="Fußzeilenplatzhalter 2">
            <a:extLst>
              <a:ext uri="{FF2B5EF4-FFF2-40B4-BE49-F238E27FC236}">
                <a16:creationId xmlns:a16="http://schemas.microsoft.com/office/drawing/2014/main" id="{EB95F812-C8DA-4443-B6FB-3D0F7B0BA0FA}"/>
              </a:ext>
            </a:extLst>
          </p:cNvPr>
          <p:cNvSpPr>
            <a:spLocks noGrp="1"/>
          </p:cNvSpPr>
          <p:nvPr>
            <p:ph type="ftr" sz="quarter" idx="10"/>
          </p:nvPr>
        </p:nvSpPr>
        <p:spPr bwMode="gray"/>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0EE2CAEF-25CC-4015-9DE2-7AE7C2A71D80}"/>
              </a:ext>
            </a:extLst>
          </p:cNvPr>
          <p:cNvSpPr>
            <a:spLocks noGrp="1"/>
          </p:cNvSpPr>
          <p:nvPr>
            <p:ph type="sldNum" sz="quarter" idx="11"/>
          </p:nvPr>
        </p:nvSpPr>
        <p:spPr bwMode="gray"/>
        <p:txBody>
          <a:bodyPr/>
          <a:lstStyle>
            <a:lvl1pPr rtl="0">
              <a:defRPr/>
            </a:lvl1pPr>
          </a:lstStyle>
          <a:p>
            <a:fld id="{54413C03-D129-4B04-B289-283874789DC0}" type="slidenum">
              <a:rPr lang="en-US" smtClean="0"/>
              <a:pPr/>
              <a:t>‹Nr.›</a:t>
            </a:fld>
            <a:endParaRPr lang="en-US" dirty="0"/>
          </a:p>
        </p:txBody>
      </p:sp>
      <p:sp>
        <p:nvSpPr>
          <p:cNvPr id="6" name="Bildplatzhalter 5">
            <a:extLst>
              <a:ext uri="{FF2B5EF4-FFF2-40B4-BE49-F238E27FC236}">
                <a16:creationId xmlns:a16="http://schemas.microsoft.com/office/drawing/2014/main" id="{996F566D-2A4A-4013-AA0B-632F665A661E}"/>
              </a:ext>
            </a:extLst>
          </p:cNvPr>
          <p:cNvSpPr>
            <a:spLocks noGrp="1"/>
          </p:cNvSpPr>
          <p:nvPr>
            <p:ph type="pic" sz="quarter" idx="12" hasCustomPrompt="1"/>
          </p:nvPr>
        </p:nvSpPr>
        <p:spPr bwMode="gray">
          <a:xfrm>
            <a:off x="300038" y="298449"/>
            <a:ext cx="2019298" cy="1987551"/>
          </a:xfrm>
        </p:spPr>
        <p:txBody>
          <a:bodyPr/>
          <a:lstStyle>
            <a:lvl1pPr marL="0" indent="0" rtl="0">
              <a:buNone/>
              <a:defRPr/>
            </a:lvl1pPr>
          </a:lstStyle>
          <a:p>
            <a:r>
              <a:rPr lang="en-US" dirty="0"/>
              <a:t>Insert image from file by clicking on the icon</a:t>
            </a:r>
          </a:p>
        </p:txBody>
      </p:sp>
      <p:sp>
        <p:nvSpPr>
          <p:cNvPr id="8" name="Bildplatzhalter 7">
            <a:extLst>
              <a:ext uri="{FF2B5EF4-FFF2-40B4-BE49-F238E27FC236}">
                <a16:creationId xmlns:a16="http://schemas.microsoft.com/office/drawing/2014/main" id="{69F2D387-9A87-4B98-80C0-8CD6B9184DF1}"/>
              </a:ext>
            </a:extLst>
          </p:cNvPr>
          <p:cNvSpPr>
            <a:spLocks noGrp="1"/>
          </p:cNvSpPr>
          <p:nvPr>
            <p:ph type="pic" sz="quarter" idx="13" hasCustomPrompt="1"/>
          </p:nvPr>
        </p:nvSpPr>
        <p:spPr bwMode="gray">
          <a:xfrm>
            <a:off x="2319338" y="1869743"/>
            <a:ext cx="3052762" cy="2502232"/>
          </a:xfrm>
        </p:spPr>
        <p:txBody>
          <a:bodyPr/>
          <a:lstStyle>
            <a:lvl1pPr marL="0" indent="0" rtl="0">
              <a:buNone/>
              <a:defRPr/>
            </a:lvl1pPr>
          </a:lstStyle>
          <a:p>
            <a:r>
              <a:rPr lang="en-US" dirty="0"/>
              <a:t>Insert image from file by clicking on the icon</a:t>
            </a:r>
          </a:p>
        </p:txBody>
      </p:sp>
      <p:sp>
        <p:nvSpPr>
          <p:cNvPr id="10" name="Bildplatzhalter 9">
            <a:extLst>
              <a:ext uri="{FF2B5EF4-FFF2-40B4-BE49-F238E27FC236}">
                <a16:creationId xmlns:a16="http://schemas.microsoft.com/office/drawing/2014/main" id="{20D74127-2F9F-4278-A92B-109CD06EFE79}"/>
              </a:ext>
            </a:extLst>
          </p:cNvPr>
          <p:cNvSpPr>
            <a:spLocks noGrp="1"/>
          </p:cNvSpPr>
          <p:nvPr>
            <p:ph type="pic" sz="quarter" idx="14" hasCustomPrompt="1"/>
          </p:nvPr>
        </p:nvSpPr>
        <p:spPr bwMode="gray">
          <a:xfrm>
            <a:off x="5372100" y="298449"/>
            <a:ext cx="3470275" cy="4073525"/>
          </a:xfrm>
        </p:spPr>
        <p:txBody>
          <a:bodyPr/>
          <a:lstStyle>
            <a:lvl1pPr marL="0" indent="0" rtl="0">
              <a:buNone/>
              <a:defRPr/>
            </a:lvl1pPr>
          </a:lstStyle>
          <a:p>
            <a:r>
              <a:rPr lang="en-US" dirty="0"/>
              <a:t>Insert image from file by clicking on the icon</a:t>
            </a:r>
          </a:p>
        </p:txBody>
      </p:sp>
      <p:sp>
        <p:nvSpPr>
          <p:cNvPr id="16" name="Textplatzhalter 15">
            <a:extLst>
              <a:ext uri="{FF2B5EF4-FFF2-40B4-BE49-F238E27FC236}">
                <a16:creationId xmlns:a16="http://schemas.microsoft.com/office/drawing/2014/main" id="{44EBAAAC-9B94-4A0A-859E-57BC1C5229EA}"/>
              </a:ext>
            </a:extLst>
          </p:cNvPr>
          <p:cNvSpPr>
            <a:spLocks noGrp="1"/>
          </p:cNvSpPr>
          <p:nvPr>
            <p:ph type="body" sz="quarter" idx="15" hasCustomPrompt="1"/>
          </p:nvPr>
        </p:nvSpPr>
        <p:spPr bwMode="gray">
          <a:xfrm>
            <a:off x="451882" y="2437606"/>
            <a:ext cx="1715612" cy="156902"/>
          </a:xfrm>
        </p:spPr>
        <p:txBody>
          <a:bodyPr>
            <a:noAutofit/>
          </a:bodyPr>
          <a:lstStyle>
            <a:lvl1pPr marL="0" indent="0" rtl="0">
              <a:buNone/>
              <a:defRPr sz="1000" cap="all" baseline="0">
                <a:solidFill>
                  <a:schemeClr val="accent1"/>
                </a:solidFill>
              </a:defRPr>
            </a:lvl1pPr>
          </a:lstStyle>
          <a:p>
            <a:pPr lvl="0"/>
            <a:r>
              <a:rPr lang="en-US" dirty="0"/>
              <a:t>Headline, 10pt</a:t>
            </a:r>
          </a:p>
        </p:txBody>
      </p:sp>
      <p:sp>
        <p:nvSpPr>
          <p:cNvPr id="18" name="Textplatzhalter 17">
            <a:extLst>
              <a:ext uri="{FF2B5EF4-FFF2-40B4-BE49-F238E27FC236}">
                <a16:creationId xmlns:a16="http://schemas.microsoft.com/office/drawing/2014/main" id="{F4CF401C-DE73-4E05-B8D1-DB50DE944C2E}"/>
              </a:ext>
            </a:extLst>
          </p:cNvPr>
          <p:cNvSpPr>
            <a:spLocks noGrp="1"/>
          </p:cNvSpPr>
          <p:nvPr>
            <p:ph type="body" sz="quarter" idx="16" hasCustomPrompt="1"/>
          </p:nvPr>
        </p:nvSpPr>
        <p:spPr bwMode="gray">
          <a:xfrm>
            <a:off x="451882" y="2741616"/>
            <a:ext cx="1715612" cy="1506534"/>
          </a:xfrm>
        </p:spPr>
        <p:txBody>
          <a:bodyPr/>
          <a:lstStyle>
            <a:lvl1pPr marL="162000" indent="-162000" rtl="0">
              <a:buFont typeface="Wingdings" panose="05000000000000000000" pitchFamily="2" charset="2"/>
              <a:buChar char="§"/>
              <a:defRPr sz="1000"/>
            </a:lvl1pPr>
            <a:lvl2pPr rtl="0">
              <a:defRPr sz="1000"/>
            </a:lvl2pPr>
          </a:lstStyle>
          <a:p>
            <a:pPr lvl="0"/>
            <a:r>
              <a:rPr lang="en-US" dirty="0"/>
              <a:t>First Level, Segoe UI, 10pt </a:t>
            </a:r>
          </a:p>
          <a:p>
            <a:pPr lvl="1"/>
            <a:r>
              <a:rPr lang="en-US" dirty="0"/>
              <a:t>Second Level</a:t>
            </a:r>
          </a:p>
        </p:txBody>
      </p:sp>
      <p:sp>
        <p:nvSpPr>
          <p:cNvPr id="20" name="Textplatzhalter 19">
            <a:extLst>
              <a:ext uri="{FF2B5EF4-FFF2-40B4-BE49-F238E27FC236}">
                <a16:creationId xmlns:a16="http://schemas.microsoft.com/office/drawing/2014/main" id="{CE3EC1BC-B6DD-43BD-AD6F-A77313948A24}"/>
              </a:ext>
            </a:extLst>
          </p:cNvPr>
          <p:cNvSpPr>
            <a:spLocks noGrp="1"/>
          </p:cNvSpPr>
          <p:nvPr>
            <p:ph type="body" sz="quarter" idx="17" hasCustomPrompt="1"/>
          </p:nvPr>
        </p:nvSpPr>
        <p:spPr bwMode="gray">
          <a:xfrm>
            <a:off x="2601872" y="571134"/>
            <a:ext cx="2487693" cy="1025922"/>
          </a:xfrm>
        </p:spPr>
        <p:txBody>
          <a:bodyPr anchor="ctr">
            <a:noAutofit/>
          </a:bodyPr>
          <a:lstStyle>
            <a:lvl1pPr marL="0" indent="0" rtl="0">
              <a:lnSpc>
                <a:spcPts val="4000"/>
              </a:lnSpc>
              <a:buNone/>
              <a:defRPr sz="4000" cap="all" baseline="0">
                <a:solidFill>
                  <a:schemeClr val="bg1"/>
                </a:solidFill>
              </a:defRPr>
            </a:lvl1pPr>
          </a:lstStyle>
          <a:p>
            <a:pPr lvl="0"/>
            <a:r>
              <a:rPr lang="en-US" dirty="0"/>
              <a:t>Sum/ Number</a:t>
            </a:r>
          </a:p>
        </p:txBody>
      </p:sp>
    </p:spTree>
    <p:extLst>
      <p:ext uri="{BB962C8B-B14F-4D97-AF65-F5344CB8AC3E}">
        <p14:creationId xmlns:p14="http://schemas.microsoft.com/office/powerpoint/2010/main" val="134051064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2 pictures + text, 2 columns">
    <p:spTree>
      <p:nvGrpSpPr>
        <p:cNvPr id="1" name=""/>
        <p:cNvGrpSpPr/>
        <p:nvPr/>
      </p:nvGrpSpPr>
      <p:grpSpPr>
        <a:xfrm>
          <a:off x="0" y="0"/>
          <a:ext cx="0" cy="0"/>
          <a:chOff x="0" y="0"/>
          <a:chExt cx="0" cy="0"/>
        </a:xfrm>
      </p:grpSpPr>
      <p:sp>
        <p:nvSpPr>
          <p:cNvPr id="16" name="Textplatzhalter 6">
            <a:extLst>
              <a:ext uri="{FF2B5EF4-FFF2-40B4-BE49-F238E27FC236}">
                <a16:creationId xmlns:a16="http://schemas.microsoft.com/office/drawing/2014/main" id="{3AACC9B9-9B55-4885-94F4-E1299B0A5225}"/>
              </a:ext>
            </a:extLst>
          </p:cNvPr>
          <p:cNvSpPr>
            <a:spLocks noGrp="1"/>
          </p:cNvSpPr>
          <p:nvPr>
            <p:ph type="body" sz="quarter" idx="14" hasCustomPrompt="1"/>
          </p:nvPr>
        </p:nvSpPr>
        <p:spPr>
          <a:xfrm>
            <a:off x="300038" y="3016783"/>
            <a:ext cx="4195762" cy="227349"/>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3" name="Fußzeilenplatzhalter 2">
            <a:extLst>
              <a:ext uri="{FF2B5EF4-FFF2-40B4-BE49-F238E27FC236}">
                <a16:creationId xmlns:a16="http://schemas.microsoft.com/office/drawing/2014/main" id="{51200277-76DC-4BE1-B954-3B864DF3D924}"/>
              </a:ext>
            </a:extLst>
          </p:cNvPr>
          <p:cNvSpPr>
            <a:spLocks noGrp="1"/>
          </p:cNvSpPr>
          <p:nvPr>
            <p:ph type="ftr" sz="quarter" idx="10"/>
          </p:nvPr>
        </p:nvSpPr>
        <p:spPr/>
        <p:txBody>
          <a:bodyPr/>
          <a:lstStyle/>
          <a:p>
            <a:r>
              <a:rPr lang="en-US"/>
              <a:t>Presentation title</a:t>
            </a:r>
            <a:endParaRPr lang="en-US" dirty="0"/>
          </a:p>
        </p:txBody>
      </p:sp>
      <p:sp>
        <p:nvSpPr>
          <p:cNvPr id="4" name="Foliennummernplatzhalter 3">
            <a:extLst>
              <a:ext uri="{FF2B5EF4-FFF2-40B4-BE49-F238E27FC236}">
                <a16:creationId xmlns:a16="http://schemas.microsoft.com/office/drawing/2014/main" id="{3D0E64E7-EF00-49C8-8764-7140FEFF5EEE}"/>
              </a:ext>
            </a:extLst>
          </p:cNvPr>
          <p:cNvSpPr>
            <a:spLocks noGrp="1"/>
          </p:cNvSpPr>
          <p:nvPr>
            <p:ph type="sldNum" sz="quarter" idx="11"/>
          </p:nvPr>
        </p:nvSpPr>
        <p:spPr/>
        <p:txBody>
          <a:bodyPr/>
          <a:lstStyle/>
          <a:p>
            <a:fld id="{54413C03-D129-4B04-B289-283874789DC0}" type="slidenum">
              <a:rPr lang="en-US" smtClean="0"/>
              <a:pPr/>
              <a:t>‹Nr.›</a:t>
            </a:fld>
            <a:endParaRPr lang="en-US" dirty="0"/>
          </a:p>
        </p:txBody>
      </p:sp>
      <p:sp>
        <p:nvSpPr>
          <p:cNvPr id="11" name="Titel 4">
            <a:extLst>
              <a:ext uri="{FF2B5EF4-FFF2-40B4-BE49-F238E27FC236}">
                <a16:creationId xmlns:a16="http://schemas.microsoft.com/office/drawing/2014/main" id="{70B733C6-BDE5-46F0-BBED-23BC9EE7CA8D}"/>
              </a:ext>
            </a:extLst>
          </p:cNvPr>
          <p:cNvSpPr>
            <a:spLocks noGrp="1"/>
          </p:cNvSpPr>
          <p:nvPr>
            <p:ph type="title" hasCustomPrompt="1"/>
          </p:nvPr>
        </p:nvSpPr>
        <p:spPr>
          <a:xfrm>
            <a:off x="302420" y="303212"/>
            <a:ext cx="7091362" cy="615553"/>
          </a:xfrm>
        </p:spPr>
        <p:txBody>
          <a:bodyPr vert="horz"/>
          <a:lstStyle/>
          <a:p>
            <a:r>
              <a:rPr lang="en-US" dirty="0"/>
              <a:t>Slide Title, Segoe UI, 24pt</a:t>
            </a:r>
            <a:br>
              <a:rPr lang="en-US" dirty="0"/>
            </a:br>
            <a:r>
              <a:rPr lang="en-US" dirty="0"/>
              <a:t>Max. 2 Lines</a:t>
            </a:r>
          </a:p>
        </p:txBody>
      </p:sp>
      <p:sp>
        <p:nvSpPr>
          <p:cNvPr id="14" name="Bildplatzhalter 5">
            <a:extLst>
              <a:ext uri="{FF2B5EF4-FFF2-40B4-BE49-F238E27FC236}">
                <a16:creationId xmlns:a16="http://schemas.microsoft.com/office/drawing/2014/main" id="{E37D891A-E107-41E6-ACF3-A2B416D7C21F}"/>
              </a:ext>
            </a:extLst>
          </p:cNvPr>
          <p:cNvSpPr>
            <a:spLocks noGrp="1"/>
          </p:cNvSpPr>
          <p:nvPr>
            <p:ph type="pic" sz="quarter" idx="12" hasCustomPrompt="1"/>
          </p:nvPr>
        </p:nvSpPr>
        <p:spPr>
          <a:xfrm>
            <a:off x="300037" y="1151887"/>
            <a:ext cx="4197350" cy="1694259"/>
          </a:xfrm>
        </p:spPr>
        <p:txBody>
          <a:bodyPr/>
          <a:lstStyle>
            <a:lvl1pPr marL="0" indent="0" rtl="0">
              <a:buNone/>
              <a:defRPr/>
            </a:lvl1pPr>
          </a:lstStyle>
          <a:p>
            <a:r>
              <a:rPr lang="en-US" dirty="0"/>
              <a:t>Insert image from file by clicking on the icon</a:t>
            </a:r>
          </a:p>
        </p:txBody>
      </p:sp>
      <p:sp>
        <p:nvSpPr>
          <p:cNvPr id="15" name="Bildplatzhalter 5">
            <a:extLst>
              <a:ext uri="{FF2B5EF4-FFF2-40B4-BE49-F238E27FC236}">
                <a16:creationId xmlns:a16="http://schemas.microsoft.com/office/drawing/2014/main" id="{0A34A020-D882-4362-A10B-4AE1F220E7F9}"/>
              </a:ext>
            </a:extLst>
          </p:cNvPr>
          <p:cNvSpPr>
            <a:spLocks noGrp="1"/>
          </p:cNvSpPr>
          <p:nvPr>
            <p:ph type="pic" sz="quarter" idx="13" hasCustomPrompt="1"/>
          </p:nvPr>
        </p:nvSpPr>
        <p:spPr>
          <a:xfrm>
            <a:off x="4646613" y="1150938"/>
            <a:ext cx="4197350" cy="1694259"/>
          </a:xfrm>
        </p:spPr>
        <p:txBody>
          <a:bodyPr/>
          <a:lstStyle>
            <a:lvl1pPr marL="0" indent="0" rtl="0">
              <a:buNone/>
              <a:defRPr/>
            </a:lvl1pPr>
          </a:lstStyle>
          <a:p>
            <a:r>
              <a:rPr lang="en-US" dirty="0"/>
              <a:t>Insert image from file by clicking on the icon</a:t>
            </a:r>
          </a:p>
        </p:txBody>
      </p:sp>
      <p:sp>
        <p:nvSpPr>
          <p:cNvPr id="20" name="Textplatzhalter 8">
            <a:extLst>
              <a:ext uri="{FF2B5EF4-FFF2-40B4-BE49-F238E27FC236}">
                <a16:creationId xmlns:a16="http://schemas.microsoft.com/office/drawing/2014/main" id="{C392F206-EDBE-40CE-884E-EAE541742683}"/>
              </a:ext>
            </a:extLst>
          </p:cNvPr>
          <p:cNvSpPr>
            <a:spLocks noGrp="1"/>
          </p:cNvSpPr>
          <p:nvPr>
            <p:ph type="body" sz="quarter" idx="16" hasCustomPrompt="1"/>
          </p:nvPr>
        </p:nvSpPr>
        <p:spPr>
          <a:xfrm>
            <a:off x="300038" y="3349031"/>
            <a:ext cx="4194968" cy="1022937"/>
          </a:xfrm>
        </p:spPr>
        <p:txBody>
          <a:bodyPr/>
          <a:lstStyle>
            <a:lvl1pPr marL="162000" indent="-162000" rtl="0">
              <a:buFont typeface="Wingdings" panose="05000000000000000000" pitchFamily="2" charset="2"/>
              <a:buChar char="§"/>
              <a:defRPr/>
            </a:lvl1pPr>
            <a:lvl2pPr algn="l" rtl="0">
              <a:defRPr/>
            </a:lvl2pPr>
            <a:lvl3pPr rtl="0">
              <a:defRPr/>
            </a:lvl3pPr>
            <a:lvl4pPr rtl="0">
              <a:defRPr/>
            </a:lvl4pPr>
            <a:lvl5pPr rtl="0">
              <a:defRPr/>
            </a:lvl5pPr>
          </a:lstStyle>
          <a:p>
            <a:pPr lvl="0"/>
            <a:r>
              <a:rPr lang="en-US" dirty="0"/>
              <a:t>First Level, Segoe UI, 12pt </a:t>
            </a:r>
          </a:p>
          <a:p>
            <a:pPr lvl="1"/>
            <a:r>
              <a:rPr lang="en-US" dirty="0"/>
              <a:t>Second Level</a:t>
            </a:r>
          </a:p>
        </p:txBody>
      </p:sp>
      <p:sp>
        <p:nvSpPr>
          <p:cNvPr id="21" name="Textplatzhalter 6">
            <a:extLst>
              <a:ext uri="{FF2B5EF4-FFF2-40B4-BE49-F238E27FC236}">
                <a16:creationId xmlns:a16="http://schemas.microsoft.com/office/drawing/2014/main" id="{D6CBF39A-D7B1-42D7-A103-5073FA90A6D0}"/>
              </a:ext>
            </a:extLst>
          </p:cNvPr>
          <p:cNvSpPr>
            <a:spLocks noGrp="1"/>
          </p:cNvSpPr>
          <p:nvPr>
            <p:ph type="body" sz="quarter" idx="17" hasCustomPrompt="1"/>
          </p:nvPr>
        </p:nvSpPr>
        <p:spPr>
          <a:xfrm>
            <a:off x="4646613" y="3016783"/>
            <a:ext cx="4195762" cy="227349"/>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22" name="Textplatzhalter 8">
            <a:extLst>
              <a:ext uri="{FF2B5EF4-FFF2-40B4-BE49-F238E27FC236}">
                <a16:creationId xmlns:a16="http://schemas.microsoft.com/office/drawing/2014/main" id="{ABD72663-01D6-40C0-BA85-7E84B7E3C92E}"/>
              </a:ext>
            </a:extLst>
          </p:cNvPr>
          <p:cNvSpPr>
            <a:spLocks noGrp="1"/>
          </p:cNvSpPr>
          <p:nvPr>
            <p:ph type="body" sz="quarter" idx="18" hasCustomPrompt="1"/>
          </p:nvPr>
        </p:nvSpPr>
        <p:spPr>
          <a:xfrm>
            <a:off x="4646613" y="3349031"/>
            <a:ext cx="4194968" cy="1022937"/>
          </a:xfrm>
        </p:spPr>
        <p:txBody>
          <a:bodyPr/>
          <a:lstStyle>
            <a:lvl1pPr marL="162000" indent="-162000" rtl="0">
              <a:buFont typeface="Wingdings" panose="05000000000000000000" pitchFamily="2" charset="2"/>
              <a:buChar char="§"/>
              <a:defRPr/>
            </a:lvl1pPr>
            <a:lvl2pPr algn="l" rtl="0">
              <a:defRPr/>
            </a:lvl2pPr>
            <a:lvl3pPr rtl="0">
              <a:defRPr/>
            </a:lvl3pPr>
            <a:lvl4pPr rtl="0">
              <a:defRPr/>
            </a:lvl4pPr>
            <a:lvl5pPr rtl="0">
              <a:defRPr/>
            </a:lvl5pPr>
          </a:lstStyle>
          <a:p>
            <a:pPr lvl="0"/>
            <a:r>
              <a:rPr lang="en-US" dirty="0"/>
              <a:t>First Level, Segoe UI, 12pt </a:t>
            </a:r>
          </a:p>
          <a:p>
            <a:pPr lvl="1"/>
            <a:r>
              <a:rPr lang="en-US" dirty="0"/>
              <a:t>Second Level</a:t>
            </a:r>
          </a:p>
        </p:txBody>
      </p:sp>
    </p:spTree>
    <p:extLst>
      <p:ext uri="{BB962C8B-B14F-4D97-AF65-F5344CB8AC3E}">
        <p14:creationId xmlns:p14="http://schemas.microsoft.com/office/powerpoint/2010/main" val="4112467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3:9, Variation 1">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3BD514C2-2A29-47C4-8020-4382A623DB88}"/>
              </a:ext>
            </a:extLst>
          </p:cNvPr>
          <p:cNvGraphicFramePr>
            <a:graphicFrameLocks noChangeAspect="1"/>
          </p:cNvGraphicFramePr>
          <p:nvPr userDrawn="1">
            <p:custDataLst>
              <p:tags r:id="rId1"/>
            </p:custDataLst>
            <p:extLst>
              <p:ext uri="{D42A27DB-BD31-4B8C-83A1-F6EECF244321}">
                <p14:modId xmlns:p14="http://schemas.microsoft.com/office/powerpoint/2010/main" val="3057687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7" name="Objekt 6" hidden="1">
                        <a:extLst>
                          <a:ext uri="{FF2B5EF4-FFF2-40B4-BE49-F238E27FC236}">
                            <a16:creationId xmlns:a16="http://schemas.microsoft.com/office/drawing/2014/main" id="{3BD514C2-2A29-47C4-8020-4382A623DB8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le 1"/>
          <p:cNvSpPr>
            <a:spLocks noGrp="1"/>
          </p:cNvSpPr>
          <p:nvPr>
            <p:ph type="ctrTitle" hasCustomPrompt="1"/>
          </p:nvPr>
        </p:nvSpPr>
        <p:spPr bwMode="gray">
          <a:xfrm>
            <a:off x="2636520" y="792000"/>
            <a:ext cx="5481955" cy="2051844"/>
          </a:xfrm>
        </p:spPr>
        <p:txBody>
          <a:bodyPr vert="horz" wrap="square" anchor="t">
            <a:noAutofit/>
          </a:bodyPr>
          <a:lstStyle>
            <a:lvl1pPr algn="l" rtl="0">
              <a:lnSpc>
                <a:spcPts val="4000"/>
              </a:lnSpc>
              <a:defRPr sz="4000">
                <a:solidFill>
                  <a:schemeClr val="accent1"/>
                </a:solidFill>
              </a:defRPr>
            </a:lvl1pPr>
          </a:lstStyle>
          <a:p>
            <a:r>
              <a:rPr lang="en-US" dirty="0"/>
              <a:t>Presentation title, Segoe UI, 40pt, </a:t>
            </a:r>
            <a:br>
              <a:rPr lang="en-US" dirty="0"/>
            </a:br>
            <a:r>
              <a:rPr lang="en-US" dirty="0"/>
              <a:t>max. four lines</a:t>
            </a:r>
          </a:p>
        </p:txBody>
      </p:sp>
      <p:sp>
        <p:nvSpPr>
          <p:cNvPr id="3" name="Subtitle 2"/>
          <p:cNvSpPr>
            <a:spLocks noGrp="1"/>
          </p:cNvSpPr>
          <p:nvPr>
            <p:ph type="subTitle" idx="1" hasCustomPrompt="1"/>
          </p:nvPr>
        </p:nvSpPr>
        <p:spPr bwMode="gray">
          <a:xfrm>
            <a:off x="2636520" y="30162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12" name="Grafik 8">
            <a:extLst>
              <a:ext uri="{FF2B5EF4-FFF2-40B4-BE49-F238E27FC236}">
                <a16:creationId xmlns:a16="http://schemas.microsoft.com/office/drawing/2014/main" id="{C344AFA9-4A8E-44CF-8CAF-1B96E944876B}"/>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dirty="0"/>
          </a:p>
        </p:txBody>
      </p:sp>
      <p:sp>
        <p:nvSpPr>
          <p:cNvPr id="9" name="Bildplatzhalter 14">
            <a:extLst>
              <a:ext uri="{FF2B5EF4-FFF2-40B4-BE49-F238E27FC236}">
                <a16:creationId xmlns:a16="http://schemas.microsoft.com/office/drawing/2014/main" id="{3B413B13-55F7-41C0-B98C-8841607428B9}"/>
              </a:ext>
            </a:extLst>
          </p:cNvPr>
          <p:cNvSpPr>
            <a:spLocks noGrp="1"/>
          </p:cNvSpPr>
          <p:nvPr>
            <p:ph type="pic" sz="quarter" idx="10" hasCustomPrompt="1"/>
          </p:nvPr>
        </p:nvSpPr>
        <p:spPr bwMode="gray">
          <a:xfrm>
            <a:off x="0" y="3607068"/>
            <a:ext cx="2319338" cy="1538020"/>
          </a:xfrm>
          <a:solidFill>
            <a:schemeClr val="bg1"/>
          </a:solidFill>
        </p:spPr>
        <p:txBody>
          <a:bodyPr/>
          <a:lstStyle>
            <a:lvl1pPr marL="0" indent="0" rtl="0">
              <a:buNone/>
              <a:defRPr/>
            </a:lvl1pPr>
          </a:lstStyle>
          <a:p>
            <a:r>
              <a:rPr lang="en-US" dirty="0"/>
              <a:t>Insert image from file by clicking on the icon</a:t>
            </a:r>
          </a:p>
        </p:txBody>
      </p:sp>
      <p:sp>
        <p:nvSpPr>
          <p:cNvPr id="10" name="Bildplatzhalter 4">
            <a:extLst>
              <a:ext uri="{FF2B5EF4-FFF2-40B4-BE49-F238E27FC236}">
                <a16:creationId xmlns:a16="http://schemas.microsoft.com/office/drawing/2014/main" id="{3E68A076-ECA3-4C3F-8ACE-FCDA132B0E2A}"/>
              </a:ext>
            </a:extLst>
          </p:cNvPr>
          <p:cNvSpPr>
            <a:spLocks noGrp="1"/>
          </p:cNvSpPr>
          <p:nvPr>
            <p:ph type="pic" sz="quarter" idx="12" hasCustomPrompt="1"/>
          </p:nvPr>
        </p:nvSpPr>
        <p:spPr bwMode="gray">
          <a:xfrm>
            <a:off x="0" y="-3075"/>
            <a:ext cx="2319338" cy="36114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146292652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2 pictures + text, 3 columns">
    <p:spTree>
      <p:nvGrpSpPr>
        <p:cNvPr id="1" name=""/>
        <p:cNvGrpSpPr/>
        <p:nvPr/>
      </p:nvGrpSpPr>
      <p:grpSpPr>
        <a:xfrm>
          <a:off x="0" y="0"/>
          <a:ext cx="0" cy="0"/>
          <a:chOff x="0" y="0"/>
          <a:chExt cx="0" cy="0"/>
        </a:xfrm>
      </p:grpSpPr>
      <p:sp>
        <p:nvSpPr>
          <p:cNvPr id="16" name="Textplatzhalter 6">
            <a:extLst>
              <a:ext uri="{FF2B5EF4-FFF2-40B4-BE49-F238E27FC236}">
                <a16:creationId xmlns:a16="http://schemas.microsoft.com/office/drawing/2014/main" id="{3AACC9B9-9B55-4885-94F4-E1299B0A5225}"/>
              </a:ext>
            </a:extLst>
          </p:cNvPr>
          <p:cNvSpPr>
            <a:spLocks noGrp="1"/>
          </p:cNvSpPr>
          <p:nvPr>
            <p:ph type="body" sz="quarter" idx="14" hasCustomPrompt="1"/>
          </p:nvPr>
        </p:nvSpPr>
        <p:spPr>
          <a:xfrm>
            <a:off x="300039" y="3016783"/>
            <a:ext cx="2742162" cy="227349"/>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3" name="Fußzeilenplatzhalter 2">
            <a:extLst>
              <a:ext uri="{FF2B5EF4-FFF2-40B4-BE49-F238E27FC236}">
                <a16:creationId xmlns:a16="http://schemas.microsoft.com/office/drawing/2014/main" id="{51200277-76DC-4BE1-B954-3B864DF3D924}"/>
              </a:ext>
            </a:extLst>
          </p:cNvPr>
          <p:cNvSpPr>
            <a:spLocks noGrp="1"/>
          </p:cNvSpPr>
          <p:nvPr>
            <p:ph type="ftr" sz="quarter" idx="10"/>
          </p:nvPr>
        </p:nvSpPr>
        <p:spPr/>
        <p:txBody>
          <a:bodyPr/>
          <a:lstStyle/>
          <a:p>
            <a:r>
              <a:rPr lang="en-US"/>
              <a:t>Presentation title</a:t>
            </a:r>
            <a:endParaRPr lang="en-US" dirty="0"/>
          </a:p>
        </p:txBody>
      </p:sp>
      <p:sp>
        <p:nvSpPr>
          <p:cNvPr id="4" name="Foliennummernplatzhalter 3">
            <a:extLst>
              <a:ext uri="{FF2B5EF4-FFF2-40B4-BE49-F238E27FC236}">
                <a16:creationId xmlns:a16="http://schemas.microsoft.com/office/drawing/2014/main" id="{3D0E64E7-EF00-49C8-8764-7140FEFF5EEE}"/>
              </a:ext>
            </a:extLst>
          </p:cNvPr>
          <p:cNvSpPr>
            <a:spLocks noGrp="1"/>
          </p:cNvSpPr>
          <p:nvPr>
            <p:ph type="sldNum" sz="quarter" idx="11"/>
          </p:nvPr>
        </p:nvSpPr>
        <p:spPr/>
        <p:txBody>
          <a:bodyPr/>
          <a:lstStyle/>
          <a:p>
            <a:fld id="{54413C03-D129-4B04-B289-283874789DC0}" type="slidenum">
              <a:rPr lang="en-US" smtClean="0"/>
              <a:pPr/>
              <a:t>‹Nr.›</a:t>
            </a:fld>
            <a:endParaRPr lang="en-US" dirty="0"/>
          </a:p>
        </p:txBody>
      </p:sp>
      <p:sp>
        <p:nvSpPr>
          <p:cNvPr id="11" name="Titel 4">
            <a:extLst>
              <a:ext uri="{FF2B5EF4-FFF2-40B4-BE49-F238E27FC236}">
                <a16:creationId xmlns:a16="http://schemas.microsoft.com/office/drawing/2014/main" id="{70B733C6-BDE5-46F0-BBED-23BC9EE7CA8D}"/>
              </a:ext>
            </a:extLst>
          </p:cNvPr>
          <p:cNvSpPr>
            <a:spLocks noGrp="1"/>
          </p:cNvSpPr>
          <p:nvPr>
            <p:ph type="title" hasCustomPrompt="1"/>
          </p:nvPr>
        </p:nvSpPr>
        <p:spPr>
          <a:xfrm>
            <a:off x="302420" y="303212"/>
            <a:ext cx="7091362" cy="615553"/>
          </a:xfrm>
        </p:spPr>
        <p:txBody>
          <a:bodyPr vert="horz"/>
          <a:lstStyle/>
          <a:p>
            <a:r>
              <a:rPr lang="en-US" dirty="0"/>
              <a:t>Slide Title, Segoe UI, 24pt</a:t>
            </a:r>
            <a:br>
              <a:rPr lang="en-US" dirty="0"/>
            </a:br>
            <a:r>
              <a:rPr lang="en-US" dirty="0"/>
              <a:t>Max. 2 Lines</a:t>
            </a:r>
          </a:p>
        </p:txBody>
      </p:sp>
      <p:sp>
        <p:nvSpPr>
          <p:cNvPr id="14" name="Bildplatzhalter 5">
            <a:extLst>
              <a:ext uri="{FF2B5EF4-FFF2-40B4-BE49-F238E27FC236}">
                <a16:creationId xmlns:a16="http://schemas.microsoft.com/office/drawing/2014/main" id="{E37D891A-E107-41E6-ACF3-A2B416D7C21F}"/>
              </a:ext>
            </a:extLst>
          </p:cNvPr>
          <p:cNvSpPr>
            <a:spLocks noGrp="1"/>
          </p:cNvSpPr>
          <p:nvPr>
            <p:ph type="pic" sz="quarter" idx="12" hasCustomPrompt="1"/>
          </p:nvPr>
        </p:nvSpPr>
        <p:spPr>
          <a:xfrm>
            <a:off x="300038" y="1151887"/>
            <a:ext cx="2743200" cy="1694259"/>
          </a:xfrm>
        </p:spPr>
        <p:txBody>
          <a:bodyPr/>
          <a:lstStyle>
            <a:lvl1pPr marL="0" indent="0" rtl="0">
              <a:buNone/>
              <a:defRPr/>
            </a:lvl1pPr>
          </a:lstStyle>
          <a:p>
            <a:r>
              <a:rPr lang="en-US" dirty="0"/>
              <a:t>Insert image from file by clicking on the icon</a:t>
            </a:r>
          </a:p>
        </p:txBody>
      </p:sp>
      <p:sp>
        <p:nvSpPr>
          <p:cNvPr id="20" name="Textplatzhalter 8">
            <a:extLst>
              <a:ext uri="{FF2B5EF4-FFF2-40B4-BE49-F238E27FC236}">
                <a16:creationId xmlns:a16="http://schemas.microsoft.com/office/drawing/2014/main" id="{C392F206-EDBE-40CE-884E-EAE541742683}"/>
              </a:ext>
            </a:extLst>
          </p:cNvPr>
          <p:cNvSpPr>
            <a:spLocks noGrp="1"/>
          </p:cNvSpPr>
          <p:nvPr>
            <p:ph type="body" sz="quarter" idx="16" hasCustomPrompt="1"/>
          </p:nvPr>
        </p:nvSpPr>
        <p:spPr>
          <a:xfrm>
            <a:off x="300038" y="3349031"/>
            <a:ext cx="2741643" cy="1022937"/>
          </a:xfrm>
        </p:spPr>
        <p:txBody>
          <a:bodyPr/>
          <a:lstStyle>
            <a:lvl1pPr marL="162000" indent="-162000" rtl="0">
              <a:buFont typeface="Wingdings" panose="05000000000000000000" pitchFamily="2" charset="2"/>
              <a:buChar char="§"/>
              <a:defRPr/>
            </a:lvl1pPr>
            <a:lvl2pPr algn="l" rtl="0">
              <a:defRPr/>
            </a:lvl2pPr>
            <a:lvl3pPr rtl="0">
              <a:defRPr/>
            </a:lvl3pPr>
            <a:lvl4pPr rtl="0">
              <a:defRPr/>
            </a:lvl4pPr>
            <a:lvl5pPr rtl="0">
              <a:defRPr/>
            </a:lvl5pPr>
          </a:lstStyle>
          <a:p>
            <a:pPr lvl="0"/>
            <a:r>
              <a:rPr lang="en-US" dirty="0"/>
              <a:t>First Level, Segoe UI, 12pt </a:t>
            </a:r>
          </a:p>
          <a:p>
            <a:pPr lvl="1"/>
            <a:r>
              <a:rPr lang="en-US" dirty="0"/>
              <a:t>Second Level</a:t>
            </a:r>
          </a:p>
        </p:txBody>
      </p:sp>
      <p:sp>
        <p:nvSpPr>
          <p:cNvPr id="12" name="Textplatzhalter 6">
            <a:extLst>
              <a:ext uri="{FF2B5EF4-FFF2-40B4-BE49-F238E27FC236}">
                <a16:creationId xmlns:a16="http://schemas.microsoft.com/office/drawing/2014/main" id="{8838BCDB-6908-4C45-A430-93352BDF683A}"/>
              </a:ext>
            </a:extLst>
          </p:cNvPr>
          <p:cNvSpPr>
            <a:spLocks noGrp="1"/>
          </p:cNvSpPr>
          <p:nvPr>
            <p:ph type="body" sz="quarter" idx="17" hasCustomPrompt="1"/>
          </p:nvPr>
        </p:nvSpPr>
        <p:spPr>
          <a:xfrm>
            <a:off x="3195639" y="3016790"/>
            <a:ext cx="2743200" cy="227349"/>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13" name="Bildplatzhalter 5">
            <a:extLst>
              <a:ext uri="{FF2B5EF4-FFF2-40B4-BE49-F238E27FC236}">
                <a16:creationId xmlns:a16="http://schemas.microsoft.com/office/drawing/2014/main" id="{471D3EBD-3A0B-4B22-85B5-7D4DCB773961}"/>
              </a:ext>
            </a:extLst>
          </p:cNvPr>
          <p:cNvSpPr>
            <a:spLocks noGrp="1"/>
          </p:cNvSpPr>
          <p:nvPr>
            <p:ph type="pic" sz="quarter" idx="18" hasCustomPrompt="1"/>
          </p:nvPr>
        </p:nvSpPr>
        <p:spPr>
          <a:xfrm>
            <a:off x="3195638" y="1151894"/>
            <a:ext cx="2743200" cy="1694259"/>
          </a:xfrm>
        </p:spPr>
        <p:txBody>
          <a:bodyPr/>
          <a:lstStyle>
            <a:lvl1pPr marL="0" indent="0" rtl="0">
              <a:buNone/>
              <a:defRPr/>
            </a:lvl1pPr>
          </a:lstStyle>
          <a:p>
            <a:r>
              <a:rPr lang="en-US" dirty="0"/>
              <a:t>Insert image from file by clicking on the icon</a:t>
            </a:r>
          </a:p>
        </p:txBody>
      </p:sp>
      <p:sp>
        <p:nvSpPr>
          <p:cNvPr id="17" name="Textplatzhalter 8">
            <a:extLst>
              <a:ext uri="{FF2B5EF4-FFF2-40B4-BE49-F238E27FC236}">
                <a16:creationId xmlns:a16="http://schemas.microsoft.com/office/drawing/2014/main" id="{CEE7A485-3BB7-415B-8ADE-9184229F86E9}"/>
              </a:ext>
            </a:extLst>
          </p:cNvPr>
          <p:cNvSpPr>
            <a:spLocks noGrp="1"/>
          </p:cNvSpPr>
          <p:nvPr>
            <p:ph type="body" sz="quarter" idx="19" hasCustomPrompt="1"/>
          </p:nvPr>
        </p:nvSpPr>
        <p:spPr>
          <a:xfrm>
            <a:off x="3195639" y="3349038"/>
            <a:ext cx="2743200" cy="1022937"/>
          </a:xfrm>
        </p:spPr>
        <p:txBody>
          <a:bodyPr/>
          <a:lstStyle>
            <a:lvl1pPr marL="162000" indent="-162000" rtl="0">
              <a:buFont typeface="Wingdings" panose="05000000000000000000" pitchFamily="2" charset="2"/>
              <a:buChar char="§"/>
              <a:defRPr/>
            </a:lvl1pPr>
            <a:lvl2pPr algn="l" rtl="0">
              <a:defRPr/>
            </a:lvl2pPr>
            <a:lvl3pPr rtl="0">
              <a:defRPr/>
            </a:lvl3pPr>
            <a:lvl4pPr rtl="0">
              <a:defRPr/>
            </a:lvl4pPr>
            <a:lvl5pPr rtl="0">
              <a:defRPr/>
            </a:lvl5pPr>
          </a:lstStyle>
          <a:p>
            <a:pPr lvl="0"/>
            <a:r>
              <a:rPr lang="en-US" dirty="0"/>
              <a:t>First Level, Segoe UI, 12pt </a:t>
            </a:r>
          </a:p>
          <a:p>
            <a:pPr lvl="1"/>
            <a:r>
              <a:rPr lang="en-US" dirty="0"/>
              <a:t>Second Level</a:t>
            </a:r>
          </a:p>
        </p:txBody>
      </p:sp>
      <p:sp>
        <p:nvSpPr>
          <p:cNvPr id="18" name="Textplatzhalter 6">
            <a:extLst>
              <a:ext uri="{FF2B5EF4-FFF2-40B4-BE49-F238E27FC236}">
                <a16:creationId xmlns:a16="http://schemas.microsoft.com/office/drawing/2014/main" id="{685CFB38-0F42-4C29-9F21-A28AF4D7099D}"/>
              </a:ext>
            </a:extLst>
          </p:cNvPr>
          <p:cNvSpPr>
            <a:spLocks noGrp="1"/>
          </p:cNvSpPr>
          <p:nvPr>
            <p:ph type="body" sz="quarter" idx="20" hasCustomPrompt="1"/>
          </p:nvPr>
        </p:nvSpPr>
        <p:spPr>
          <a:xfrm>
            <a:off x="6100765" y="3016783"/>
            <a:ext cx="2742163" cy="227349"/>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19" name="Bildplatzhalter 5">
            <a:extLst>
              <a:ext uri="{FF2B5EF4-FFF2-40B4-BE49-F238E27FC236}">
                <a16:creationId xmlns:a16="http://schemas.microsoft.com/office/drawing/2014/main" id="{4CF4C875-081F-4C24-AAB0-2C1DD6357E43}"/>
              </a:ext>
            </a:extLst>
          </p:cNvPr>
          <p:cNvSpPr>
            <a:spLocks noGrp="1"/>
          </p:cNvSpPr>
          <p:nvPr>
            <p:ph type="pic" sz="quarter" idx="21" hasCustomPrompt="1"/>
          </p:nvPr>
        </p:nvSpPr>
        <p:spPr>
          <a:xfrm>
            <a:off x="6100764" y="1151887"/>
            <a:ext cx="2743201" cy="1694259"/>
          </a:xfrm>
        </p:spPr>
        <p:txBody>
          <a:bodyPr/>
          <a:lstStyle>
            <a:lvl1pPr marL="0" indent="0" rtl="0">
              <a:buNone/>
              <a:defRPr/>
            </a:lvl1pPr>
          </a:lstStyle>
          <a:p>
            <a:r>
              <a:rPr lang="en-US" dirty="0"/>
              <a:t>Insert image from file by clicking on the icon</a:t>
            </a:r>
          </a:p>
        </p:txBody>
      </p:sp>
      <p:sp>
        <p:nvSpPr>
          <p:cNvPr id="23" name="Textplatzhalter 8">
            <a:extLst>
              <a:ext uri="{FF2B5EF4-FFF2-40B4-BE49-F238E27FC236}">
                <a16:creationId xmlns:a16="http://schemas.microsoft.com/office/drawing/2014/main" id="{023C13EC-ED55-449B-B0C5-7C5EED9E2C1E}"/>
              </a:ext>
            </a:extLst>
          </p:cNvPr>
          <p:cNvSpPr>
            <a:spLocks noGrp="1"/>
          </p:cNvSpPr>
          <p:nvPr>
            <p:ph type="body" sz="quarter" idx="22" hasCustomPrompt="1"/>
          </p:nvPr>
        </p:nvSpPr>
        <p:spPr>
          <a:xfrm>
            <a:off x="6100765" y="3349031"/>
            <a:ext cx="2741644" cy="1022937"/>
          </a:xfrm>
        </p:spPr>
        <p:txBody>
          <a:bodyPr/>
          <a:lstStyle>
            <a:lvl1pPr marL="162000" indent="-162000" rtl="0">
              <a:buFont typeface="Wingdings" panose="05000000000000000000" pitchFamily="2" charset="2"/>
              <a:buChar char="§"/>
              <a:defRPr/>
            </a:lvl1pPr>
            <a:lvl2pPr algn="l" rtl="0">
              <a:defRPr/>
            </a:lvl2pPr>
            <a:lvl3pPr rtl="0">
              <a:defRPr/>
            </a:lvl3pPr>
            <a:lvl4pPr rtl="0">
              <a:defRPr/>
            </a:lvl4pPr>
            <a:lvl5pPr rtl="0">
              <a:defRPr/>
            </a:lvl5pPr>
          </a:lstStyle>
          <a:p>
            <a:pPr lvl="0"/>
            <a:r>
              <a:rPr lang="en-US" dirty="0"/>
              <a:t>First Level, Segoe UI, 12pt </a:t>
            </a:r>
          </a:p>
          <a:p>
            <a:pPr lvl="1"/>
            <a:r>
              <a:rPr lang="en-US" dirty="0"/>
              <a:t>Second Level</a:t>
            </a:r>
          </a:p>
        </p:txBody>
      </p:sp>
    </p:spTree>
    <p:extLst>
      <p:ext uri="{BB962C8B-B14F-4D97-AF65-F5344CB8AC3E}">
        <p14:creationId xmlns:p14="http://schemas.microsoft.com/office/powerpoint/2010/main" val="173725718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2 pictures + text, 4 columns">
    <p:spTree>
      <p:nvGrpSpPr>
        <p:cNvPr id="1" name=""/>
        <p:cNvGrpSpPr/>
        <p:nvPr/>
      </p:nvGrpSpPr>
      <p:grpSpPr>
        <a:xfrm>
          <a:off x="0" y="0"/>
          <a:ext cx="0" cy="0"/>
          <a:chOff x="0" y="0"/>
          <a:chExt cx="0" cy="0"/>
        </a:xfrm>
      </p:grpSpPr>
      <p:sp>
        <p:nvSpPr>
          <p:cNvPr id="16" name="Textplatzhalter 6">
            <a:extLst>
              <a:ext uri="{FF2B5EF4-FFF2-40B4-BE49-F238E27FC236}">
                <a16:creationId xmlns:a16="http://schemas.microsoft.com/office/drawing/2014/main" id="{3AACC9B9-9B55-4885-94F4-E1299B0A5225}"/>
              </a:ext>
            </a:extLst>
          </p:cNvPr>
          <p:cNvSpPr>
            <a:spLocks noGrp="1"/>
          </p:cNvSpPr>
          <p:nvPr>
            <p:ph type="body" sz="quarter" idx="14" hasCustomPrompt="1"/>
          </p:nvPr>
        </p:nvSpPr>
        <p:spPr>
          <a:xfrm>
            <a:off x="300039" y="3016783"/>
            <a:ext cx="2018536" cy="227349"/>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3" name="Fußzeilenplatzhalter 2">
            <a:extLst>
              <a:ext uri="{FF2B5EF4-FFF2-40B4-BE49-F238E27FC236}">
                <a16:creationId xmlns:a16="http://schemas.microsoft.com/office/drawing/2014/main" id="{51200277-76DC-4BE1-B954-3B864DF3D924}"/>
              </a:ext>
            </a:extLst>
          </p:cNvPr>
          <p:cNvSpPr>
            <a:spLocks noGrp="1"/>
          </p:cNvSpPr>
          <p:nvPr>
            <p:ph type="ftr" sz="quarter" idx="10"/>
          </p:nvPr>
        </p:nvSpPr>
        <p:spPr/>
        <p:txBody>
          <a:bodyPr/>
          <a:lstStyle/>
          <a:p>
            <a:r>
              <a:rPr lang="en-US"/>
              <a:t>Presentation title</a:t>
            </a:r>
            <a:endParaRPr lang="en-US" dirty="0"/>
          </a:p>
        </p:txBody>
      </p:sp>
      <p:sp>
        <p:nvSpPr>
          <p:cNvPr id="4" name="Foliennummernplatzhalter 3">
            <a:extLst>
              <a:ext uri="{FF2B5EF4-FFF2-40B4-BE49-F238E27FC236}">
                <a16:creationId xmlns:a16="http://schemas.microsoft.com/office/drawing/2014/main" id="{3D0E64E7-EF00-49C8-8764-7140FEFF5EEE}"/>
              </a:ext>
            </a:extLst>
          </p:cNvPr>
          <p:cNvSpPr>
            <a:spLocks noGrp="1"/>
          </p:cNvSpPr>
          <p:nvPr>
            <p:ph type="sldNum" sz="quarter" idx="11"/>
          </p:nvPr>
        </p:nvSpPr>
        <p:spPr/>
        <p:txBody>
          <a:bodyPr/>
          <a:lstStyle/>
          <a:p>
            <a:fld id="{54413C03-D129-4B04-B289-283874789DC0}" type="slidenum">
              <a:rPr lang="en-US" smtClean="0"/>
              <a:pPr/>
              <a:t>‹Nr.›</a:t>
            </a:fld>
            <a:endParaRPr lang="en-US" dirty="0"/>
          </a:p>
        </p:txBody>
      </p:sp>
      <p:sp>
        <p:nvSpPr>
          <p:cNvPr id="11" name="Titel 4">
            <a:extLst>
              <a:ext uri="{FF2B5EF4-FFF2-40B4-BE49-F238E27FC236}">
                <a16:creationId xmlns:a16="http://schemas.microsoft.com/office/drawing/2014/main" id="{70B733C6-BDE5-46F0-BBED-23BC9EE7CA8D}"/>
              </a:ext>
            </a:extLst>
          </p:cNvPr>
          <p:cNvSpPr>
            <a:spLocks noGrp="1"/>
          </p:cNvSpPr>
          <p:nvPr>
            <p:ph type="title" hasCustomPrompt="1"/>
          </p:nvPr>
        </p:nvSpPr>
        <p:spPr>
          <a:xfrm>
            <a:off x="302420" y="303212"/>
            <a:ext cx="7091362" cy="615553"/>
          </a:xfrm>
        </p:spPr>
        <p:txBody>
          <a:bodyPr vert="horz"/>
          <a:lstStyle/>
          <a:p>
            <a:r>
              <a:rPr lang="en-US" dirty="0"/>
              <a:t>Slide Title, Segoe UI, 24pt</a:t>
            </a:r>
            <a:br>
              <a:rPr lang="en-US" dirty="0"/>
            </a:br>
            <a:r>
              <a:rPr lang="en-US" dirty="0"/>
              <a:t>Max. 2 Lines</a:t>
            </a:r>
          </a:p>
        </p:txBody>
      </p:sp>
      <p:sp>
        <p:nvSpPr>
          <p:cNvPr id="14" name="Bildplatzhalter 5">
            <a:extLst>
              <a:ext uri="{FF2B5EF4-FFF2-40B4-BE49-F238E27FC236}">
                <a16:creationId xmlns:a16="http://schemas.microsoft.com/office/drawing/2014/main" id="{E37D891A-E107-41E6-ACF3-A2B416D7C21F}"/>
              </a:ext>
            </a:extLst>
          </p:cNvPr>
          <p:cNvSpPr>
            <a:spLocks noGrp="1"/>
          </p:cNvSpPr>
          <p:nvPr>
            <p:ph type="pic" sz="quarter" idx="12" hasCustomPrompt="1"/>
          </p:nvPr>
        </p:nvSpPr>
        <p:spPr>
          <a:xfrm>
            <a:off x="300038" y="1151887"/>
            <a:ext cx="2019300" cy="1694259"/>
          </a:xfrm>
        </p:spPr>
        <p:txBody>
          <a:bodyPr/>
          <a:lstStyle>
            <a:lvl1pPr marL="0" indent="0" rtl="0">
              <a:buNone/>
              <a:defRPr/>
            </a:lvl1pPr>
          </a:lstStyle>
          <a:p>
            <a:r>
              <a:rPr lang="en-US" dirty="0"/>
              <a:t>Insert image from file by clicking on the icon</a:t>
            </a:r>
          </a:p>
        </p:txBody>
      </p:sp>
      <p:sp>
        <p:nvSpPr>
          <p:cNvPr id="20" name="Textplatzhalter 8">
            <a:extLst>
              <a:ext uri="{FF2B5EF4-FFF2-40B4-BE49-F238E27FC236}">
                <a16:creationId xmlns:a16="http://schemas.microsoft.com/office/drawing/2014/main" id="{C392F206-EDBE-40CE-884E-EAE541742683}"/>
              </a:ext>
            </a:extLst>
          </p:cNvPr>
          <p:cNvSpPr>
            <a:spLocks noGrp="1"/>
          </p:cNvSpPr>
          <p:nvPr>
            <p:ph type="body" sz="quarter" idx="16" hasCustomPrompt="1"/>
          </p:nvPr>
        </p:nvSpPr>
        <p:spPr>
          <a:xfrm>
            <a:off x="300039" y="3349031"/>
            <a:ext cx="2018154" cy="1022937"/>
          </a:xfrm>
        </p:spPr>
        <p:txBody>
          <a:bodyPr/>
          <a:lstStyle>
            <a:lvl1pPr marL="162000" indent="-162000" rtl="0">
              <a:buFont typeface="Wingdings" panose="05000000000000000000" pitchFamily="2" charset="2"/>
              <a:buChar char="§"/>
              <a:defRPr/>
            </a:lvl1pPr>
            <a:lvl2pPr algn="l" rtl="0">
              <a:defRPr/>
            </a:lvl2pPr>
            <a:lvl3pPr rtl="0">
              <a:defRPr/>
            </a:lvl3pPr>
            <a:lvl4pPr rtl="0">
              <a:defRPr/>
            </a:lvl4pPr>
            <a:lvl5pPr rtl="0">
              <a:defRPr/>
            </a:lvl5pPr>
          </a:lstStyle>
          <a:p>
            <a:pPr lvl="0"/>
            <a:r>
              <a:rPr lang="en-US" dirty="0"/>
              <a:t>First Level, Segoe UI, 12pt </a:t>
            </a:r>
          </a:p>
          <a:p>
            <a:pPr lvl="1"/>
            <a:r>
              <a:rPr lang="en-US" dirty="0"/>
              <a:t>Second Level</a:t>
            </a:r>
          </a:p>
        </p:txBody>
      </p:sp>
      <p:sp>
        <p:nvSpPr>
          <p:cNvPr id="15" name="Textplatzhalter 6">
            <a:extLst>
              <a:ext uri="{FF2B5EF4-FFF2-40B4-BE49-F238E27FC236}">
                <a16:creationId xmlns:a16="http://schemas.microsoft.com/office/drawing/2014/main" id="{A70703AD-BE0D-4739-9ABD-A3B85B7FFF59}"/>
              </a:ext>
            </a:extLst>
          </p:cNvPr>
          <p:cNvSpPr>
            <a:spLocks noGrp="1"/>
          </p:cNvSpPr>
          <p:nvPr>
            <p:ph type="body" sz="quarter" idx="17" hasCustomPrompt="1"/>
          </p:nvPr>
        </p:nvSpPr>
        <p:spPr>
          <a:xfrm>
            <a:off x="2476501" y="3015834"/>
            <a:ext cx="2018536" cy="227349"/>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21" name="Bildplatzhalter 5">
            <a:extLst>
              <a:ext uri="{FF2B5EF4-FFF2-40B4-BE49-F238E27FC236}">
                <a16:creationId xmlns:a16="http://schemas.microsoft.com/office/drawing/2014/main" id="{FED78CBB-6716-41D3-8439-83B13452CB22}"/>
              </a:ext>
            </a:extLst>
          </p:cNvPr>
          <p:cNvSpPr>
            <a:spLocks noGrp="1"/>
          </p:cNvSpPr>
          <p:nvPr>
            <p:ph type="pic" sz="quarter" idx="18" hasCustomPrompt="1"/>
          </p:nvPr>
        </p:nvSpPr>
        <p:spPr>
          <a:xfrm>
            <a:off x="2476500" y="1150938"/>
            <a:ext cx="2019300" cy="1694259"/>
          </a:xfrm>
        </p:spPr>
        <p:txBody>
          <a:bodyPr/>
          <a:lstStyle>
            <a:lvl1pPr marL="0" indent="0" rtl="0">
              <a:buNone/>
              <a:defRPr/>
            </a:lvl1pPr>
          </a:lstStyle>
          <a:p>
            <a:r>
              <a:rPr lang="en-US" dirty="0"/>
              <a:t>Insert image from file by clicking on the icon</a:t>
            </a:r>
          </a:p>
        </p:txBody>
      </p:sp>
      <p:sp>
        <p:nvSpPr>
          <p:cNvPr id="22" name="Textplatzhalter 8">
            <a:extLst>
              <a:ext uri="{FF2B5EF4-FFF2-40B4-BE49-F238E27FC236}">
                <a16:creationId xmlns:a16="http://schemas.microsoft.com/office/drawing/2014/main" id="{DE7C1A5D-4852-4E21-805D-2CB340C421E1}"/>
              </a:ext>
            </a:extLst>
          </p:cNvPr>
          <p:cNvSpPr>
            <a:spLocks noGrp="1"/>
          </p:cNvSpPr>
          <p:nvPr>
            <p:ph type="body" sz="quarter" idx="19" hasCustomPrompt="1"/>
          </p:nvPr>
        </p:nvSpPr>
        <p:spPr>
          <a:xfrm>
            <a:off x="2476501" y="3348082"/>
            <a:ext cx="2018154" cy="1022937"/>
          </a:xfrm>
        </p:spPr>
        <p:txBody>
          <a:bodyPr/>
          <a:lstStyle>
            <a:lvl1pPr marL="162000" indent="-162000" rtl="0">
              <a:buFont typeface="Wingdings" panose="05000000000000000000" pitchFamily="2" charset="2"/>
              <a:buChar char="§"/>
              <a:defRPr/>
            </a:lvl1pPr>
            <a:lvl2pPr algn="l" rtl="0">
              <a:defRPr/>
            </a:lvl2pPr>
            <a:lvl3pPr rtl="0">
              <a:defRPr/>
            </a:lvl3pPr>
            <a:lvl4pPr rtl="0">
              <a:defRPr/>
            </a:lvl4pPr>
            <a:lvl5pPr rtl="0">
              <a:defRPr/>
            </a:lvl5pPr>
          </a:lstStyle>
          <a:p>
            <a:pPr lvl="0"/>
            <a:r>
              <a:rPr lang="en-US" dirty="0"/>
              <a:t>First Level, Segoe UI, 12pt </a:t>
            </a:r>
          </a:p>
          <a:p>
            <a:pPr lvl="1"/>
            <a:r>
              <a:rPr lang="en-US" dirty="0"/>
              <a:t>Second Level</a:t>
            </a:r>
          </a:p>
        </p:txBody>
      </p:sp>
      <p:sp>
        <p:nvSpPr>
          <p:cNvPr id="24" name="Textplatzhalter 6">
            <a:extLst>
              <a:ext uri="{FF2B5EF4-FFF2-40B4-BE49-F238E27FC236}">
                <a16:creationId xmlns:a16="http://schemas.microsoft.com/office/drawing/2014/main" id="{8B861383-2E61-43B1-9C3C-F2EADFDAEF7E}"/>
              </a:ext>
            </a:extLst>
          </p:cNvPr>
          <p:cNvSpPr>
            <a:spLocks noGrp="1"/>
          </p:cNvSpPr>
          <p:nvPr>
            <p:ph type="body" sz="quarter" idx="20" hasCustomPrompt="1"/>
          </p:nvPr>
        </p:nvSpPr>
        <p:spPr>
          <a:xfrm>
            <a:off x="4646614" y="3015834"/>
            <a:ext cx="2018536" cy="227349"/>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25" name="Bildplatzhalter 5">
            <a:extLst>
              <a:ext uri="{FF2B5EF4-FFF2-40B4-BE49-F238E27FC236}">
                <a16:creationId xmlns:a16="http://schemas.microsoft.com/office/drawing/2014/main" id="{D6C0B824-973F-490F-B19E-526507A52734}"/>
              </a:ext>
            </a:extLst>
          </p:cNvPr>
          <p:cNvSpPr>
            <a:spLocks noGrp="1"/>
          </p:cNvSpPr>
          <p:nvPr>
            <p:ph type="pic" sz="quarter" idx="21" hasCustomPrompt="1"/>
          </p:nvPr>
        </p:nvSpPr>
        <p:spPr>
          <a:xfrm>
            <a:off x="4646613" y="1150938"/>
            <a:ext cx="2019300" cy="1694259"/>
          </a:xfrm>
        </p:spPr>
        <p:txBody>
          <a:bodyPr/>
          <a:lstStyle>
            <a:lvl1pPr marL="0" indent="0" rtl="0">
              <a:buNone/>
              <a:defRPr/>
            </a:lvl1pPr>
          </a:lstStyle>
          <a:p>
            <a:r>
              <a:rPr lang="en-US" dirty="0"/>
              <a:t>Insert image from file by clicking on the icon</a:t>
            </a:r>
          </a:p>
        </p:txBody>
      </p:sp>
      <p:sp>
        <p:nvSpPr>
          <p:cNvPr id="26" name="Textplatzhalter 8">
            <a:extLst>
              <a:ext uri="{FF2B5EF4-FFF2-40B4-BE49-F238E27FC236}">
                <a16:creationId xmlns:a16="http://schemas.microsoft.com/office/drawing/2014/main" id="{FFFE3102-4617-493E-B10E-924071EBBE2E}"/>
              </a:ext>
            </a:extLst>
          </p:cNvPr>
          <p:cNvSpPr>
            <a:spLocks noGrp="1"/>
          </p:cNvSpPr>
          <p:nvPr>
            <p:ph type="body" sz="quarter" idx="22" hasCustomPrompt="1"/>
          </p:nvPr>
        </p:nvSpPr>
        <p:spPr>
          <a:xfrm>
            <a:off x="4646614" y="3348082"/>
            <a:ext cx="2018154" cy="1022937"/>
          </a:xfrm>
        </p:spPr>
        <p:txBody>
          <a:bodyPr/>
          <a:lstStyle>
            <a:lvl1pPr marL="162000" indent="-162000" rtl="0">
              <a:buFont typeface="Wingdings" panose="05000000000000000000" pitchFamily="2" charset="2"/>
              <a:buChar char="§"/>
              <a:defRPr/>
            </a:lvl1pPr>
            <a:lvl2pPr algn="l" rtl="0">
              <a:defRPr/>
            </a:lvl2pPr>
            <a:lvl3pPr rtl="0">
              <a:defRPr/>
            </a:lvl3pPr>
            <a:lvl4pPr rtl="0">
              <a:defRPr/>
            </a:lvl4pPr>
            <a:lvl5pPr rtl="0">
              <a:defRPr/>
            </a:lvl5pPr>
          </a:lstStyle>
          <a:p>
            <a:pPr lvl="0"/>
            <a:r>
              <a:rPr lang="en-US" dirty="0"/>
              <a:t>First Level, Segoe UI, 12pt </a:t>
            </a:r>
          </a:p>
          <a:p>
            <a:pPr lvl="1"/>
            <a:r>
              <a:rPr lang="en-US" dirty="0"/>
              <a:t>Second Level</a:t>
            </a:r>
          </a:p>
        </p:txBody>
      </p:sp>
      <p:sp>
        <p:nvSpPr>
          <p:cNvPr id="27" name="Textplatzhalter 6">
            <a:extLst>
              <a:ext uri="{FF2B5EF4-FFF2-40B4-BE49-F238E27FC236}">
                <a16:creationId xmlns:a16="http://schemas.microsoft.com/office/drawing/2014/main" id="{9F668211-0FE2-4DB0-91A2-1E916E972867}"/>
              </a:ext>
            </a:extLst>
          </p:cNvPr>
          <p:cNvSpPr>
            <a:spLocks noGrp="1"/>
          </p:cNvSpPr>
          <p:nvPr>
            <p:ph type="body" sz="quarter" idx="23" hasCustomPrompt="1"/>
          </p:nvPr>
        </p:nvSpPr>
        <p:spPr>
          <a:xfrm>
            <a:off x="6821490" y="3016790"/>
            <a:ext cx="2018536" cy="227349"/>
          </a:xfrm>
        </p:spPr>
        <p:txBody>
          <a:bodyPr>
            <a:noAutofit/>
          </a:bodyPr>
          <a:lstStyle>
            <a:lvl1pPr marL="0" indent="0" rtl="0">
              <a:buNone/>
              <a:defRPr b="1">
                <a:solidFill>
                  <a:schemeClr val="accent1"/>
                </a:solidFill>
                <a:latin typeface="+mj-lt"/>
                <a:ea typeface="GT Flexa Bl" pitchFamily="2" charset="0"/>
                <a:cs typeface="GT Flexa Bl" pitchFamily="2" charset="0"/>
              </a:defRPr>
            </a:lvl1pPr>
          </a:lstStyle>
          <a:p>
            <a:pPr lvl="0"/>
            <a:r>
              <a:rPr lang="en-US" dirty="0"/>
              <a:t>Subtitle, Segoe UI, 12pt</a:t>
            </a:r>
          </a:p>
        </p:txBody>
      </p:sp>
      <p:sp>
        <p:nvSpPr>
          <p:cNvPr id="28" name="Bildplatzhalter 5">
            <a:extLst>
              <a:ext uri="{FF2B5EF4-FFF2-40B4-BE49-F238E27FC236}">
                <a16:creationId xmlns:a16="http://schemas.microsoft.com/office/drawing/2014/main" id="{84E3C8CB-022A-48AC-9FBC-12F7F96AC77A}"/>
              </a:ext>
            </a:extLst>
          </p:cNvPr>
          <p:cNvSpPr>
            <a:spLocks noGrp="1"/>
          </p:cNvSpPr>
          <p:nvPr>
            <p:ph type="pic" sz="quarter" idx="24" hasCustomPrompt="1"/>
          </p:nvPr>
        </p:nvSpPr>
        <p:spPr>
          <a:xfrm>
            <a:off x="6821489" y="1151894"/>
            <a:ext cx="2019300" cy="1694259"/>
          </a:xfrm>
        </p:spPr>
        <p:txBody>
          <a:bodyPr/>
          <a:lstStyle>
            <a:lvl1pPr marL="0" indent="0" rtl="0">
              <a:buNone/>
              <a:defRPr/>
            </a:lvl1pPr>
          </a:lstStyle>
          <a:p>
            <a:r>
              <a:rPr lang="en-US" dirty="0"/>
              <a:t>Insert image from file by clicking on the icon</a:t>
            </a:r>
          </a:p>
        </p:txBody>
      </p:sp>
      <p:sp>
        <p:nvSpPr>
          <p:cNvPr id="29" name="Textplatzhalter 8">
            <a:extLst>
              <a:ext uri="{FF2B5EF4-FFF2-40B4-BE49-F238E27FC236}">
                <a16:creationId xmlns:a16="http://schemas.microsoft.com/office/drawing/2014/main" id="{407E12D6-7516-4ECC-B5CB-E49B541598BE}"/>
              </a:ext>
            </a:extLst>
          </p:cNvPr>
          <p:cNvSpPr>
            <a:spLocks noGrp="1"/>
          </p:cNvSpPr>
          <p:nvPr>
            <p:ph type="body" sz="quarter" idx="25" hasCustomPrompt="1"/>
          </p:nvPr>
        </p:nvSpPr>
        <p:spPr>
          <a:xfrm>
            <a:off x="6821490" y="3349038"/>
            <a:ext cx="2018154" cy="1022937"/>
          </a:xfrm>
        </p:spPr>
        <p:txBody>
          <a:bodyPr/>
          <a:lstStyle>
            <a:lvl1pPr marL="162000" indent="-162000" rtl="0">
              <a:buFont typeface="Wingdings" panose="05000000000000000000" pitchFamily="2" charset="2"/>
              <a:buChar char="§"/>
              <a:defRPr/>
            </a:lvl1pPr>
            <a:lvl2pPr algn="l" rtl="0">
              <a:defRPr/>
            </a:lvl2pPr>
            <a:lvl3pPr rtl="0">
              <a:defRPr/>
            </a:lvl3pPr>
            <a:lvl4pPr rtl="0">
              <a:defRPr/>
            </a:lvl4pPr>
            <a:lvl5pPr rtl="0">
              <a:defRPr/>
            </a:lvl5pPr>
          </a:lstStyle>
          <a:p>
            <a:pPr lvl="0"/>
            <a:r>
              <a:rPr lang="en-US" dirty="0"/>
              <a:t>First Level, Segoe UI, 12pt </a:t>
            </a:r>
          </a:p>
          <a:p>
            <a:pPr lvl="1"/>
            <a:r>
              <a:rPr lang="en-US" dirty="0"/>
              <a:t>Second Level</a:t>
            </a:r>
          </a:p>
        </p:txBody>
      </p:sp>
    </p:spTree>
    <p:extLst>
      <p:ext uri="{BB962C8B-B14F-4D97-AF65-F5344CB8AC3E}">
        <p14:creationId xmlns:p14="http://schemas.microsoft.com/office/powerpoint/2010/main" val="43365291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3 pictures + 3 textboxes + title">
    <p:spTree>
      <p:nvGrpSpPr>
        <p:cNvPr id="1" name=""/>
        <p:cNvGrpSpPr/>
        <p:nvPr/>
      </p:nvGrpSpPr>
      <p:grpSpPr>
        <a:xfrm>
          <a:off x="0" y="0"/>
          <a:ext cx="0" cy="0"/>
          <a:chOff x="0" y="0"/>
          <a:chExt cx="0" cy="0"/>
        </a:xfrm>
      </p:grpSpPr>
      <p:graphicFrame>
        <p:nvGraphicFramePr>
          <p:cNvPr id="2" name="Objekt 1" hidden="1">
            <a:extLst>
              <a:ext uri="{FF2B5EF4-FFF2-40B4-BE49-F238E27FC236}">
                <a16:creationId xmlns:a16="http://schemas.microsoft.com/office/drawing/2014/main" id="{A22DC763-7C98-4BF7-8076-872F267E180F}"/>
              </a:ext>
            </a:extLst>
          </p:cNvPr>
          <p:cNvGraphicFramePr>
            <a:graphicFrameLocks noChangeAspect="1"/>
          </p:cNvGraphicFramePr>
          <p:nvPr userDrawn="1">
            <p:custDataLst>
              <p:tags r:id="rId1"/>
            </p:custDataLst>
            <p:extLst>
              <p:ext uri="{D42A27DB-BD31-4B8C-83A1-F6EECF244321}">
                <p14:modId xmlns:p14="http://schemas.microsoft.com/office/powerpoint/2010/main" val="41400423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2" name="Objekt 1" hidden="1">
                        <a:extLst>
                          <a:ext uri="{FF2B5EF4-FFF2-40B4-BE49-F238E27FC236}">
                            <a16:creationId xmlns:a16="http://schemas.microsoft.com/office/drawing/2014/main" id="{A22DC763-7C98-4BF7-8076-872F267E180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1" name="Rechteck 10">
            <a:extLst>
              <a:ext uri="{FF2B5EF4-FFF2-40B4-BE49-F238E27FC236}">
                <a16:creationId xmlns:a16="http://schemas.microsoft.com/office/drawing/2014/main" id="{EDA71EEB-5E99-46AD-A947-C6E176BC18E0}"/>
              </a:ext>
            </a:extLst>
          </p:cNvPr>
          <p:cNvSpPr>
            <a:spLocks/>
          </p:cNvSpPr>
          <p:nvPr userDrawn="1"/>
        </p:nvSpPr>
        <p:spPr>
          <a:xfrm>
            <a:off x="3145805" y="1151887"/>
            <a:ext cx="2847600" cy="15227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en-US" dirty="0"/>
          </a:p>
        </p:txBody>
      </p:sp>
      <p:sp>
        <p:nvSpPr>
          <p:cNvPr id="14" name="Rechteck 13">
            <a:extLst>
              <a:ext uri="{FF2B5EF4-FFF2-40B4-BE49-F238E27FC236}">
                <a16:creationId xmlns:a16="http://schemas.microsoft.com/office/drawing/2014/main" id="{684D0BC2-2BEA-4984-8BCC-B42A4DD96ABE}"/>
              </a:ext>
            </a:extLst>
          </p:cNvPr>
          <p:cNvSpPr>
            <a:spLocks/>
          </p:cNvSpPr>
          <p:nvPr userDrawn="1"/>
        </p:nvSpPr>
        <p:spPr>
          <a:xfrm>
            <a:off x="5991579" y="2849246"/>
            <a:ext cx="2850796" cy="15227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en-US" dirty="0"/>
          </a:p>
        </p:txBody>
      </p:sp>
      <p:sp>
        <p:nvSpPr>
          <p:cNvPr id="12" name="Rechteck 11">
            <a:extLst>
              <a:ext uri="{FF2B5EF4-FFF2-40B4-BE49-F238E27FC236}">
                <a16:creationId xmlns:a16="http://schemas.microsoft.com/office/drawing/2014/main" id="{7969D756-CEC2-4FF9-80B5-C0874EA7AC56}"/>
              </a:ext>
            </a:extLst>
          </p:cNvPr>
          <p:cNvSpPr>
            <a:spLocks/>
          </p:cNvSpPr>
          <p:nvPr userDrawn="1"/>
        </p:nvSpPr>
        <p:spPr>
          <a:xfrm>
            <a:off x="300038" y="2849244"/>
            <a:ext cx="2845769" cy="152273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en-US" dirty="0"/>
          </a:p>
        </p:txBody>
      </p:sp>
      <p:sp>
        <p:nvSpPr>
          <p:cNvPr id="3" name="Fußzeilenplatzhalter 2">
            <a:extLst>
              <a:ext uri="{FF2B5EF4-FFF2-40B4-BE49-F238E27FC236}">
                <a16:creationId xmlns:a16="http://schemas.microsoft.com/office/drawing/2014/main" id="{EB95F812-C8DA-4443-B6FB-3D0F7B0BA0FA}"/>
              </a:ext>
            </a:extLst>
          </p:cNvPr>
          <p:cNvSpPr>
            <a:spLocks noGrp="1"/>
          </p:cNvSpPr>
          <p:nvPr>
            <p:ph type="ftr" sz="quarter" idx="10"/>
          </p:nvPr>
        </p:nvSpPr>
        <p:spPr/>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0EE2CAEF-25CC-4015-9DE2-7AE7C2A71D80}"/>
              </a:ext>
            </a:extLst>
          </p:cNvPr>
          <p:cNvSpPr>
            <a:spLocks noGrp="1"/>
          </p:cNvSpPr>
          <p:nvPr>
            <p:ph type="sldNum" sz="quarter" idx="11"/>
          </p:nvPr>
        </p:nvSpPr>
        <p:spPr/>
        <p:txBody>
          <a:bodyPr/>
          <a:lstStyle>
            <a:lvl1pPr rtl="0">
              <a:defRPr/>
            </a:lvl1pPr>
          </a:lstStyle>
          <a:p>
            <a:fld id="{54413C03-D129-4B04-B289-283874789DC0}" type="slidenum">
              <a:rPr lang="en-US" smtClean="0"/>
              <a:pPr/>
              <a:t>‹Nr.›</a:t>
            </a:fld>
            <a:endParaRPr lang="en-US" dirty="0"/>
          </a:p>
        </p:txBody>
      </p:sp>
      <p:sp>
        <p:nvSpPr>
          <p:cNvPr id="6" name="Bildplatzhalter 5">
            <a:extLst>
              <a:ext uri="{FF2B5EF4-FFF2-40B4-BE49-F238E27FC236}">
                <a16:creationId xmlns:a16="http://schemas.microsoft.com/office/drawing/2014/main" id="{996F566D-2A4A-4013-AA0B-632F665A661E}"/>
              </a:ext>
            </a:extLst>
          </p:cNvPr>
          <p:cNvSpPr>
            <a:spLocks noGrp="1"/>
          </p:cNvSpPr>
          <p:nvPr>
            <p:ph type="pic" sz="quarter" idx="12" hasCustomPrompt="1"/>
          </p:nvPr>
        </p:nvSpPr>
        <p:spPr>
          <a:xfrm>
            <a:off x="300037" y="1151887"/>
            <a:ext cx="2845770" cy="1697354"/>
          </a:xfrm>
        </p:spPr>
        <p:txBody>
          <a:bodyPr/>
          <a:lstStyle>
            <a:lvl1pPr marL="0" indent="0" rtl="0">
              <a:buNone/>
              <a:defRPr/>
            </a:lvl1pPr>
          </a:lstStyle>
          <a:p>
            <a:r>
              <a:rPr lang="en-US" dirty="0"/>
              <a:t>Insert image from file by clicking on the icon</a:t>
            </a:r>
          </a:p>
        </p:txBody>
      </p:sp>
      <p:sp>
        <p:nvSpPr>
          <p:cNvPr id="8" name="Bildplatzhalter 7">
            <a:extLst>
              <a:ext uri="{FF2B5EF4-FFF2-40B4-BE49-F238E27FC236}">
                <a16:creationId xmlns:a16="http://schemas.microsoft.com/office/drawing/2014/main" id="{69F2D387-9A87-4B98-80C0-8CD6B9184DF1}"/>
              </a:ext>
            </a:extLst>
          </p:cNvPr>
          <p:cNvSpPr>
            <a:spLocks noGrp="1"/>
          </p:cNvSpPr>
          <p:nvPr>
            <p:ph type="pic" sz="quarter" idx="13" hasCustomPrompt="1"/>
          </p:nvPr>
        </p:nvSpPr>
        <p:spPr>
          <a:xfrm>
            <a:off x="3145805" y="2674620"/>
            <a:ext cx="2847600" cy="1697354"/>
          </a:xfrm>
        </p:spPr>
        <p:txBody>
          <a:bodyPr/>
          <a:lstStyle>
            <a:lvl1pPr marL="0" indent="0" rtl="0">
              <a:buNone/>
              <a:defRPr/>
            </a:lvl1pPr>
          </a:lstStyle>
          <a:p>
            <a:r>
              <a:rPr lang="en-US" dirty="0"/>
              <a:t>Insert image from file by clicking on the icon</a:t>
            </a:r>
          </a:p>
        </p:txBody>
      </p:sp>
      <p:sp>
        <p:nvSpPr>
          <p:cNvPr id="10" name="Bildplatzhalter 9">
            <a:extLst>
              <a:ext uri="{FF2B5EF4-FFF2-40B4-BE49-F238E27FC236}">
                <a16:creationId xmlns:a16="http://schemas.microsoft.com/office/drawing/2014/main" id="{20D74127-2F9F-4278-A92B-109CD06EFE79}"/>
              </a:ext>
            </a:extLst>
          </p:cNvPr>
          <p:cNvSpPr>
            <a:spLocks noGrp="1"/>
          </p:cNvSpPr>
          <p:nvPr>
            <p:ph type="pic" sz="quarter" idx="14" hasCustomPrompt="1"/>
          </p:nvPr>
        </p:nvSpPr>
        <p:spPr>
          <a:xfrm>
            <a:off x="5992813" y="1151887"/>
            <a:ext cx="2849562" cy="1697354"/>
          </a:xfrm>
        </p:spPr>
        <p:txBody>
          <a:bodyPr/>
          <a:lstStyle>
            <a:lvl1pPr marL="0" indent="0" rtl="0">
              <a:buNone/>
              <a:defRPr/>
            </a:lvl1pPr>
          </a:lstStyle>
          <a:p>
            <a:r>
              <a:rPr lang="en-US" dirty="0"/>
              <a:t>Insert image from file by clicking on the icon</a:t>
            </a:r>
          </a:p>
        </p:txBody>
      </p:sp>
      <p:sp>
        <p:nvSpPr>
          <p:cNvPr id="18" name="Textplatzhalter 17">
            <a:extLst>
              <a:ext uri="{FF2B5EF4-FFF2-40B4-BE49-F238E27FC236}">
                <a16:creationId xmlns:a16="http://schemas.microsoft.com/office/drawing/2014/main" id="{F4CF401C-DE73-4E05-B8D1-DB50DE944C2E}"/>
              </a:ext>
            </a:extLst>
          </p:cNvPr>
          <p:cNvSpPr>
            <a:spLocks noGrp="1"/>
          </p:cNvSpPr>
          <p:nvPr>
            <p:ph type="body" sz="quarter" idx="16" hasCustomPrompt="1"/>
          </p:nvPr>
        </p:nvSpPr>
        <p:spPr>
          <a:xfrm>
            <a:off x="582129" y="3070224"/>
            <a:ext cx="2281590" cy="1106845"/>
          </a:xfrm>
        </p:spPr>
        <p:txBody>
          <a:bodyPr/>
          <a:lstStyle>
            <a:lvl1pPr marL="162000" indent="-162000" rtl="0">
              <a:buFont typeface="Wingdings" panose="05000000000000000000" pitchFamily="2" charset="2"/>
              <a:buChar char="§"/>
              <a:defRPr sz="1200"/>
            </a:lvl1pPr>
            <a:lvl2pPr rtl="0">
              <a:defRPr sz="1200"/>
            </a:lvl2pPr>
          </a:lstStyle>
          <a:p>
            <a:pPr lvl="0"/>
            <a:r>
              <a:rPr lang="en-US" dirty="0"/>
              <a:t>First Level, Segoe UI, 12pt </a:t>
            </a:r>
          </a:p>
          <a:p>
            <a:pPr lvl="1"/>
            <a:r>
              <a:rPr lang="en-US" dirty="0"/>
              <a:t>Second Level</a:t>
            </a:r>
          </a:p>
        </p:txBody>
      </p:sp>
      <p:sp>
        <p:nvSpPr>
          <p:cNvPr id="15" name="Textplatzhalter 14">
            <a:extLst>
              <a:ext uri="{FF2B5EF4-FFF2-40B4-BE49-F238E27FC236}">
                <a16:creationId xmlns:a16="http://schemas.microsoft.com/office/drawing/2014/main" id="{5F00088E-BD27-4075-9D51-FDAB7868F927}"/>
              </a:ext>
            </a:extLst>
          </p:cNvPr>
          <p:cNvSpPr>
            <a:spLocks noGrp="1"/>
          </p:cNvSpPr>
          <p:nvPr>
            <p:ph type="body" sz="quarter" idx="18" hasCustomPrompt="1"/>
          </p:nvPr>
        </p:nvSpPr>
        <p:spPr>
          <a:xfrm>
            <a:off x="3427746" y="1372866"/>
            <a:ext cx="2281896" cy="1107657"/>
          </a:xfrm>
        </p:spPr>
        <p:txBody>
          <a:bodyPr/>
          <a:lstStyle>
            <a:lvl1pPr marL="162000" indent="-162000" rtl="0">
              <a:buFont typeface="Wingdings" panose="05000000000000000000" pitchFamily="2" charset="2"/>
              <a:buChar char="§"/>
              <a:defRPr sz="1200"/>
            </a:lvl1pPr>
            <a:lvl2pPr rtl="0">
              <a:defRPr sz="1200"/>
            </a:lvl2pPr>
            <a:lvl3pPr>
              <a:defRPr sz="1000"/>
            </a:lvl3pPr>
            <a:lvl4pPr>
              <a:defRPr sz="1000"/>
            </a:lvl4pPr>
            <a:lvl5pPr>
              <a:defRPr sz="1000"/>
            </a:lvl5pPr>
          </a:lstStyle>
          <a:p>
            <a:pPr lvl="0"/>
            <a:r>
              <a:rPr lang="en-US" dirty="0"/>
              <a:t>First Level, Segoe UI, 12pt </a:t>
            </a:r>
          </a:p>
          <a:p>
            <a:pPr lvl="1"/>
            <a:r>
              <a:rPr lang="en-US" dirty="0"/>
              <a:t>Second Level</a:t>
            </a:r>
          </a:p>
        </p:txBody>
      </p:sp>
      <p:sp>
        <p:nvSpPr>
          <p:cNvPr id="22" name="Textplatzhalter 21">
            <a:extLst>
              <a:ext uri="{FF2B5EF4-FFF2-40B4-BE49-F238E27FC236}">
                <a16:creationId xmlns:a16="http://schemas.microsoft.com/office/drawing/2014/main" id="{095A11F8-0E42-4080-B86D-63341C6F3C2B}"/>
              </a:ext>
            </a:extLst>
          </p:cNvPr>
          <p:cNvSpPr>
            <a:spLocks noGrp="1"/>
          </p:cNvSpPr>
          <p:nvPr>
            <p:ph type="body" sz="quarter" idx="20" hasCustomPrompt="1"/>
          </p:nvPr>
        </p:nvSpPr>
        <p:spPr>
          <a:xfrm>
            <a:off x="6273516" y="3070226"/>
            <a:ext cx="2281896" cy="1108868"/>
          </a:xfrm>
        </p:spPr>
        <p:txBody>
          <a:bodyPr/>
          <a:lstStyle>
            <a:lvl1pPr marL="162000" indent="-162000" rtl="0">
              <a:buFont typeface="Wingdings" panose="05000000000000000000" pitchFamily="2" charset="2"/>
              <a:buChar char="§"/>
              <a:defRPr sz="1200"/>
            </a:lvl1pPr>
            <a:lvl2pPr rtl="0">
              <a:defRPr sz="1200"/>
            </a:lvl2pPr>
            <a:lvl3pPr>
              <a:defRPr sz="1000"/>
            </a:lvl3pPr>
            <a:lvl4pPr>
              <a:defRPr sz="1000"/>
            </a:lvl4pPr>
            <a:lvl5pPr>
              <a:defRPr sz="1000"/>
            </a:lvl5pPr>
          </a:lstStyle>
          <a:p>
            <a:pPr lvl="0"/>
            <a:r>
              <a:rPr lang="en-US" dirty="0"/>
              <a:t>First Level, Segoe UI, 12pt </a:t>
            </a:r>
          </a:p>
          <a:p>
            <a:pPr lvl="1"/>
            <a:r>
              <a:rPr lang="en-US" dirty="0"/>
              <a:t>Second Level</a:t>
            </a:r>
          </a:p>
        </p:txBody>
      </p:sp>
      <p:sp>
        <p:nvSpPr>
          <p:cNvPr id="5" name="Titel 4">
            <a:extLst>
              <a:ext uri="{FF2B5EF4-FFF2-40B4-BE49-F238E27FC236}">
                <a16:creationId xmlns:a16="http://schemas.microsoft.com/office/drawing/2014/main" id="{A6D664C7-0545-4A14-9DCB-BE8E2F69308D}"/>
              </a:ext>
            </a:extLst>
          </p:cNvPr>
          <p:cNvSpPr>
            <a:spLocks noGrp="1"/>
          </p:cNvSpPr>
          <p:nvPr>
            <p:ph type="title" hasCustomPrompt="1"/>
          </p:nvPr>
        </p:nvSpPr>
        <p:spPr/>
        <p:txBody>
          <a:bodyPr vert="horz"/>
          <a:lstStyle/>
          <a:p>
            <a:r>
              <a:rPr lang="en-US" dirty="0"/>
              <a:t>Slide Title, Segoe UI, 24pt</a:t>
            </a:r>
            <a:br>
              <a:rPr lang="en-US" dirty="0"/>
            </a:br>
            <a:r>
              <a:rPr lang="en-US" dirty="0"/>
              <a:t>Max. 2 Lines</a:t>
            </a:r>
          </a:p>
        </p:txBody>
      </p:sp>
    </p:spTree>
    <p:extLst>
      <p:ext uri="{BB962C8B-B14F-4D97-AF65-F5344CB8AC3E}">
        <p14:creationId xmlns:p14="http://schemas.microsoft.com/office/powerpoint/2010/main" val="125488509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2 pictures + 2 textboxes + title">
    <p:spTree>
      <p:nvGrpSpPr>
        <p:cNvPr id="1" name=""/>
        <p:cNvGrpSpPr/>
        <p:nvPr/>
      </p:nvGrpSpPr>
      <p:grpSpPr>
        <a:xfrm>
          <a:off x="0" y="0"/>
          <a:ext cx="0" cy="0"/>
          <a:chOff x="0" y="0"/>
          <a:chExt cx="0" cy="0"/>
        </a:xfrm>
      </p:grpSpPr>
      <p:graphicFrame>
        <p:nvGraphicFramePr>
          <p:cNvPr id="2" name="Objekt 1" hidden="1">
            <a:extLst>
              <a:ext uri="{FF2B5EF4-FFF2-40B4-BE49-F238E27FC236}">
                <a16:creationId xmlns:a16="http://schemas.microsoft.com/office/drawing/2014/main" id="{86BEC144-9259-411C-8919-2BAF1C6F11CF}"/>
              </a:ext>
            </a:extLst>
          </p:cNvPr>
          <p:cNvGraphicFramePr>
            <a:graphicFrameLocks noChangeAspect="1"/>
          </p:cNvGraphicFramePr>
          <p:nvPr userDrawn="1">
            <p:custDataLst>
              <p:tags r:id="rId1"/>
            </p:custDataLst>
            <p:extLst>
              <p:ext uri="{D42A27DB-BD31-4B8C-83A1-F6EECF244321}">
                <p14:modId xmlns:p14="http://schemas.microsoft.com/office/powerpoint/2010/main" val="19977611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2" name="Objekt 1" hidden="1">
                        <a:extLst>
                          <a:ext uri="{FF2B5EF4-FFF2-40B4-BE49-F238E27FC236}">
                            <a16:creationId xmlns:a16="http://schemas.microsoft.com/office/drawing/2014/main" id="{86BEC144-9259-411C-8919-2BAF1C6F11C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1" name="Rechteck 10">
            <a:extLst>
              <a:ext uri="{FF2B5EF4-FFF2-40B4-BE49-F238E27FC236}">
                <a16:creationId xmlns:a16="http://schemas.microsoft.com/office/drawing/2014/main" id="{EDA71EEB-5E99-46AD-A947-C6E176BC18E0}"/>
              </a:ext>
            </a:extLst>
          </p:cNvPr>
          <p:cNvSpPr>
            <a:spLocks/>
          </p:cNvSpPr>
          <p:nvPr userDrawn="1"/>
        </p:nvSpPr>
        <p:spPr>
          <a:xfrm>
            <a:off x="4577746" y="1151887"/>
            <a:ext cx="4264629" cy="151273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en-US" dirty="0"/>
          </a:p>
        </p:txBody>
      </p:sp>
      <p:sp>
        <p:nvSpPr>
          <p:cNvPr id="12" name="Rechteck 11">
            <a:extLst>
              <a:ext uri="{FF2B5EF4-FFF2-40B4-BE49-F238E27FC236}">
                <a16:creationId xmlns:a16="http://schemas.microsoft.com/office/drawing/2014/main" id="{7969D756-CEC2-4FF9-80B5-C0874EA7AC56}"/>
              </a:ext>
            </a:extLst>
          </p:cNvPr>
          <p:cNvSpPr>
            <a:spLocks/>
          </p:cNvSpPr>
          <p:nvPr userDrawn="1"/>
        </p:nvSpPr>
        <p:spPr>
          <a:xfrm>
            <a:off x="300039" y="2858284"/>
            <a:ext cx="4277707" cy="151369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en-US" dirty="0"/>
          </a:p>
        </p:txBody>
      </p:sp>
      <p:sp>
        <p:nvSpPr>
          <p:cNvPr id="3" name="Fußzeilenplatzhalter 2">
            <a:extLst>
              <a:ext uri="{FF2B5EF4-FFF2-40B4-BE49-F238E27FC236}">
                <a16:creationId xmlns:a16="http://schemas.microsoft.com/office/drawing/2014/main" id="{EB95F812-C8DA-4443-B6FB-3D0F7B0BA0FA}"/>
              </a:ext>
            </a:extLst>
          </p:cNvPr>
          <p:cNvSpPr>
            <a:spLocks noGrp="1"/>
          </p:cNvSpPr>
          <p:nvPr>
            <p:ph type="ftr" sz="quarter" idx="10"/>
          </p:nvPr>
        </p:nvSpPr>
        <p:spPr/>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0EE2CAEF-25CC-4015-9DE2-7AE7C2A71D80}"/>
              </a:ext>
            </a:extLst>
          </p:cNvPr>
          <p:cNvSpPr>
            <a:spLocks noGrp="1"/>
          </p:cNvSpPr>
          <p:nvPr>
            <p:ph type="sldNum" sz="quarter" idx="11"/>
          </p:nvPr>
        </p:nvSpPr>
        <p:spPr/>
        <p:txBody>
          <a:bodyPr/>
          <a:lstStyle>
            <a:lvl1pPr rtl="0">
              <a:defRPr/>
            </a:lvl1pPr>
          </a:lstStyle>
          <a:p>
            <a:fld id="{54413C03-D129-4B04-B289-283874789DC0}" type="slidenum">
              <a:rPr lang="en-US" smtClean="0"/>
              <a:pPr/>
              <a:t>‹Nr.›</a:t>
            </a:fld>
            <a:endParaRPr lang="en-US" dirty="0"/>
          </a:p>
        </p:txBody>
      </p:sp>
      <p:sp>
        <p:nvSpPr>
          <p:cNvPr id="6" name="Bildplatzhalter 5">
            <a:extLst>
              <a:ext uri="{FF2B5EF4-FFF2-40B4-BE49-F238E27FC236}">
                <a16:creationId xmlns:a16="http://schemas.microsoft.com/office/drawing/2014/main" id="{996F566D-2A4A-4013-AA0B-632F665A661E}"/>
              </a:ext>
            </a:extLst>
          </p:cNvPr>
          <p:cNvSpPr>
            <a:spLocks noGrp="1"/>
          </p:cNvSpPr>
          <p:nvPr>
            <p:ph type="pic" sz="quarter" idx="12" hasCustomPrompt="1"/>
          </p:nvPr>
        </p:nvSpPr>
        <p:spPr>
          <a:xfrm>
            <a:off x="300036" y="1151884"/>
            <a:ext cx="4277710" cy="1706400"/>
          </a:xfrm>
        </p:spPr>
        <p:txBody>
          <a:bodyPr/>
          <a:lstStyle>
            <a:lvl1pPr marL="0" indent="0" rtl="0">
              <a:buNone/>
              <a:defRPr/>
            </a:lvl1pPr>
          </a:lstStyle>
          <a:p>
            <a:r>
              <a:rPr lang="en-US" dirty="0"/>
              <a:t>Insert image from file by clicking on the icon</a:t>
            </a:r>
          </a:p>
        </p:txBody>
      </p:sp>
      <p:sp>
        <p:nvSpPr>
          <p:cNvPr id="8" name="Bildplatzhalter 7">
            <a:extLst>
              <a:ext uri="{FF2B5EF4-FFF2-40B4-BE49-F238E27FC236}">
                <a16:creationId xmlns:a16="http://schemas.microsoft.com/office/drawing/2014/main" id="{69F2D387-9A87-4B98-80C0-8CD6B9184DF1}"/>
              </a:ext>
            </a:extLst>
          </p:cNvPr>
          <p:cNvSpPr>
            <a:spLocks noGrp="1"/>
          </p:cNvSpPr>
          <p:nvPr>
            <p:ph type="pic" sz="quarter" idx="13" hasCustomPrompt="1"/>
          </p:nvPr>
        </p:nvSpPr>
        <p:spPr>
          <a:xfrm>
            <a:off x="4577746" y="2664619"/>
            <a:ext cx="4264629" cy="1707355"/>
          </a:xfrm>
        </p:spPr>
        <p:txBody>
          <a:bodyPr/>
          <a:lstStyle>
            <a:lvl1pPr marL="0" indent="0" rtl="0">
              <a:buNone/>
              <a:defRPr/>
            </a:lvl1pPr>
          </a:lstStyle>
          <a:p>
            <a:r>
              <a:rPr lang="en-US" dirty="0"/>
              <a:t>Insert image from file by clicking on the icon</a:t>
            </a:r>
          </a:p>
        </p:txBody>
      </p:sp>
      <p:sp>
        <p:nvSpPr>
          <p:cNvPr id="18" name="Textplatzhalter 17">
            <a:extLst>
              <a:ext uri="{FF2B5EF4-FFF2-40B4-BE49-F238E27FC236}">
                <a16:creationId xmlns:a16="http://schemas.microsoft.com/office/drawing/2014/main" id="{F4CF401C-DE73-4E05-B8D1-DB50DE944C2E}"/>
              </a:ext>
            </a:extLst>
          </p:cNvPr>
          <p:cNvSpPr>
            <a:spLocks noGrp="1"/>
          </p:cNvSpPr>
          <p:nvPr>
            <p:ph type="body" sz="quarter" idx="16" hasCustomPrompt="1"/>
          </p:nvPr>
        </p:nvSpPr>
        <p:spPr>
          <a:xfrm>
            <a:off x="582128" y="3086884"/>
            <a:ext cx="3707066" cy="1048947"/>
          </a:xfrm>
        </p:spPr>
        <p:txBody>
          <a:bodyPr/>
          <a:lstStyle>
            <a:lvl1pPr marL="162000" indent="-162000" rtl="0">
              <a:buFont typeface="Wingdings" panose="05000000000000000000" pitchFamily="2" charset="2"/>
              <a:buChar char="§"/>
              <a:defRPr sz="1200"/>
            </a:lvl1pPr>
            <a:lvl2pPr rtl="0">
              <a:defRPr sz="1200"/>
            </a:lvl2pPr>
          </a:lstStyle>
          <a:p>
            <a:pPr lvl="0"/>
            <a:r>
              <a:rPr lang="en-US" dirty="0"/>
              <a:t>First Level, Segoe UI, 12pt </a:t>
            </a:r>
          </a:p>
          <a:p>
            <a:pPr lvl="1"/>
            <a:r>
              <a:rPr lang="en-US" dirty="0"/>
              <a:t>Second Level</a:t>
            </a:r>
          </a:p>
        </p:txBody>
      </p:sp>
      <p:sp>
        <p:nvSpPr>
          <p:cNvPr id="15" name="Textplatzhalter 14">
            <a:extLst>
              <a:ext uri="{FF2B5EF4-FFF2-40B4-BE49-F238E27FC236}">
                <a16:creationId xmlns:a16="http://schemas.microsoft.com/office/drawing/2014/main" id="{5F00088E-BD27-4075-9D51-FDAB7868F927}"/>
              </a:ext>
            </a:extLst>
          </p:cNvPr>
          <p:cNvSpPr>
            <a:spLocks noGrp="1"/>
          </p:cNvSpPr>
          <p:nvPr>
            <p:ph type="body" sz="quarter" idx="18" hasCustomPrompt="1"/>
          </p:nvPr>
        </p:nvSpPr>
        <p:spPr>
          <a:xfrm>
            <a:off x="4851034" y="1380487"/>
            <a:ext cx="3708000" cy="1048388"/>
          </a:xfrm>
        </p:spPr>
        <p:txBody>
          <a:bodyPr/>
          <a:lstStyle>
            <a:lvl1pPr marL="162000" indent="-162000" rtl="0">
              <a:buFont typeface="Wingdings" panose="05000000000000000000" pitchFamily="2" charset="2"/>
              <a:buChar char="§"/>
              <a:defRPr sz="1200"/>
            </a:lvl1pPr>
            <a:lvl2pPr rtl="0">
              <a:defRPr sz="1200"/>
            </a:lvl2pPr>
            <a:lvl3pPr>
              <a:defRPr sz="1000"/>
            </a:lvl3pPr>
            <a:lvl4pPr>
              <a:defRPr sz="1000"/>
            </a:lvl4pPr>
            <a:lvl5pPr>
              <a:defRPr sz="1000"/>
            </a:lvl5pPr>
          </a:lstStyle>
          <a:p>
            <a:pPr lvl="0"/>
            <a:r>
              <a:rPr lang="en-US" dirty="0"/>
              <a:t>First Level, Segoe UI, 12pt </a:t>
            </a:r>
          </a:p>
          <a:p>
            <a:pPr lvl="1"/>
            <a:r>
              <a:rPr lang="en-US" dirty="0"/>
              <a:t>Second Level</a:t>
            </a:r>
          </a:p>
        </p:txBody>
      </p:sp>
      <p:sp>
        <p:nvSpPr>
          <p:cNvPr id="10" name="Titel 9">
            <a:extLst>
              <a:ext uri="{FF2B5EF4-FFF2-40B4-BE49-F238E27FC236}">
                <a16:creationId xmlns:a16="http://schemas.microsoft.com/office/drawing/2014/main" id="{E947B689-263C-46D8-BD1A-F32003D467FF}"/>
              </a:ext>
            </a:extLst>
          </p:cNvPr>
          <p:cNvSpPr>
            <a:spLocks noGrp="1"/>
          </p:cNvSpPr>
          <p:nvPr>
            <p:ph type="title" hasCustomPrompt="1"/>
          </p:nvPr>
        </p:nvSpPr>
        <p:spPr/>
        <p:txBody>
          <a:bodyPr vert="horz"/>
          <a:lstStyle/>
          <a:p>
            <a:r>
              <a:rPr lang="en-US" dirty="0"/>
              <a:t>Slide Title, Segoe UI, 24pt</a:t>
            </a:r>
            <a:br>
              <a:rPr lang="en-US" dirty="0"/>
            </a:br>
            <a:r>
              <a:rPr lang="en-US" dirty="0"/>
              <a:t>Max. 2 Lines</a:t>
            </a:r>
          </a:p>
        </p:txBody>
      </p:sp>
    </p:spTree>
    <p:extLst>
      <p:ext uri="{BB962C8B-B14F-4D97-AF65-F5344CB8AC3E}">
        <p14:creationId xmlns:p14="http://schemas.microsoft.com/office/powerpoint/2010/main" val="1012126048"/>
      </p:ext>
    </p:extLst>
  </p:cSld>
  <p:clrMapOvr>
    <a:masterClrMapping/>
  </p:clrMapOvr>
  <p:extLst>
    <p:ext uri="{DCECCB84-F9BA-43D5-87BE-67443E8EF086}">
      <p15:sldGuideLst xmlns:p15="http://schemas.microsoft.com/office/powerpoint/2012/main"/>
    </p:ext>
  </p:extLst>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3 pictures + 3 textboxes">
    <p:spTree>
      <p:nvGrpSpPr>
        <p:cNvPr id="1" name=""/>
        <p:cNvGrpSpPr/>
        <p:nvPr/>
      </p:nvGrpSpPr>
      <p:grpSpPr>
        <a:xfrm>
          <a:off x="0" y="0"/>
          <a:ext cx="0" cy="0"/>
          <a:chOff x="0" y="0"/>
          <a:chExt cx="0" cy="0"/>
        </a:xfrm>
      </p:grpSpPr>
      <p:graphicFrame>
        <p:nvGraphicFramePr>
          <p:cNvPr id="2" name="Objekt 1" hidden="1">
            <a:extLst>
              <a:ext uri="{FF2B5EF4-FFF2-40B4-BE49-F238E27FC236}">
                <a16:creationId xmlns:a16="http://schemas.microsoft.com/office/drawing/2014/main" id="{A22DC763-7C98-4BF7-8076-872F267E180F}"/>
              </a:ext>
            </a:extLst>
          </p:cNvPr>
          <p:cNvGraphicFramePr>
            <a:graphicFrameLocks noChangeAspect="1"/>
          </p:cNvGraphicFramePr>
          <p:nvPr userDrawn="1">
            <p:custDataLst>
              <p:tags r:id="rId1"/>
            </p:custDataLst>
            <p:extLst>
              <p:ext uri="{D42A27DB-BD31-4B8C-83A1-F6EECF244321}">
                <p14:modId xmlns:p14="http://schemas.microsoft.com/office/powerpoint/2010/main" val="11317753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2" name="Objekt 1" hidden="1">
                        <a:extLst>
                          <a:ext uri="{FF2B5EF4-FFF2-40B4-BE49-F238E27FC236}">
                            <a16:creationId xmlns:a16="http://schemas.microsoft.com/office/drawing/2014/main" id="{A22DC763-7C98-4BF7-8076-872F267E180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1" name="Rechteck 10">
            <a:extLst>
              <a:ext uri="{FF2B5EF4-FFF2-40B4-BE49-F238E27FC236}">
                <a16:creationId xmlns:a16="http://schemas.microsoft.com/office/drawing/2014/main" id="{EDA71EEB-5E99-46AD-A947-C6E176BC18E0}"/>
              </a:ext>
            </a:extLst>
          </p:cNvPr>
          <p:cNvSpPr>
            <a:spLocks/>
          </p:cNvSpPr>
          <p:nvPr userDrawn="1"/>
        </p:nvSpPr>
        <p:spPr>
          <a:xfrm>
            <a:off x="3145805" y="298447"/>
            <a:ext cx="2847600" cy="191931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en-US" dirty="0"/>
          </a:p>
        </p:txBody>
      </p:sp>
      <p:sp>
        <p:nvSpPr>
          <p:cNvPr id="14" name="Rechteck 13">
            <a:extLst>
              <a:ext uri="{FF2B5EF4-FFF2-40B4-BE49-F238E27FC236}">
                <a16:creationId xmlns:a16="http://schemas.microsoft.com/office/drawing/2014/main" id="{684D0BC2-2BEA-4984-8BCC-B42A4DD96ABE}"/>
              </a:ext>
            </a:extLst>
          </p:cNvPr>
          <p:cNvSpPr>
            <a:spLocks/>
          </p:cNvSpPr>
          <p:nvPr userDrawn="1"/>
        </p:nvSpPr>
        <p:spPr>
          <a:xfrm>
            <a:off x="5991579" y="2490716"/>
            <a:ext cx="2850796" cy="188125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en-US" dirty="0"/>
          </a:p>
        </p:txBody>
      </p:sp>
      <p:sp>
        <p:nvSpPr>
          <p:cNvPr id="12" name="Rechteck 11">
            <a:extLst>
              <a:ext uri="{FF2B5EF4-FFF2-40B4-BE49-F238E27FC236}">
                <a16:creationId xmlns:a16="http://schemas.microsoft.com/office/drawing/2014/main" id="{7969D756-CEC2-4FF9-80B5-C0874EA7AC56}"/>
              </a:ext>
            </a:extLst>
          </p:cNvPr>
          <p:cNvSpPr>
            <a:spLocks/>
          </p:cNvSpPr>
          <p:nvPr userDrawn="1"/>
        </p:nvSpPr>
        <p:spPr>
          <a:xfrm>
            <a:off x="300038" y="2490716"/>
            <a:ext cx="2845769" cy="188125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en-US" dirty="0"/>
          </a:p>
        </p:txBody>
      </p:sp>
      <p:sp>
        <p:nvSpPr>
          <p:cNvPr id="3" name="Fußzeilenplatzhalter 2">
            <a:extLst>
              <a:ext uri="{FF2B5EF4-FFF2-40B4-BE49-F238E27FC236}">
                <a16:creationId xmlns:a16="http://schemas.microsoft.com/office/drawing/2014/main" id="{EB95F812-C8DA-4443-B6FB-3D0F7B0BA0FA}"/>
              </a:ext>
            </a:extLst>
          </p:cNvPr>
          <p:cNvSpPr>
            <a:spLocks noGrp="1"/>
          </p:cNvSpPr>
          <p:nvPr>
            <p:ph type="ftr" sz="quarter" idx="10"/>
          </p:nvPr>
        </p:nvSpPr>
        <p:spPr/>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0EE2CAEF-25CC-4015-9DE2-7AE7C2A71D80}"/>
              </a:ext>
            </a:extLst>
          </p:cNvPr>
          <p:cNvSpPr>
            <a:spLocks noGrp="1"/>
          </p:cNvSpPr>
          <p:nvPr>
            <p:ph type="sldNum" sz="quarter" idx="11"/>
          </p:nvPr>
        </p:nvSpPr>
        <p:spPr/>
        <p:txBody>
          <a:bodyPr/>
          <a:lstStyle>
            <a:lvl1pPr rtl="0">
              <a:defRPr/>
            </a:lvl1pPr>
          </a:lstStyle>
          <a:p>
            <a:fld id="{54413C03-D129-4B04-B289-283874789DC0}" type="slidenum">
              <a:rPr lang="en-US" smtClean="0"/>
              <a:pPr/>
              <a:t>‹Nr.›</a:t>
            </a:fld>
            <a:endParaRPr lang="en-US" dirty="0"/>
          </a:p>
        </p:txBody>
      </p:sp>
      <p:sp>
        <p:nvSpPr>
          <p:cNvPr id="6" name="Bildplatzhalter 5">
            <a:extLst>
              <a:ext uri="{FF2B5EF4-FFF2-40B4-BE49-F238E27FC236}">
                <a16:creationId xmlns:a16="http://schemas.microsoft.com/office/drawing/2014/main" id="{996F566D-2A4A-4013-AA0B-632F665A661E}"/>
              </a:ext>
            </a:extLst>
          </p:cNvPr>
          <p:cNvSpPr>
            <a:spLocks noGrp="1"/>
          </p:cNvSpPr>
          <p:nvPr>
            <p:ph type="pic" sz="quarter" idx="12" hasCustomPrompt="1"/>
          </p:nvPr>
        </p:nvSpPr>
        <p:spPr>
          <a:xfrm>
            <a:off x="300037" y="298449"/>
            <a:ext cx="2845770" cy="2192267"/>
          </a:xfrm>
        </p:spPr>
        <p:txBody>
          <a:bodyPr/>
          <a:lstStyle>
            <a:lvl1pPr marL="0" indent="0" rtl="0">
              <a:buNone/>
              <a:defRPr/>
            </a:lvl1pPr>
          </a:lstStyle>
          <a:p>
            <a:r>
              <a:rPr lang="en-US" dirty="0"/>
              <a:t>Insert image from file by clicking on the icon</a:t>
            </a:r>
          </a:p>
        </p:txBody>
      </p:sp>
      <p:sp>
        <p:nvSpPr>
          <p:cNvPr id="8" name="Bildplatzhalter 7">
            <a:extLst>
              <a:ext uri="{FF2B5EF4-FFF2-40B4-BE49-F238E27FC236}">
                <a16:creationId xmlns:a16="http://schemas.microsoft.com/office/drawing/2014/main" id="{69F2D387-9A87-4B98-80C0-8CD6B9184DF1}"/>
              </a:ext>
            </a:extLst>
          </p:cNvPr>
          <p:cNvSpPr>
            <a:spLocks noGrp="1"/>
          </p:cNvSpPr>
          <p:nvPr>
            <p:ph type="pic" sz="quarter" idx="13" hasCustomPrompt="1"/>
          </p:nvPr>
        </p:nvSpPr>
        <p:spPr>
          <a:xfrm>
            <a:off x="3145805" y="2217759"/>
            <a:ext cx="2847600" cy="2154215"/>
          </a:xfrm>
        </p:spPr>
        <p:txBody>
          <a:bodyPr/>
          <a:lstStyle>
            <a:lvl1pPr marL="0" indent="0" rtl="0">
              <a:buNone/>
              <a:defRPr/>
            </a:lvl1pPr>
          </a:lstStyle>
          <a:p>
            <a:r>
              <a:rPr lang="en-US" dirty="0"/>
              <a:t>Insert image from file by clicking on the icon</a:t>
            </a:r>
          </a:p>
        </p:txBody>
      </p:sp>
      <p:sp>
        <p:nvSpPr>
          <p:cNvPr id="10" name="Bildplatzhalter 9">
            <a:extLst>
              <a:ext uri="{FF2B5EF4-FFF2-40B4-BE49-F238E27FC236}">
                <a16:creationId xmlns:a16="http://schemas.microsoft.com/office/drawing/2014/main" id="{20D74127-2F9F-4278-A92B-109CD06EFE79}"/>
              </a:ext>
            </a:extLst>
          </p:cNvPr>
          <p:cNvSpPr>
            <a:spLocks noGrp="1"/>
          </p:cNvSpPr>
          <p:nvPr>
            <p:ph type="pic" sz="quarter" idx="14" hasCustomPrompt="1"/>
          </p:nvPr>
        </p:nvSpPr>
        <p:spPr>
          <a:xfrm>
            <a:off x="5992813" y="298450"/>
            <a:ext cx="2849562" cy="2192267"/>
          </a:xfrm>
        </p:spPr>
        <p:txBody>
          <a:bodyPr/>
          <a:lstStyle>
            <a:lvl1pPr marL="0" indent="0" rtl="0">
              <a:buNone/>
              <a:defRPr/>
            </a:lvl1pPr>
          </a:lstStyle>
          <a:p>
            <a:r>
              <a:rPr lang="en-US" dirty="0"/>
              <a:t>Insert image from file by clicking on the icon</a:t>
            </a:r>
          </a:p>
        </p:txBody>
      </p:sp>
      <p:sp>
        <p:nvSpPr>
          <p:cNvPr id="16" name="Textplatzhalter 15">
            <a:extLst>
              <a:ext uri="{FF2B5EF4-FFF2-40B4-BE49-F238E27FC236}">
                <a16:creationId xmlns:a16="http://schemas.microsoft.com/office/drawing/2014/main" id="{44EBAAAC-9B94-4A0A-859E-57BC1C5229EA}"/>
              </a:ext>
            </a:extLst>
          </p:cNvPr>
          <p:cNvSpPr>
            <a:spLocks noGrp="1"/>
          </p:cNvSpPr>
          <p:nvPr>
            <p:ph type="body" sz="quarter" idx="15" hasCustomPrompt="1"/>
          </p:nvPr>
        </p:nvSpPr>
        <p:spPr>
          <a:xfrm>
            <a:off x="582130" y="2717054"/>
            <a:ext cx="2281590" cy="498598"/>
          </a:xfrm>
        </p:spPr>
        <p:txBody>
          <a:bodyPr>
            <a:noAutofit/>
          </a:bodyPr>
          <a:lstStyle>
            <a:lvl1pPr marL="0" indent="0" rtl="0">
              <a:lnSpc>
                <a:spcPct val="90000"/>
              </a:lnSpc>
              <a:buNone/>
              <a:defRPr sz="1800" cap="all" baseline="0">
                <a:solidFill>
                  <a:schemeClr val="accent1"/>
                </a:solidFill>
              </a:defRPr>
            </a:lvl1pPr>
          </a:lstStyle>
          <a:p>
            <a:pPr lvl="0"/>
            <a:r>
              <a:rPr lang="en-US" dirty="0"/>
              <a:t>Headline, Segoe UI, 18pt</a:t>
            </a:r>
          </a:p>
        </p:txBody>
      </p:sp>
      <p:sp>
        <p:nvSpPr>
          <p:cNvPr id="18" name="Textplatzhalter 17">
            <a:extLst>
              <a:ext uri="{FF2B5EF4-FFF2-40B4-BE49-F238E27FC236}">
                <a16:creationId xmlns:a16="http://schemas.microsoft.com/office/drawing/2014/main" id="{F4CF401C-DE73-4E05-B8D1-DB50DE944C2E}"/>
              </a:ext>
            </a:extLst>
          </p:cNvPr>
          <p:cNvSpPr>
            <a:spLocks noGrp="1"/>
          </p:cNvSpPr>
          <p:nvPr>
            <p:ph type="body" sz="quarter" idx="16" hasCustomPrompt="1"/>
          </p:nvPr>
        </p:nvSpPr>
        <p:spPr>
          <a:xfrm>
            <a:off x="582129" y="3302000"/>
            <a:ext cx="2281590" cy="784225"/>
          </a:xfrm>
        </p:spPr>
        <p:txBody>
          <a:bodyPr/>
          <a:lstStyle>
            <a:lvl1pPr marL="162000" indent="-162000" rtl="0">
              <a:buFont typeface="Wingdings" panose="05000000000000000000" pitchFamily="2" charset="2"/>
              <a:buChar char="§"/>
              <a:defRPr sz="1000"/>
            </a:lvl1pPr>
            <a:lvl2pPr rtl="0">
              <a:defRPr sz="1000"/>
            </a:lvl2pPr>
          </a:lstStyle>
          <a:p>
            <a:pPr lvl="0"/>
            <a:r>
              <a:rPr lang="en-US" dirty="0"/>
              <a:t>First Level, Segoe UI, 10pt </a:t>
            </a:r>
          </a:p>
          <a:p>
            <a:pPr lvl="1"/>
            <a:r>
              <a:rPr lang="en-US" dirty="0"/>
              <a:t>Second Level</a:t>
            </a:r>
          </a:p>
        </p:txBody>
      </p:sp>
      <p:sp>
        <p:nvSpPr>
          <p:cNvPr id="9" name="Textplatzhalter 8">
            <a:extLst>
              <a:ext uri="{FF2B5EF4-FFF2-40B4-BE49-F238E27FC236}">
                <a16:creationId xmlns:a16="http://schemas.microsoft.com/office/drawing/2014/main" id="{60F7FBCD-4838-4858-9B02-5770B636AC3D}"/>
              </a:ext>
            </a:extLst>
          </p:cNvPr>
          <p:cNvSpPr>
            <a:spLocks noGrp="1"/>
          </p:cNvSpPr>
          <p:nvPr>
            <p:ph type="body" sz="quarter" idx="17" hasCustomPrompt="1"/>
          </p:nvPr>
        </p:nvSpPr>
        <p:spPr>
          <a:xfrm>
            <a:off x="3427746" y="552096"/>
            <a:ext cx="2281896" cy="500400"/>
          </a:xfrm>
        </p:spPr>
        <p:txBody>
          <a:bodyPr/>
          <a:lstStyle>
            <a:lvl1pPr marL="0" indent="0" rtl="0">
              <a:lnSpc>
                <a:spcPct val="90000"/>
              </a:lnSpc>
              <a:buNone/>
              <a:defRPr sz="1800" cap="all" baseline="0">
                <a:solidFill>
                  <a:schemeClr val="accent1"/>
                </a:solidFill>
              </a:defRPr>
            </a:lvl1pPr>
          </a:lstStyle>
          <a:p>
            <a:pPr lvl="0"/>
            <a:r>
              <a:rPr lang="en-US" dirty="0"/>
              <a:t>Headline, Segoe UI, 18pt</a:t>
            </a:r>
          </a:p>
        </p:txBody>
      </p:sp>
      <p:sp>
        <p:nvSpPr>
          <p:cNvPr id="15" name="Textplatzhalter 14">
            <a:extLst>
              <a:ext uri="{FF2B5EF4-FFF2-40B4-BE49-F238E27FC236}">
                <a16:creationId xmlns:a16="http://schemas.microsoft.com/office/drawing/2014/main" id="{5F00088E-BD27-4075-9D51-FDAB7868F927}"/>
              </a:ext>
            </a:extLst>
          </p:cNvPr>
          <p:cNvSpPr>
            <a:spLocks noGrp="1"/>
          </p:cNvSpPr>
          <p:nvPr>
            <p:ph type="body" sz="quarter" idx="18" hasCustomPrompt="1"/>
          </p:nvPr>
        </p:nvSpPr>
        <p:spPr>
          <a:xfrm>
            <a:off x="3427746" y="1124390"/>
            <a:ext cx="2281896" cy="784800"/>
          </a:xfrm>
        </p:spPr>
        <p:txBody>
          <a:bodyPr/>
          <a:lstStyle>
            <a:lvl1pPr marL="162000" indent="-162000" rtl="0">
              <a:buFont typeface="Wingdings" panose="05000000000000000000" pitchFamily="2" charset="2"/>
              <a:buChar char="§"/>
              <a:defRPr sz="1000"/>
            </a:lvl1pPr>
            <a:lvl2pPr rtl="0">
              <a:defRPr sz="1000"/>
            </a:lvl2pPr>
            <a:lvl3pPr>
              <a:defRPr sz="1000"/>
            </a:lvl3pPr>
            <a:lvl4pPr>
              <a:defRPr sz="1000"/>
            </a:lvl4pPr>
            <a:lvl5pPr>
              <a:defRPr sz="1000"/>
            </a:lvl5pPr>
          </a:lstStyle>
          <a:p>
            <a:pPr lvl="0"/>
            <a:r>
              <a:rPr lang="en-US" dirty="0"/>
              <a:t>First Level, Segoe UI, 10pt </a:t>
            </a:r>
          </a:p>
          <a:p>
            <a:pPr lvl="1"/>
            <a:r>
              <a:rPr lang="en-US" dirty="0"/>
              <a:t>Second Level</a:t>
            </a:r>
          </a:p>
        </p:txBody>
      </p:sp>
      <p:sp>
        <p:nvSpPr>
          <p:cNvPr id="19" name="Textplatzhalter 18">
            <a:extLst>
              <a:ext uri="{FF2B5EF4-FFF2-40B4-BE49-F238E27FC236}">
                <a16:creationId xmlns:a16="http://schemas.microsoft.com/office/drawing/2014/main" id="{34410347-E07E-4B83-8D69-8A994CBA34B7}"/>
              </a:ext>
            </a:extLst>
          </p:cNvPr>
          <p:cNvSpPr>
            <a:spLocks noGrp="1"/>
          </p:cNvSpPr>
          <p:nvPr>
            <p:ph type="body" sz="quarter" idx="19" hasCustomPrompt="1"/>
          </p:nvPr>
        </p:nvSpPr>
        <p:spPr>
          <a:xfrm>
            <a:off x="6273516" y="2717054"/>
            <a:ext cx="2281896" cy="500400"/>
          </a:xfrm>
        </p:spPr>
        <p:txBody>
          <a:bodyPr/>
          <a:lstStyle>
            <a:lvl1pPr marL="0" indent="0" rtl="0">
              <a:lnSpc>
                <a:spcPct val="90000"/>
              </a:lnSpc>
              <a:buNone/>
              <a:defRPr sz="1800" cap="all" baseline="0">
                <a:solidFill>
                  <a:schemeClr val="accent1"/>
                </a:solidFill>
              </a:defRPr>
            </a:lvl1pPr>
          </a:lstStyle>
          <a:p>
            <a:pPr lvl="0"/>
            <a:r>
              <a:rPr lang="en-US" dirty="0"/>
              <a:t>Headline, Segoe UI, 18pt</a:t>
            </a:r>
          </a:p>
        </p:txBody>
      </p:sp>
      <p:sp>
        <p:nvSpPr>
          <p:cNvPr id="22" name="Textplatzhalter 21">
            <a:extLst>
              <a:ext uri="{FF2B5EF4-FFF2-40B4-BE49-F238E27FC236}">
                <a16:creationId xmlns:a16="http://schemas.microsoft.com/office/drawing/2014/main" id="{095A11F8-0E42-4080-B86D-63341C6F3C2B}"/>
              </a:ext>
            </a:extLst>
          </p:cNvPr>
          <p:cNvSpPr>
            <a:spLocks noGrp="1"/>
          </p:cNvSpPr>
          <p:nvPr>
            <p:ph type="body" sz="quarter" idx="20" hasCustomPrompt="1"/>
          </p:nvPr>
        </p:nvSpPr>
        <p:spPr>
          <a:xfrm>
            <a:off x="6273516" y="3300567"/>
            <a:ext cx="2281896" cy="785658"/>
          </a:xfrm>
        </p:spPr>
        <p:txBody>
          <a:bodyPr/>
          <a:lstStyle>
            <a:lvl1pPr marL="162000" indent="-162000" rtl="0">
              <a:buFont typeface="Wingdings" panose="05000000000000000000" pitchFamily="2" charset="2"/>
              <a:buChar char="§"/>
              <a:defRPr sz="1000"/>
            </a:lvl1pPr>
            <a:lvl2pPr rtl="0">
              <a:defRPr sz="1000"/>
            </a:lvl2pPr>
            <a:lvl3pPr>
              <a:defRPr sz="1000"/>
            </a:lvl3pPr>
            <a:lvl4pPr>
              <a:defRPr sz="1000"/>
            </a:lvl4pPr>
            <a:lvl5pPr>
              <a:defRPr sz="1000"/>
            </a:lvl5pPr>
          </a:lstStyle>
          <a:p>
            <a:pPr lvl="0"/>
            <a:r>
              <a:rPr lang="en-US" dirty="0"/>
              <a:t>First Level, Segoe UI, 10pt </a:t>
            </a:r>
          </a:p>
          <a:p>
            <a:pPr lvl="1"/>
            <a:r>
              <a:rPr lang="en-US" dirty="0"/>
              <a:t>Second Level</a:t>
            </a:r>
          </a:p>
        </p:txBody>
      </p:sp>
    </p:spTree>
    <p:extLst>
      <p:ext uri="{BB962C8B-B14F-4D97-AF65-F5344CB8AC3E}">
        <p14:creationId xmlns:p14="http://schemas.microsoft.com/office/powerpoint/2010/main" val="105967012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2 pictures + 2 textboxes">
    <p:spTree>
      <p:nvGrpSpPr>
        <p:cNvPr id="1" name=""/>
        <p:cNvGrpSpPr/>
        <p:nvPr/>
      </p:nvGrpSpPr>
      <p:grpSpPr>
        <a:xfrm>
          <a:off x="0" y="0"/>
          <a:ext cx="0" cy="0"/>
          <a:chOff x="0" y="0"/>
          <a:chExt cx="0" cy="0"/>
        </a:xfrm>
      </p:grpSpPr>
      <p:graphicFrame>
        <p:nvGraphicFramePr>
          <p:cNvPr id="2" name="Objekt 1" hidden="1">
            <a:extLst>
              <a:ext uri="{FF2B5EF4-FFF2-40B4-BE49-F238E27FC236}">
                <a16:creationId xmlns:a16="http://schemas.microsoft.com/office/drawing/2014/main" id="{86BEC144-9259-411C-8919-2BAF1C6F11CF}"/>
              </a:ext>
            </a:extLst>
          </p:cNvPr>
          <p:cNvGraphicFramePr>
            <a:graphicFrameLocks noChangeAspect="1"/>
          </p:cNvGraphicFramePr>
          <p:nvPr userDrawn="1">
            <p:custDataLst>
              <p:tags r:id="rId1"/>
            </p:custDataLst>
            <p:extLst>
              <p:ext uri="{D42A27DB-BD31-4B8C-83A1-F6EECF244321}">
                <p14:modId xmlns:p14="http://schemas.microsoft.com/office/powerpoint/2010/main" val="395490505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2" name="Objekt 1" hidden="1">
                        <a:extLst>
                          <a:ext uri="{FF2B5EF4-FFF2-40B4-BE49-F238E27FC236}">
                            <a16:creationId xmlns:a16="http://schemas.microsoft.com/office/drawing/2014/main" id="{86BEC144-9259-411C-8919-2BAF1C6F11C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1" name="Rechteck 10">
            <a:extLst>
              <a:ext uri="{FF2B5EF4-FFF2-40B4-BE49-F238E27FC236}">
                <a16:creationId xmlns:a16="http://schemas.microsoft.com/office/drawing/2014/main" id="{EDA71EEB-5E99-46AD-A947-C6E176BC18E0}"/>
              </a:ext>
            </a:extLst>
          </p:cNvPr>
          <p:cNvSpPr>
            <a:spLocks/>
          </p:cNvSpPr>
          <p:nvPr userDrawn="1"/>
        </p:nvSpPr>
        <p:spPr>
          <a:xfrm>
            <a:off x="4577746" y="298447"/>
            <a:ext cx="4264629" cy="183356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en-US" dirty="0"/>
          </a:p>
        </p:txBody>
      </p:sp>
      <p:sp>
        <p:nvSpPr>
          <p:cNvPr id="12" name="Rechteck 11">
            <a:extLst>
              <a:ext uri="{FF2B5EF4-FFF2-40B4-BE49-F238E27FC236}">
                <a16:creationId xmlns:a16="http://schemas.microsoft.com/office/drawing/2014/main" id="{7969D756-CEC2-4FF9-80B5-C0874EA7AC56}"/>
              </a:ext>
            </a:extLst>
          </p:cNvPr>
          <p:cNvSpPr>
            <a:spLocks/>
          </p:cNvSpPr>
          <p:nvPr userDrawn="1"/>
        </p:nvSpPr>
        <p:spPr>
          <a:xfrm>
            <a:off x="300039" y="2538414"/>
            <a:ext cx="4277707" cy="183356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en-US" dirty="0"/>
          </a:p>
        </p:txBody>
      </p:sp>
      <p:sp>
        <p:nvSpPr>
          <p:cNvPr id="3" name="Fußzeilenplatzhalter 2">
            <a:extLst>
              <a:ext uri="{FF2B5EF4-FFF2-40B4-BE49-F238E27FC236}">
                <a16:creationId xmlns:a16="http://schemas.microsoft.com/office/drawing/2014/main" id="{EB95F812-C8DA-4443-B6FB-3D0F7B0BA0FA}"/>
              </a:ext>
            </a:extLst>
          </p:cNvPr>
          <p:cNvSpPr>
            <a:spLocks noGrp="1"/>
          </p:cNvSpPr>
          <p:nvPr>
            <p:ph type="ftr" sz="quarter" idx="10"/>
          </p:nvPr>
        </p:nvSpPr>
        <p:spPr/>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0EE2CAEF-25CC-4015-9DE2-7AE7C2A71D80}"/>
              </a:ext>
            </a:extLst>
          </p:cNvPr>
          <p:cNvSpPr>
            <a:spLocks noGrp="1"/>
          </p:cNvSpPr>
          <p:nvPr>
            <p:ph type="sldNum" sz="quarter" idx="11"/>
          </p:nvPr>
        </p:nvSpPr>
        <p:spPr/>
        <p:txBody>
          <a:bodyPr/>
          <a:lstStyle>
            <a:lvl1pPr rtl="0">
              <a:defRPr/>
            </a:lvl1pPr>
          </a:lstStyle>
          <a:p>
            <a:fld id="{54413C03-D129-4B04-B289-283874789DC0}" type="slidenum">
              <a:rPr lang="en-US" smtClean="0"/>
              <a:pPr/>
              <a:t>‹Nr.›</a:t>
            </a:fld>
            <a:endParaRPr lang="en-US" dirty="0"/>
          </a:p>
        </p:txBody>
      </p:sp>
      <p:sp>
        <p:nvSpPr>
          <p:cNvPr id="6" name="Bildplatzhalter 5">
            <a:extLst>
              <a:ext uri="{FF2B5EF4-FFF2-40B4-BE49-F238E27FC236}">
                <a16:creationId xmlns:a16="http://schemas.microsoft.com/office/drawing/2014/main" id="{996F566D-2A4A-4013-AA0B-632F665A661E}"/>
              </a:ext>
            </a:extLst>
          </p:cNvPr>
          <p:cNvSpPr>
            <a:spLocks noGrp="1"/>
          </p:cNvSpPr>
          <p:nvPr>
            <p:ph type="pic" sz="quarter" idx="12" hasCustomPrompt="1"/>
          </p:nvPr>
        </p:nvSpPr>
        <p:spPr>
          <a:xfrm>
            <a:off x="300036" y="298449"/>
            <a:ext cx="4277710" cy="2239965"/>
          </a:xfrm>
        </p:spPr>
        <p:txBody>
          <a:bodyPr/>
          <a:lstStyle>
            <a:lvl1pPr marL="0" indent="0" rtl="0">
              <a:buNone/>
              <a:defRPr/>
            </a:lvl1pPr>
          </a:lstStyle>
          <a:p>
            <a:r>
              <a:rPr lang="en-US" dirty="0"/>
              <a:t>Insert image from file by clicking on the icon</a:t>
            </a:r>
          </a:p>
        </p:txBody>
      </p:sp>
      <p:sp>
        <p:nvSpPr>
          <p:cNvPr id="8" name="Bildplatzhalter 7">
            <a:extLst>
              <a:ext uri="{FF2B5EF4-FFF2-40B4-BE49-F238E27FC236}">
                <a16:creationId xmlns:a16="http://schemas.microsoft.com/office/drawing/2014/main" id="{69F2D387-9A87-4B98-80C0-8CD6B9184DF1}"/>
              </a:ext>
            </a:extLst>
          </p:cNvPr>
          <p:cNvSpPr>
            <a:spLocks noGrp="1"/>
          </p:cNvSpPr>
          <p:nvPr>
            <p:ph type="pic" sz="quarter" idx="13" hasCustomPrompt="1"/>
          </p:nvPr>
        </p:nvSpPr>
        <p:spPr>
          <a:xfrm>
            <a:off x="4577746" y="2132009"/>
            <a:ext cx="4264629" cy="2239965"/>
          </a:xfrm>
        </p:spPr>
        <p:txBody>
          <a:bodyPr/>
          <a:lstStyle>
            <a:lvl1pPr marL="0" indent="0" rtl="0">
              <a:buNone/>
              <a:defRPr/>
            </a:lvl1pPr>
          </a:lstStyle>
          <a:p>
            <a:r>
              <a:rPr lang="en-US" dirty="0"/>
              <a:t>Insert image from file by clicking on the icon</a:t>
            </a:r>
          </a:p>
        </p:txBody>
      </p:sp>
      <p:sp>
        <p:nvSpPr>
          <p:cNvPr id="16" name="Textplatzhalter 15">
            <a:extLst>
              <a:ext uri="{FF2B5EF4-FFF2-40B4-BE49-F238E27FC236}">
                <a16:creationId xmlns:a16="http://schemas.microsoft.com/office/drawing/2014/main" id="{44EBAAAC-9B94-4A0A-859E-57BC1C5229EA}"/>
              </a:ext>
            </a:extLst>
          </p:cNvPr>
          <p:cNvSpPr>
            <a:spLocks noGrp="1"/>
          </p:cNvSpPr>
          <p:nvPr>
            <p:ph type="body" sz="quarter" idx="15" hasCustomPrompt="1"/>
          </p:nvPr>
        </p:nvSpPr>
        <p:spPr>
          <a:xfrm>
            <a:off x="582128" y="2807547"/>
            <a:ext cx="3707066" cy="249299"/>
          </a:xfrm>
        </p:spPr>
        <p:txBody>
          <a:bodyPr>
            <a:noAutofit/>
          </a:bodyPr>
          <a:lstStyle>
            <a:lvl1pPr marL="0" indent="0" rtl="0">
              <a:lnSpc>
                <a:spcPct val="90000"/>
              </a:lnSpc>
              <a:buNone/>
              <a:defRPr sz="1800" cap="all" baseline="0">
                <a:solidFill>
                  <a:schemeClr val="accent1"/>
                </a:solidFill>
              </a:defRPr>
            </a:lvl1pPr>
          </a:lstStyle>
          <a:p>
            <a:pPr lvl="0"/>
            <a:r>
              <a:rPr lang="en-US" dirty="0"/>
              <a:t>Headline, Segoe UI, 18pt</a:t>
            </a:r>
          </a:p>
        </p:txBody>
      </p:sp>
      <p:sp>
        <p:nvSpPr>
          <p:cNvPr id="18" name="Textplatzhalter 17">
            <a:extLst>
              <a:ext uri="{FF2B5EF4-FFF2-40B4-BE49-F238E27FC236}">
                <a16:creationId xmlns:a16="http://schemas.microsoft.com/office/drawing/2014/main" id="{F4CF401C-DE73-4E05-B8D1-DB50DE944C2E}"/>
              </a:ext>
            </a:extLst>
          </p:cNvPr>
          <p:cNvSpPr>
            <a:spLocks noGrp="1"/>
          </p:cNvSpPr>
          <p:nvPr>
            <p:ph type="body" sz="quarter" idx="16" hasCustomPrompt="1"/>
          </p:nvPr>
        </p:nvSpPr>
        <p:spPr>
          <a:xfrm>
            <a:off x="582128" y="3154368"/>
            <a:ext cx="3707066" cy="950907"/>
          </a:xfrm>
        </p:spPr>
        <p:txBody>
          <a:bodyPr/>
          <a:lstStyle>
            <a:lvl1pPr marL="162000" indent="-162000" rtl="0">
              <a:buFont typeface="Wingdings" panose="05000000000000000000" pitchFamily="2" charset="2"/>
              <a:buChar char="§"/>
              <a:defRPr sz="1000"/>
            </a:lvl1pPr>
            <a:lvl2pPr rtl="0">
              <a:defRPr sz="1000"/>
            </a:lvl2pPr>
          </a:lstStyle>
          <a:p>
            <a:pPr lvl="0"/>
            <a:r>
              <a:rPr lang="en-US" dirty="0"/>
              <a:t>First Level, Segoe UI, 10pt </a:t>
            </a:r>
          </a:p>
          <a:p>
            <a:pPr lvl="1"/>
            <a:r>
              <a:rPr lang="en-US" dirty="0"/>
              <a:t>Second Level</a:t>
            </a:r>
          </a:p>
        </p:txBody>
      </p:sp>
      <p:sp>
        <p:nvSpPr>
          <p:cNvPr id="9" name="Textplatzhalter 8">
            <a:extLst>
              <a:ext uri="{FF2B5EF4-FFF2-40B4-BE49-F238E27FC236}">
                <a16:creationId xmlns:a16="http://schemas.microsoft.com/office/drawing/2014/main" id="{60F7FBCD-4838-4858-9B02-5770B636AC3D}"/>
              </a:ext>
            </a:extLst>
          </p:cNvPr>
          <p:cNvSpPr>
            <a:spLocks noGrp="1"/>
          </p:cNvSpPr>
          <p:nvPr>
            <p:ph type="body" sz="quarter" idx="17" hasCustomPrompt="1"/>
          </p:nvPr>
        </p:nvSpPr>
        <p:spPr>
          <a:xfrm>
            <a:off x="4851034" y="606687"/>
            <a:ext cx="3708000" cy="249299"/>
          </a:xfrm>
        </p:spPr>
        <p:txBody>
          <a:bodyPr>
            <a:noAutofit/>
          </a:bodyPr>
          <a:lstStyle>
            <a:lvl1pPr marL="0" indent="0" rtl="0">
              <a:lnSpc>
                <a:spcPct val="90000"/>
              </a:lnSpc>
              <a:buNone/>
              <a:defRPr sz="1800" cap="all" baseline="0">
                <a:solidFill>
                  <a:schemeClr val="accent1"/>
                </a:solidFill>
              </a:defRPr>
            </a:lvl1pPr>
          </a:lstStyle>
          <a:p>
            <a:pPr lvl="0"/>
            <a:r>
              <a:rPr lang="en-US" dirty="0"/>
              <a:t>Headline, Segoe UI, 18pt</a:t>
            </a:r>
          </a:p>
        </p:txBody>
      </p:sp>
      <p:sp>
        <p:nvSpPr>
          <p:cNvPr id="15" name="Textplatzhalter 14">
            <a:extLst>
              <a:ext uri="{FF2B5EF4-FFF2-40B4-BE49-F238E27FC236}">
                <a16:creationId xmlns:a16="http://schemas.microsoft.com/office/drawing/2014/main" id="{5F00088E-BD27-4075-9D51-FDAB7868F927}"/>
              </a:ext>
            </a:extLst>
          </p:cNvPr>
          <p:cNvSpPr>
            <a:spLocks noGrp="1"/>
          </p:cNvSpPr>
          <p:nvPr>
            <p:ph type="body" sz="quarter" idx="18" hasCustomPrompt="1"/>
          </p:nvPr>
        </p:nvSpPr>
        <p:spPr>
          <a:xfrm>
            <a:off x="4851034" y="943794"/>
            <a:ext cx="3708000" cy="950400"/>
          </a:xfrm>
        </p:spPr>
        <p:txBody>
          <a:bodyPr/>
          <a:lstStyle>
            <a:lvl1pPr marL="162000" indent="-162000" rtl="0">
              <a:buFont typeface="Wingdings" panose="05000000000000000000" pitchFamily="2" charset="2"/>
              <a:buChar char="§"/>
              <a:defRPr sz="1000"/>
            </a:lvl1pPr>
            <a:lvl2pPr rtl="0">
              <a:defRPr sz="1000"/>
            </a:lvl2pPr>
            <a:lvl3pPr>
              <a:defRPr sz="1000"/>
            </a:lvl3pPr>
            <a:lvl4pPr>
              <a:defRPr sz="1000"/>
            </a:lvl4pPr>
            <a:lvl5pPr>
              <a:defRPr sz="1000"/>
            </a:lvl5pPr>
          </a:lstStyle>
          <a:p>
            <a:pPr lvl="0"/>
            <a:r>
              <a:rPr lang="en-US" dirty="0"/>
              <a:t>First Level, Segoe UI, 10pt </a:t>
            </a:r>
          </a:p>
          <a:p>
            <a:pPr lvl="1"/>
            <a:r>
              <a:rPr lang="en-US" dirty="0"/>
              <a:t>Second Level</a:t>
            </a:r>
          </a:p>
        </p:txBody>
      </p:sp>
    </p:spTree>
    <p:extLst>
      <p:ext uri="{BB962C8B-B14F-4D97-AF65-F5344CB8AC3E}">
        <p14:creationId xmlns:p14="http://schemas.microsoft.com/office/powerpoint/2010/main" val="411357613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Org chart 4 levels">
    <p:spTree>
      <p:nvGrpSpPr>
        <p:cNvPr id="1" name=""/>
        <p:cNvGrpSpPr/>
        <p:nvPr/>
      </p:nvGrpSpPr>
      <p:grpSpPr>
        <a:xfrm>
          <a:off x="0" y="0"/>
          <a:ext cx="0" cy="0"/>
          <a:chOff x="0" y="0"/>
          <a:chExt cx="0" cy="0"/>
        </a:xfrm>
      </p:grpSpPr>
      <p:sp>
        <p:nvSpPr>
          <p:cNvPr id="35" name="Textplatzhalter 14">
            <a:extLst>
              <a:ext uri="{FF2B5EF4-FFF2-40B4-BE49-F238E27FC236}">
                <a16:creationId xmlns:a16="http://schemas.microsoft.com/office/drawing/2014/main" id="{AF4C01BF-5414-4587-908C-74F1B6984DEF}"/>
              </a:ext>
            </a:extLst>
          </p:cNvPr>
          <p:cNvSpPr>
            <a:spLocks noGrp="1"/>
          </p:cNvSpPr>
          <p:nvPr>
            <p:ph type="body" sz="quarter" idx="19" hasCustomPrompt="1"/>
          </p:nvPr>
        </p:nvSpPr>
        <p:spPr>
          <a:xfrm>
            <a:off x="302844" y="2084087"/>
            <a:ext cx="1803041" cy="492167"/>
          </a:xfrm>
          <a:solidFill>
            <a:schemeClr val="bg2"/>
          </a:solidFill>
        </p:spPr>
        <p:txBody>
          <a:bodyPr lIns="684000" tIns="72000" rIns="72000"/>
          <a:lstStyle>
            <a:lvl1pPr marL="0" indent="0" rtl="0">
              <a:lnSpc>
                <a:spcPct val="100000"/>
              </a:lnSpc>
              <a:spcAft>
                <a:spcPts val="2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Segoe UI, 8pt</a:t>
            </a:r>
          </a:p>
        </p:txBody>
      </p:sp>
      <p:sp>
        <p:nvSpPr>
          <p:cNvPr id="36" name="Bildplatzhalter 5">
            <a:extLst>
              <a:ext uri="{FF2B5EF4-FFF2-40B4-BE49-F238E27FC236}">
                <a16:creationId xmlns:a16="http://schemas.microsoft.com/office/drawing/2014/main" id="{21D22F25-B619-42F5-9952-2E6B95228D43}"/>
              </a:ext>
            </a:extLst>
          </p:cNvPr>
          <p:cNvSpPr>
            <a:spLocks noGrp="1"/>
          </p:cNvSpPr>
          <p:nvPr>
            <p:ph type="pic" sz="quarter" idx="20" hasCustomPrompt="1"/>
          </p:nvPr>
        </p:nvSpPr>
        <p:spPr>
          <a:xfrm>
            <a:off x="300784" y="2084087"/>
            <a:ext cx="568240" cy="492167"/>
          </a:xfrm>
          <a:solidFill>
            <a:schemeClr val="tx2"/>
          </a:solidFill>
        </p:spPr>
        <p:txBody>
          <a:bodyPr/>
          <a:lstStyle>
            <a:lvl1pPr marL="0" indent="0" rtl="0">
              <a:lnSpc>
                <a:spcPct val="100000"/>
              </a:lnSpc>
              <a:spcAft>
                <a:spcPts val="300"/>
              </a:spcAft>
              <a:buNone/>
              <a:defRPr sz="700"/>
            </a:lvl1pPr>
          </a:lstStyle>
          <a:p>
            <a:r>
              <a:rPr lang="en-US" dirty="0"/>
              <a:t>Insert image from file by clicking on the icon</a:t>
            </a:r>
          </a:p>
        </p:txBody>
      </p:sp>
      <p:sp>
        <p:nvSpPr>
          <p:cNvPr id="3" name="Fußzeilenplatzhalter 2">
            <a:extLst>
              <a:ext uri="{FF2B5EF4-FFF2-40B4-BE49-F238E27FC236}">
                <a16:creationId xmlns:a16="http://schemas.microsoft.com/office/drawing/2014/main" id="{0AE49599-C0B8-49DF-85CE-53002C6BC2C4}"/>
              </a:ext>
            </a:extLst>
          </p:cNvPr>
          <p:cNvSpPr>
            <a:spLocks noGrp="1"/>
          </p:cNvSpPr>
          <p:nvPr>
            <p:ph type="ftr" sz="quarter" idx="10"/>
          </p:nvPr>
        </p:nvSpPr>
        <p:spPr/>
        <p:txBody>
          <a:bodyPr/>
          <a:lstStyle/>
          <a:p>
            <a:r>
              <a:rPr lang="en-US"/>
              <a:t>Presentation title</a:t>
            </a:r>
            <a:endParaRPr lang="en-US" dirty="0"/>
          </a:p>
        </p:txBody>
      </p:sp>
      <p:sp>
        <p:nvSpPr>
          <p:cNvPr id="4" name="Foliennummernplatzhalter 3">
            <a:extLst>
              <a:ext uri="{FF2B5EF4-FFF2-40B4-BE49-F238E27FC236}">
                <a16:creationId xmlns:a16="http://schemas.microsoft.com/office/drawing/2014/main" id="{3B2BD467-26EA-4489-9624-60F7007B3079}"/>
              </a:ext>
            </a:extLst>
          </p:cNvPr>
          <p:cNvSpPr>
            <a:spLocks noGrp="1"/>
          </p:cNvSpPr>
          <p:nvPr>
            <p:ph type="sldNum" sz="quarter" idx="11"/>
          </p:nvPr>
        </p:nvSpPr>
        <p:spPr/>
        <p:txBody>
          <a:bodyPr/>
          <a:lstStyle/>
          <a:p>
            <a:fld id="{54413C03-D129-4B04-B289-283874789DC0}" type="slidenum">
              <a:rPr lang="en-US" smtClean="0"/>
              <a:pPr/>
              <a:t>‹Nr.›</a:t>
            </a:fld>
            <a:endParaRPr lang="en-US" dirty="0"/>
          </a:p>
        </p:txBody>
      </p:sp>
      <p:sp>
        <p:nvSpPr>
          <p:cNvPr id="30" name="Titel 4">
            <a:extLst>
              <a:ext uri="{FF2B5EF4-FFF2-40B4-BE49-F238E27FC236}">
                <a16:creationId xmlns:a16="http://schemas.microsoft.com/office/drawing/2014/main" id="{DB4D938D-FC0E-4E12-9AE6-26F00A0695CE}"/>
              </a:ext>
            </a:extLst>
          </p:cNvPr>
          <p:cNvSpPr>
            <a:spLocks noGrp="1"/>
          </p:cNvSpPr>
          <p:nvPr>
            <p:ph type="title" hasCustomPrompt="1"/>
          </p:nvPr>
        </p:nvSpPr>
        <p:spPr>
          <a:xfrm>
            <a:off x="302420" y="303212"/>
            <a:ext cx="7091362" cy="615553"/>
          </a:xfrm>
        </p:spPr>
        <p:txBody>
          <a:bodyPr vert="horz"/>
          <a:lstStyle/>
          <a:p>
            <a:r>
              <a:rPr lang="en-US" dirty="0"/>
              <a:t>Slide Title, Segoe UI, 24pt</a:t>
            </a:r>
            <a:br>
              <a:rPr lang="en-US" dirty="0"/>
            </a:br>
            <a:r>
              <a:rPr lang="en-US" dirty="0"/>
              <a:t>Max. 2 Lines</a:t>
            </a:r>
          </a:p>
        </p:txBody>
      </p:sp>
      <p:sp>
        <p:nvSpPr>
          <p:cNvPr id="62" name="Textplatzhalter 14">
            <a:extLst>
              <a:ext uri="{FF2B5EF4-FFF2-40B4-BE49-F238E27FC236}">
                <a16:creationId xmlns:a16="http://schemas.microsoft.com/office/drawing/2014/main" id="{A889FF57-273D-41B9-BE45-3186687A07AE}"/>
              </a:ext>
            </a:extLst>
          </p:cNvPr>
          <p:cNvSpPr>
            <a:spLocks noGrp="1"/>
          </p:cNvSpPr>
          <p:nvPr>
            <p:ph type="body" sz="quarter" idx="21" hasCustomPrompt="1"/>
          </p:nvPr>
        </p:nvSpPr>
        <p:spPr>
          <a:xfrm>
            <a:off x="304480" y="2682155"/>
            <a:ext cx="1803041" cy="492167"/>
          </a:xfrm>
          <a:solidFill>
            <a:schemeClr val="bg2"/>
          </a:solidFill>
        </p:spPr>
        <p:txBody>
          <a:bodyPr lIns="684000" tIns="72000" rIns="72000"/>
          <a:lstStyle>
            <a:lvl1pPr marL="0" indent="0" rtl="0">
              <a:lnSpc>
                <a:spcPct val="100000"/>
              </a:lnSpc>
              <a:spcAft>
                <a:spcPts val="2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Segoe UI, 8pt</a:t>
            </a:r>
          </a:p>
        </p:txBody>
      </p:sp>
      <p:sp>
        <p:nvSpPr>
          <p:cNvPr id="63" name="Bildplatzhalter 5">
            <a:extLst>
              <a:ext uri="{FF2B5EF4-FFF2-40B4-BE49-F238E27FC236}">
                <a16:creationId xmlns:a16="http://schemas.microsoft.com/office/drawing/2014/main" id="{087EA190-5BFE-4CDE-89E5-9EB0F86B0F84}"/>
              </a:ext>
            </a:extLst>
          </p:cNvPr>
          <p:cNvSpPr>
            <a:spLocks noGrp="1"/>
          </p:cNvSpPr>
          <p:nvPr>
            <p:ph type="pic" sz="quarter" idx="22" hasCustomPrompt="1"/>
          </p:nvPr>
        </p:nvSpPr>
        <p:spPr>
          <a:xfrm>
            <a:off x="302420" y="2682155"/>
            <a:ext cx="568240" cy="492167"/>
          </a:xfrm>
          <a:solidFill>
            <a:schemeClr val="tx2"/>
          </a:solidFill>
        </p:spPr>
        <p:txBody>
          <a:bodyPr/>
          <a:lstStyle>
            <a:lvl1pPr marL="0" indent="0" rtl="0">
              <a:lnSpc>
                <a:spcPct val="100000"/>
              </a:lnSpc>
              <a:spcAft>
                <a:spcPts val="300"/>
              </a:spcAft>
              <a:buNone/>
              <a:defRPr sz="700"/>
            </a:lvl1pPr>
          </a:lstStyle>
          <a:p>
            <a:r>
              <a:rPr lang="en-US" dirty="0"/>
              <a:t>Insert image from file by clicking on the icon</a:t>
            </a:r>
          </a:p>
        </p:txBody>
      </p:sp>
      <p:sp>
        <p:nvSpPr>
          <p:cNvPr id="64" name="Textplatzhalter 14">
            <a:extLst>
              <a:ext uri="{FF2B5EF4-FFF2-40B4-BE49-F238E27FC236}">
                <a16:creationId xmlns:a16="http://schemas.microsoft.com/office/drawing/2014/main" id="{E4ECB300-BABA-4FD0-B5B4-E8A5573F9759}"/>
              </a:ext>
            </a:extLst>
          </p:cNvPr>
          <p:cNvSpPr>
            <a:spLocks noGrp="1"/>
          </p:cNvSpPr>
          <p:nvPr>
            <p:ph type="body" sz="quarter" idx="23" hasCustomPrompt="1"/>
          </p:nvPr>
        </p:nvSpPr>
        <p:spPr>
          <a:xfrm>
            <a:off x="304480" y="3280223"/>
            <a:ext cx="1803041" cy="492167"/>
          </a:xfrm>
          <a:solidFill>
            <a:schemeClr val="bg2"/>
          </a:solidFill>
        </p:spPr>
        <p:txBody>
          <a:bodyPr lIns="684000" tIns="72000" rIns="72000"/>
          <a:lstStyle>
            <a:lvl1pPr marL="0" indent="0" rtl="0">
              <a:lnSpc>
                <a:spcPct val="100000"/>
              </a:lnSpc>
              <a:spcAft>
                <a:spcPts val="2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Segoe UI, 8pt</a:t>
            </a:r>
          </a:p>
        </p:txBody>
      </p:sp>
      <p:sp>
        <p:nvSpPr>
          <p:cNvPr id="65" name="Bildplatzhalter 5">
            <a:extLst>
              <a:ext uri="{FF2B5EF4-FFF2-40B4-BE49-F238E27FC236}">
                <a16:creationId xmlns:a16="http://schemas.microsoft.com/office/drawing/2014/main" id="{AC9A8C52-7E66-4235-88A2-91BC93512FC2}"/>
              </a:ext>
            </a:extLst>
          </p:cNvPr>
          <p:cNvSpPr>
            <a:spLocks noGrp="1"/>
          </p:cNvSpPr>
          <p:nvPr>
            <p:ph type="pic" sz="quarter" idx="24" hasCustomPrompt="1"/>
          </p:nvPr>
        </p:nvSpPr>
        <p:spPr>
          <a:xfrm>
            <a:off x="302420" y="3280223"/>
            <a:ext cx="568240" cy="492167"/>
          </a:xfrm>
          <a:solidFill>
            <a:schemeClr val="tx2"/>
          </a:solidFill>
        </p:spPr>
        <p:txBody>
          <a:bodyPr/>
          <a:lstStyle>
            <a:lvl1pPr marL="0" indent="0" rtl="0">
              <a:lnSpc>
                <a:spcPct val="100000"/>
              </a:lnSpc>
              <a:spcAft>
                <a:spcPts val="300"/>
              </a:spcAft>
              <a:buNone/>
              <a:defRPr sz="700"/>
            </a:lvl1pPr>
          </a:lstStyle>
          <a:p>
            <a:r>
              <a:rPr lang="en-US" dirty="0"/>
              <a:t>Insert image from file by clicking on the icon</a:t>
            </a:r>
          </a:p>
        </p:txBody>
      </p:sp>
      <p:sp>
        <p:nvSpPr>
          <p:cNvPr id="66" name="Textplatzhalter 14">
            <a:extLst>
              <a:ext uri="{FF2B5EF4-FFF2-40B4-BE49-F238E27FC236}">
                <a16:creationId xmlns:a16="http://schemas.microsoft.com/office/drawing/2014/main" id="{90B78778-ACD3-43C4-98F7-A0B3B5C5F22B}"/>
              </a:ext>
            </a:extLst>
          </p:cNvPr>
          <p:cNvSpPr>
            <a:spLocks noGrp="1"/>
          </p:cNvSpPr>
          <p:nvPr>
            <p:ph type="body" sz="quarter" idx="25" hasCustomPrompt="1"/>
          </p:nvPr>
        </p:nvSpPr>
        <p:spPr>
          <a:xfrm>
            <a:off x="302844" y="3878291"/>
            <a:ext cx="1803041" cy="492167"/>
          </a:xfrm>
          <a:solidFill>
            <a:schemeClr val="bg2"/>
          </a:solidFill>
        </p:spPr>
        <p:txBody>
          <a:bodyPr lIns="684000" tIns="72000" rIns="72000"/>
          <a:lstStyle>
            <a:lvl1pPr marL="0" indent="0" rtl="0">
              <a:lnSpc>
                <a:spcPct val="100000"/>
              </a:lnSpc>
              <a:spcAft>
                <a:spcPts val="2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Segoe UI, 8pt</a:t>
            </a:r>
          </a:p>
        </p:txBody>
      </p:sp>
      <p:sp>
        <p:nvSpPr>
          <p:cNvPr id="67" name="Bildplatzhalter 5">
            <a:extLst>
              <a:ext uri="{FF2B5EF4-FFF2-40B4-BE49-F238E27FC236}">
                <a16:creationId xmlns:a16="http://schemas.microsoft.com/office/drawing/2014/main" id="{1CC86DE6-036E-44D4-BBD6-6157098B1B50}"/>
              </a:ext>
            </a:extLst>
          </p:cNvPr>
          <p:cNvSpPr>
            <a:spLocks noGrp="1"/>
          </p:cNvSpPr>
          <p:nvPr>
            <p:ph type="pic" sz="quarter" idx="26" hasCustomPrompt="1"/>
          </p:nvPr>
        </p:nvSpPr>
        <p:spPr>
          <a:xfrm>
            <a:off x="300784" y="3878291"/>
            <a:ext cx="568240" cy="492167"/>
          </a:xfrm>
          <a:solidFill>
            <a:schemeClr val="tx2"/>
          </a:solidFill>
        </p:spPr>
        <p:txBody>
          <a:bodyPr/>
          <a:lstStyle>
            <a:lvl1pPr marL="0" indent="0" rtl="0">
              <a:lnSpc>
                <a:spcPct val="100000"/>
              </a:lnSpc>
              <a:spcAft>
                <a:spcPts val="300"/>
              </a:spcAft>
              <a:buNone/>
              <a:defRPr sz="700"/>
            </a:lvl1pPr>
          </a:lstStyle>
          <a:p>
            <a:r>
              <a:rPr lang="en-US" dirty="0"/>
              <a:t>Insert image from file by clicking on the icon</a:t>
            </a:r>
          </a:p>
        </p:txBody>
      </p:sp>
      <p:sp>
        <p:nvSpPr>
          <p:cNvPr id="124" name="Textplatzhalter 14">
            <a:extLst>
              <a:ext uri="{FF2B5EF4-FFF2-40B4-BE49-F238E27FC236}">
                <a16:creationId xmlns:a16="http://schemas.microsoft.com/office/drawing/2014/main" id="{95F5E1F5-43F0-43AC-8A84-4B8803B64E73}"/>
              </a:ext>
            </a:extLst>
          </p:cNvPr>
          <p:cNvSpPr>
            <a:spLocks noGrp="1"/>
          </p:cNvSpPr>
          <p:nvPr>
            <p:ph type="body" sz="quarter" idx="27" hasCustomPrompt="1"/>
          </p:nvPr>
        </p:nvSpPr>
        <p:spPr>
          <a:xfrm>
            <a:off x="2548095" y="2084087"/>
            <a:ext cx="1803041" cy="492167"/>
          </a:xfrm>
          <a:solidFill>
            <a:schemeClr val="bg2"/>
          </a:solidFill>
        </p:spPr>
        <p:txBody>
          <a:bodyPr lIns="684000" tIns="72000" rIns="72000"/>
          <a:lstStyle>
            <a:lvl1pPr marL="0" indent="0" rtl="0">
              <a:lnSpc>
                <a:spcPct val="100000"/>
              </a:lnSpc>
              <a:spcAft>
                <a:spcPts val="2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Segoe UI, 8pt</a:t>
            </a:r>
          </a:p>
        </p:txBody>
      </p:sp>
      <p:sp>
        <p:nvSpPr>
          <p:cNvPr id="125" name="Bildplatzhalter 5">
            <a:extLst>
              <a:ext uri="{FF2B5EF4-FFF2-40B4-BE49-F238E27FC236}">
                <a16:creationId xmlns:a16="http://schemas.microsoft.com/office/drawing/2014/main" id="{C75DB148-9534-4571-AE9B-4D741678AA5E}"/>
              </a:ext>
            </a:extLst>
          </p:cNvPr>
          <p:cNvSpPr>
            <a:spLocks noGrp="1"/>
          </p:cNvSpPr>
          <p:nvPr>
            <p:ph type="pic" sz="quarter" idx="28" hasCustomPrompt="1"/>
          </p:nvPr>
        </p:nvSpPr>
        <p:spPr>
          <a:xfrm>
            <a:off x="2546035" y="2084087"/>
            <a:ext cx="568240" cy="492167"/>
          </a:xfrm>
          <a:solidFill>
            <a:schemeClr val="tx2"/>
          </a:solidFill>
        </p:spPr>
        <p:txBody>
          <a:bodyPr/>
          <a:lstStyle>
            <a:lvl1pPr marL="0" indent="0" rtl="0">
              <a:lnSpc>
                <a:spcPct val="100000"/>
              </a:lnSpc>
              <a:spcAft>
                <a:spcPts val="300"/>
              </a:spcAft>
              <a:buNone/>
              <a:defRPr sz="700"/>
            </a:lvl1pPr>
          </a:lstStyle>
          <a:p>
            <a:r>
              <a:rPr lang="en-US" dirty="0"/>
              <a:t>Insert image from file by clicking on the icon</a:t>
            </a:r>
          </a:p>
        </p:txBody>
      </p:sp>
      <p:sp>
        <p:nvSpPr>
          <p:cNvPr id="126" name="Textplatzhalter 14">
            <a:extLst>
              <a:ext uri="{FF2B5EF4-FFF2-40B4-BE49-F238E27FC236}">
                <a16:creationId xmlns:a16="http://schemas.microsoft.com/office/drawing/2014/main" id="{6A6BEFD6-57EA-4E02-AF1D-0B1010C197FD}"/>
              </a:ext>
            </a:extLst>
          </p:cNvPr>
          <p:cNvSpPr>
            <a:spLocks noGrp="1"/>
          </p:cNvSpPr>
          <p:nvPr>
            <p:ph type="body" sz="quarter" idx="29" hasCustomPrompt="1"/>
          </p:nvPr>
        </p:nvSpPr>
        <p:spPr>
          <a:xfrm>
            <a:off x="2549731" y="2682155"/>
            <a:ext cx="1803041" cy="492167"/>
          </a:xfrm>
          <a:solidFill>
            <a:schemeClr val="bg2"/>
          </a:solidFill>
        </p:spPr>
        <p:txBody>
          <a:bodyPr lIns="684000" tIns="72000" rIns="72000"/>
          <a:lstStyle>
            <a:lvl1pPr marL="0" indent="0" rtl="0">
              <a:lnSpc>
                <a:spcPct val="100000"/>
              </a:lnSpc>
              <a:spcAft>
                <a:spcPts val="2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Segoe UI, 8pt</a:t>
            </a:r>
          </a:p>
        </p:txBody>
      </p:sp>
      <p:sp>
        <p:nvSpPr>
          <p:cNvPr id="127" name="Bildplatzhalter 5">
            <a:extLst>
              <a:ext uri="{FF2B5EF4-FFF2-40B4-BE49-F238E27FC236}">
                <a16:creationId xmlns:a16="http://schemas.microsoft.com/office/drawing/2014/main" id="{3C255E2A-4960-4B07-B4A3-C788D7E772D5}"/>
              </a:ext>
            </a:extLst>
          </p:cNvPr>
          <p:cNvSpPr>
            <a:spLocks noGrp="1"/>
          </p:cNvSpPr>
          <p:nvPr>
            <p:ph type="pic" sz="quarter" idx="30" hasCustomPrompt="1"/>
          </p:nvPr>
        </p:nvSpPr>
        <p:spPr>
          <a:xfrm>
            <a:off x="2547671" y="2682155"/>
            <a:ext cx="568240" cy="492167"/>
          </a:xfrm>
          <a:solidFill>
            <a:schemeClr val="tx2"/>
          </a:solidFill>
        </p:spPr>
        <p:txBody>
          <a:bodyPr/>
          <a:lstStyle>
            <a:lvl1pPr marL="0" indent="0" rtl="0">
              <a:lnSpc>
                <a:spcPct val="100000"/>
              </a:lnSpc>
              <a:spcAft>
                <a:spcPts val="300"/>
              </a:spcAft>
              <a:buNone/>
              <a:defRPr sz="700"/>
            </a:lvl1pPr>
          </a:lstStyle>
          <a:p>
            <a:r>
              <a:rPr lang="en-US" dirty="0"/>
              <a:t>Insert image from file by clicking on the icon</a:t>
            </a:r>
          </a:p>
        </p:txBody>
      </p:sp>
      <p:sp>
        <p:nvSpPr>
          <p:cNvPr id="128" name="Textplatzhalter 14">
            <a:extLst>
              <a:ext uri="{FF2B5EF4-FFF2-40B4-BE49-F238E27FC236}">
                <a16:creationId xmlns:a16="http://schemas.microsoft.com/office/drawing/2014/main" id="{E042DF50-6FF2-48E9-9D4B-FA5BCFE50C4A}"/>
              </a:ext>
            </a:extLst>
          </p:cNvPr>
          <p:cNvSpPr>
            <a:spLocks noGrp="1"/>
          </p:cNvSpPr>
          <p:nvPr>
            <p:ph type="body" sz="quarter" idx="31" hasCustomPrompt="1"/>
          </p:nvPr>
        </p:nvSpPr>
        <p:spPr>
          <a:xfrm>
            <a:off x="2549731" y="3280223"/>
            <a:ext cx="1803041" cy="492167"/>
          </a:xfrm>
          <a:solidFill>
            <a:schemeClr val="bg2"/>
          </a:solidFill>
        </p:spPr>
        <p:txBody>
          <a:bodyPr lIns="684000" tIns="72000" rIns="72000"/>
          <a:lstStyle>
            <a:lvl1pPr marL="0" indent="0" rtl="0">
              <a:lnSpc>
                <a:spcPct val="100000"/>
              </a:lnSpc>
              <a:spcAft>
                <a:spcPts val="2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Segoe UI, 8pt</a:t>
            </a:r>
          </a:p>
        </p:txBody>
      </p:sp>
      <p:sp>
        <p:nvSpPr>
          <p:cNvPr id="129" name="Bildplatzhalter 5">
            <a:extLst>
              <a:ext uri="{FF2B5EF4-FFF2-40B4-BE49-F238E27FC236}">
                <a16:creationId xmlns:a16="http://schemas.microsoft.com/office/drawing/2014/main" id="{1FBF2870-5A6D-4992-937E-1BAE82ADAC8A}"/>
              </a:ext>
            </a:extLst>
          </p:cNvPr>
          <p:cNvSpPr>
            <a:spLocks noGrp="1"/>
          </p:cNvSpPr>
          <p:nvPr>
            <p:ph type="pic" sz="quarter" idx="32" hasCustomPrompt="1"/>
          </p:nvPr>
        </p:nvSpPr>
        <p:spPr>
          <a:xfrm>
            <a:off x="2547671" y="3280223"/>
            <a:ext cx="568240" cy="492167"/>
          </a:xfrm>
          <a:solidFill>
            <a:schemeClr val="tx2"/>
          </a:solidFill>
        </p:spPr>
        <p:txBody>
          <a:bodyPr/>
          <a:lstStyle>
            <a:lvl1pPr marL="0" indent="0" rtl="0">
              <a:lnSpc>
                <a:spcPct val="100000"/>
              </a:lnSpc>
              <a:spcAft>
                <a:spcPts val="300"/>
              </a:spcAft>
              <a:buNone/>
              <a:defRPr sz="700"/>
            </a:lvl1pPr>
          </a:lstStyle>
          <a:p>
            <a:r>
              <a:rPr lang="en-US" dirty="0"/>
              <a:t>Insert image from file by clicking on the icon</a:t>
            </a:r>
          </a:p>
        </p:txBody>
      </p:sp>
      <p:sp>
        <p:nvSpPr>
          <p:cNvPr id="130" name="Textplatzhalter 14">
            <a:extLst>
              <a:ext uri="{FF2B5EF4-FFF2-40B4-BE49-F238E27FC236}">
                <a16:creationId xmlns:a16="http://schemas.microsoft.com/office/drawing/2014/main" id="{D5C466EF-29AA-4F7A-B5A2-DB68CEAE89C1}"/>
              </a:ext>
            </a:extLst>
          </p:cNvPr>
          <p:cNvSpPr>
            <a:spLocks noGrp="1"/>
          </p:cNvSpPr>
          <p:nvPr>
            <p:ph type="body" sz="quarter" idx="33" hasCustomPrompt="1"/>
          </p:nvPr>
        </p:nvSpPr>
        <p:spPr>
          <a:xfrm>
            <a:off x="2548095" y="3878291"/>
            <a:ext cx="1803041" cy="492167"/>
          </a:xfrm>
          <a:solidFill>
            <a:schemeClr val="bg2"/>
          </a:solidFill>
        </p:spPr>
        <p:txBody>
          <a:bodyPr lIns="684000" tIns="72000" rIns="72000"/>
          <a:lstStyle>
            <a:lvl1pPr marL="0" indent="0" rtl="0">
              <a:lnSpc>
                <a:spcPct val="100000"/>
              </a:lnSpc>
              <a:spcAft>
                <a:spcPts val="2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Segoe UI, 8pt</a:t>
            </a:r>
          </a:p>
        </p:txBody>
      </p:sp>
      <p:sp>
        <p:nvSpPr>
          <p:cNvPr id="131" name="Bildplatzhalter 5">
            <a:extLst>
              <a:ext uri="{FF2B5EF4-FFF2-40B4-BE49-F238E27FC236}">
                <a16:creationId xmlns:a16="http://schemas.microsoft.com/office/drawing/2014/main" id="{265CB146-7043-4A90-9164-7C1CD352BD24}"/>
              </a:ext>
            </a:extLst>
          </p:cNvPr>
          <p:cNvSpPr>
            <a:spLocks noGrp="1"/>
          </p:cNvSpPr>
          <p:nvPr>
            <p:ph type="pic" sz="quarter" idx="34" hasCustomPrompt="1"/>
          </p:nvPr>
        </p:nvSpPr>
        <p:spPr>
          <a:xfrm>
            <a:off x="2546035" y="3878291"/>
            <a:ext cx="568240" cy="492167"/>
          </a:xfrm>
          <a:solidFill>
            <a:schemeClr val="tx2"/>
          </a:solidFill>
        </p:spPr>
        <p:txBody>
          <a:bodyPr/>
          <a:lstStyle>
            <a:lvl1pPr marL="0" indent="0" rtl="0">
              <a:lnSpc>
                <a:spcPct val="100000"/>
              </a:lnSpc>
              <a:spcAft>
                <a:spcPts val="300"/>
              </a:spcAft>
              <a:buNone/>
              <a:defRPr sz="700"/>
            </a:lvl1pPr>
          </a:lstStyle>
          <a:p>
            <a:r>
              <a:rPr lang="en-US" dirty="0"/>
              <a:t>Insert image from file by clicking on the icon</a:t>
            </a:r>
          </a:p>
        </p:txBody>
      </p:sp>
      <p:sp>
        <p:nvSpPr>
          <p:cNvPr id="132" name="Textplatzhalter 14">
            <a:extLst>
              <a:ext uri="{FF2B5EF4-FFF2-40B4-BE49-F238E27FC236}">
                <a16:creationId xmlns:a16="http://schemas.microsoft.com/office/drawing/2014/main" id="{02839444-F5F8-4641-B30A-2990FA41AD50}"/>
              </a:ext>
            </a:extLst>
          </p:cNvPr>
          <p:cNvSpPr>
            <a:spLocks noGrp="1"/>
          </p:cNvSpPr>
          <p:nvPr>
            <p:ph type="body" sz="quarter" idx="35" hasCustomPrompt="1"/>
          </p:nvPr>
        </p:nvSpPr>
        <p:spPr>
          <a:xfrm>
            <a:off x="4793290" y="2084087"/>
            <a:ext cx="1803041" cy="492167"/>
          </a:xfrm>
          <a:solidFill>
            <a:schemeClr val="bg2"/>
          </a:solidFill>
        </p:spPr>
        <p:txBody>
          <a:bodyPr lIns="684000" tIns="72000" rIns="72000"/>
          <a:lstStyle>
            <a:lvl1pPr marL="0" indent="0" rtl="0">
              <a:lnSpc>
                <a:spcPct val="100000"/>
              </a:lnSpc>
              <a:spcAft>
                <a:spcPts val="2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Segoe UI, 8pt</a:t>
            </a:r>
          </a:p>
        </p:txBody>
      </p:sp>
      <p:sp>
        <p:nvSpPr>
          <p:cNvPr id="133" name="Bildplatzhalter 5">
            <a:extLst>
              <a:ext uri="{FF2B5EF4-FFF2-40B4-BE49-F238E27FC236}">
                <a16:creationId xmlns:a16="http://schemas.microsoft.com/office/drawing/2014/main" id="{908CB844-37A7-429D-9ED5-68BD5D18B67E}"/>
              </a:ext>
            </a:extLst>
          </p:cNvPr>
          <p:cNvSpPr>
            <a:spLocks noGrp="1"/>
          </p:cNvSpPr>
          <p:nvPr>
            <p:ph type="pic" sz="quarter" idx="36" hasCustomPrompt="1"/>
          </p:nvPr>
        </p:nvSpPr>
        <p:spPr>
          <a:xfrm>
            <a:off x="4791230" y="2084087"/>
            <a:ext cx="568240" cy="492167"/>
          </a:xfrm>
          <a:solidFill>
            <a:schemeClr val="tx2"/>
          </a:solidFill>
        </p:spPr>
        <p:txBody>
          <a:bodyPr/>
          <a:lstStyle>
            <a:lvl1pPr marL="0" indent="0" rtl="0">
              <a:lnSpc>
                <a:spcPct val="100000"/>
              </a:lnSpc>
              <a:spcAft>
                <a:spcPts val="300"/>
              </a:spcAft>
              <a:buNone/>
              <a:defRPr sz="700"/>
            </a:lvl1pPr>
          </a:lstStyle>
          <a:p>
            <a:r>
              <a:rPr lang="en-US" dirty="0"/>
              <a:t>Insert image from file by clicking on the icon</a:t>
            </a:r>
          </a:p>
        </p:txBody>
      </p:sp>
      <p:sp>
        <p:nvSpPr>
          <p:cNvPr id="134" name="Textplatzhalter 14">
            <a:extLst>
              <a:ext uri="{FF2B5EF4-FFF2-40B4-BE49-F238E27FC236}">
                <a16:creationId xmlns:a16="http://schemas.microsoft.com/office/drawing/2014/main" id="{A9768F24-ABB7-4492-9515-6B545C4ECA22}"/>
              </a:ext>
            </a:extLst>
          </p:cNvPr>
          <p:cNvSpPr>
            <a:spLocks noGrp="1"/>
          </p:cNvSpPr>
          <p:nvPr>
            <p:ph type="body" sz="quarter" idx="37" hasCustomPrompt="1"/>
          </p:nvPr>
        </p:nvSpPr>
        <p:spPr>
          <a:xfrm>
            <a:off x="4794926" y="2682155"/>
            <a:ext cx="1803041" cy="492167"/>
          </a:xfrm>
          <a:solidFill>
            <a:schemeClr val="bg2"/>
          </a:solidFill>
        </p:spPr>
        <p:txBody>
          <a:bodyPr lIns="684000" tIns="72000" rIns="72000"/>
          <a:lstStyle>
            <a:lvl1pPr marL="0" indent="0" rtl="0">
              <a:lnSpc>
                <a:spcPct val="100000"/>
              </a:lnSpc>
              <a:spcAft>
                <a:spcPts val="2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Segoe UI, 8pt</a:t>
            </a:r>
          </a:p>
        </p:txBody>
      </p:sp>
      <p:sp>
        <p:nvSpPr>
          <p:cNvPr id="135" name="Bildplatzhalter 5">
            <a:extLst>
              <a:ext uri="{FF2B5EF4-FFF2-40B4-BE49-F238E27FC236}">
                <a16:creationId xmlns:a16="http://schemas.microsoft.com/office/drawing/2014/main" id="{0D781D0F-8C50-4029-ACEA-0A4262F1E5CF}"/>
              </a:ext>
            </a:extLst>
          </p:cNvPr>
          <p:cNvSpPr>
            <a:spLocks noGrp="1"/>
          </p:cNvSpPr>
          <p:nvPr>
            <p:ph type="pic" sz="quarter" idx="38" hasCustomPrompt="1"/>
          </p:nvPr>
        </p:nvSpPr>
        <p:spPr>
          <a:xfrm>
            <a:off x="4792866" y="2682155"/>
            <a:ext cx="568240" cy="492167"/>
          </a:xfrm>
          <a:solidFill>
            <a:schemeClr val="tx2"/>
          </a:solidFill>
        </p:spPr>
        <p:txBody>
          <a:bodyPr/>
          <a:lstStyle>
            <a:lvl1pPr marL="0" indent="0" rtl="0">
              <a:lnSpc>
                <a:spcPct val="100000"/>
              </a:lnSpc>
              <a:spcAft>
                <a:spcPts val="300"/>
              </a:spcAft>
              <a:buNone/>
              <a:defRPr sz="700"/>
            </a:lvl1pPr>
          </a:lstStyle>
          <a:p>
            <a:r>
              <a:rPr lang="en-US" dirty="0"/>
              <a:t>Insert image from file by clicking on the icon</a:t>
            </a:r>
          </a:p>
        </p:txBody>
      </p:sp>
      <p:sp>
        <p:nvSpPr>
          <p:cNvPr id="136" name="Textplatzhalter 14">
            <a:extLst>
              <a:ext uri="{FF2B5EF4-FFF2-40B4-BE49-F238E27FC236}">
                <a16:creationId xmlns:a16="http://schemas.microsoft.com/office/drawing/2014/main" id="{CCB85C06-0E79-4BAA-BAB2-DD41AA179BAC}"/>
              </a:ext>
            </a:extLst>
          </p:cNvPr>
          <p:cNvSpPr>
            <a:spLocks noGrp="1"/>
          </p:cNvSpPr>
          <p:nvPr>
            <p:ph type="body" sz="quarter" idx="39" hasCustomPrompt="1"/>
          </p:nvPr>
        </p:nvSpPr>
        <p:spPr>
          <a:xfrm>
            <a:off x="4794926" y="3280223"/>
            <a:ext cx="1803041" cy="492167"/>
          </a:xfrm>
          <a:solidFill>
            <a:schemeClr val="bg2"/>
          </a:solidFill>
        </p:spPr>
        <p:txBody>
          <a:bodyPr lIns="684000" tIns="72000" rIns="72000"/>
          <a:lstStyle>
            <a:lvl1pPr marL="0" indent="0" rtl="0">
              <a:lnSpc>
                <a:spcPct val="100000"/>
              </a:lnSpc>
              <a:spcAft>
                <a:spcPts val="2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Segoe UI, 8pt</a:t>
            </a:r>
          </a:p>
        </p:txBody>
      </p:sp>
      <p:sp>
        <p:nvSpPr>
          <p:cNvPr id="137" name="Bildplatzhalter 5">
            <a:extLst>
              <a:ext uri="{FF2B5EF4-FFF2-40B4-BE49-F238E27FC236}">
                <a16:creationId xmlns:a16="http://schemas.microsoft.com/office/drawing/2014/main" id="{FD930468-845D-491E-A580-9C062431A9FC}"/>
              </a:ext>
            </a:extLst>
          </p:cNvPr>
          <p:cNvSpPr>
            <a:spLocks noGrp="1"/>
          </p:cNvSpPr>
          <p:nvPr>
            <p:ph type="pic" sz="quarter" idx="40" hasCustomPrompt="1"/>
          </p:nvPr>
        </p:nvSpPr>
        <p:spPr>
          <a:xfrm>
            <a:off x="4792866" y="3280223"/>
            <a:ext cx="568240" cy="492167"/>
          </a:xfrm>
          <a:solidFill>
            <a:schemeClr val="tx2"/>
          </a:solidFill>
        </p:spPr>
        <p:txBody>
          <a:bodyPr/>
          <a:lstStyle>
            <a:lvl1pPr marL="0" indent="0" rtl="0">
              <a:lnSpc>
                <a:spcPct val="100000"/>
              </a:lnSpc>
              <a:spcAft>
                <a:spcPts val="300"/>
              </a:spcAft>
              <a:buNone/>
              <a:defRPr sz="700"/>
            </a:lvl1pPr>
          </a:lstStyle>
          <a:p>
            <a:r>
              <a:rPr lang="en-US" dirty="0"/>
              <a:t>Insert image from file by clicking on the icon</a:t>
            </a:r>
          </a:p>
        </p:txBody>
      </p:sp>
      <p:sp>
        <p:nvSpPr>
          <p:cNvPr id="138" name="Textplatzhalter 14">
            <a:extLst>
              <a:ext uri="{FF2B5EF4-FFF2-40B4-BE49-F238E27FC236}">
                <a16:creationId xmlns:a16="http://schemas.microsoft.com/office/drawing/2014/main" id="{D435692D-093A-4903-881B-31D3CDFCA0DE}"/>
              </a:ext>
            </a:extLst>
          </p:cNvPr>
          <p:cNvSpPr>
            <a:spLocks noGrp="1"/>
          </p:cNvSpPr>
          <p:nvPr>
            <p:ph type="body" sz="quarter" idx="41" hasCustomPrompt="1"/>
          </p:nvPr>
        </p:nvSpPr>
        <p:spPr>
          <a:xfrm>
            <a:off x="4793290" y="3878291"/>
            <a:ext cx="1803041" cy="492167"/>
          </a:xfrm>
          <a:solidFill>
            <a:schemeClr val="bg2"/>
          </a:solidFill>
        </p:spPr>
        <p:txBody>
          <a:bodyPr lIns="684000" tIns="72000" rIns="72000"/>
          <a:lstStyle>
            <a:lvl1pPr marL="0" indent="0" rtl="0">
              <a:lnSpc>
                <a:spcPct val="100000"/>
              </a:lnSpc>
              <a:spcAft>
                <a:spcPts val="2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Segoe UI, 8pt</a:t>
            </a:r>
          </a:p>
        </p:txBody>
      </p:sp>
      <p:sp>
        <p:nvSpPr>
          <p:cNvPr id="139" name="Bildplatzhalter 5">
            <a:extLst>
              <a:ext uri="{FF2B5EF4-FFF2-40B4-BE49-F238E27FC236}">
                <a16:creationId xmlns:a16="http://schemas.microsoft.com/office/drawing/2014/main" id="{D3E82CBB-CB78-479A-BAA4-99671B366570}"/>
              </a:ext>
            </a:extLst>
          </p:cNvPr>
          <p:cNvSpPr>
            <a:spLocks noGrp="1"/>
          </p:cNvSpPr>
          <p:nvPr>
            <p:ph type="pic" sz="quarter" idx="42" hasCustomPrompt="1"/>
          </p:nvPr>
        </p:nvSpPr>
        <p:spPr>
          <a:xfrm>
            <a:off x="4791230" y="3878291"/>
            <a:ext cx="568240" cy="492167"/>
          </a:xfrm>
          <a:solidFill>
            <a:schemeClr val="tx2"/>
          </a:solidFill>
        </p:spPr>
        <p:txBody>
          <a:bodyPr/>
          <a:lstStyle>
            <a:lvl1pPr marL="0" indent="0" rtl="0">
              <a:lnSpc>
                <a:spcPct val="100000"/>
              </a:lnSpc>
              <a:spcAft>
                <a:spcPts val="300"/>
              </a:spcAft>
              <a:buNone/>
              <a:defRPr sz="700"/>
            </a:lvl1pPr>
          </a:lstStyle>
          <a:p>
            <a:r>
              <a:rPr lang="en-US" dirty="0"/>
              <a:t>Insert image from file by clicking on the icon</a:t>
            </a:r>
          </a:p>
        </p:txBody>
      </p:sp>
      <p:sp>
        <p:nvSpPr>
          <p:cNvPr id="140" name="Textplatzhalter 14">
            <a:extLst>
              <a:ext uri="{FF2B5EF4-FFF2-40B4-BE49-F238E27FC236}">
                <a16:creationId xmlns:a16="http://schemas.microsoft.com/office/drawing/2014/main" id="{F85FFA79-5A54-41CA-AE00-AEB1583A635B}"/>
              </a:ext>
            </a:extLst>
          </p:cNvPr>
          <p:cNvSpPr>
            <a:spLocks noGrp="1"/>
          </p:cNvSpPr>
          <p:nvPr>
            <p:ph type="body" sz="quarter" idx="43" hasCustomPrompt="1"/>
          </p:nvPr>
        </p:nvSpPr>
        <p:spPr>
          <a:xfrm>
            <a:off x="7034843" y="2084087"/>
            <a:ext cx="1803041" cy="492167"/>
          </a:xfrm>
          <a:solidFill>
            <a:schemeClr val="bg2"/>
          </a:solidFill>
        </p:spPr>
        <p:txBody>
          <a:bodyPr lIns="684000" tIns="72000" rIns="72000"/>
          <a:lstStyle>
            <a:lvl1pPr marL="0" indent="0" rtl="0">
              <a:lnSpc>
                <a:spcPct val="100000"/>
              </a:lnSpc>
              <a:spcAft>
                <a:spcPts val="2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Segoe UI, 8pt</a:t>
            </a:r>
          </a:p>
        </p:txBody>
      </p:sp>
      <p:sp>
        <p:nvSpPr>
          <p:cNvPr id="141" name="Bildplatzhalter 5">
            <a:extLst>
              <a:ext uri="{FF2B5EF4-FFF2-40B4-BE49-F238E27FC236}">
                <a16:creationId xmlns:a16="http://schemas.microsoft.com/office/drawing/2014/main" id="{11CC97F2-1DF8-496F-9501-8BADBFE37131}"/>
              </a:ext>
            </a:extLst>
          </p:cNvPr>
          <p:cNvSpPr>
            <a:spLocks noGrp="1"/>
          </p:cNvSpPr>
          <p:nvPr>
            <p:ph type="pic" sz="quarter" idx="44" hasCustomPrompt="1"/>
          </p:nvPr>
        </p:nvSpPr>
        <p:spPr>
          <a:xfrm>
            <a:off x="7032783" y="2084087"/>
            <a:ext cx="568240" cy="492167"/>
          </a:xfrm>
          <a:solidFill>
            <a:schemeClr val="tx2"/>
          </a:solidFill>
        </p:spPr>
        <p:txBody>
          <a:bodyPr/>
          <a:lstStyle>
            <a:lvl1pPr marL="0" indent="0" rtl="0">
              <a:lnSpc>
                <a:spcPct val="100000"/>
              </a:lnSpc>
              <a:spcAft>
                <a:spcPts val="300"/>
              </a:spcAft>
              <a:buNone/>
              <a:defRPr sz="700"/>
            </a:lvl1pPr>
          </a:lstStyle>
          <a:p>
            <a:r>
              <a:rPr lang="en-US" dirty="0"/>
              <a:t>Insert image from file by clicking on the icon</a:t>
            </a:r>
          </a:p>
        </p:txBody>
      </p:sp>
      <p:sp>
        <p:nvSpPr>
          <p:cNvPr id="142" name="Textplatzhalter 14">
            <a:extLst>
              <a:ext uri="{FF2B5EF4-FFF2-40B4-BE49-F238E27FC236}">
                <a16:creationId xmlns:a16="http://schemas.microsoft.com/office/drawing/2014/main" id="{4EFA5444-BCB8-44FF-B1A4-52F79BF289C4}"/>
              </a:ext>
            </a:extLst>
          </p:cNvPr>
          <p:cNvSpPr>
            <a:spLocks noGrp="1"/>
          </p:cNvSpPr>
          <p:nvPr>
            <p:ph type="body" sz="quarter" idx="45" hasCustomPrompt="1"/>
          </p:nvPr>
        </p:nvSpPr>
        <p:spPr>
          <a:xfrm>
            <a:off x="7036479" y="2682155"/>
            <a:ext cx="1803041" cy="492167"/>
          </a:xfrm>
          <a:solidFill>
            <a:schemeClr val="bg2"/>
          </a:solidFill>
        </p:spPr>
        <p:txBody>
          <a:bodyPr lIns="684000" tIns="72000" rIns="72000"/>
          <a:lstStyle>
            <a:lvl1pPr marL="0" indent="0" rtl="0">
              <a:lnSpc>
                <a:spcPct val="100000"/>
              </a:lnSpc>
              <a:spcAft>
                <a:spcPts val="2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Segoe UI, 8pt</a:t>
            </a:r>
          </a:p>
        </p:txBody>
      </p:sp>
      <p:sp>
        <p:nvSpPr>
          <p:cNvPr id="143" name="Bildplatzhalter 5">
            <a:extLst>
              <a:ext uri="{FF2B5EF4-FFF2-40B4-BE49-F238E27FC236}">
                <a16:creationId xmlns:a16="http://schemas.microsoft.com/office/drawing/2014/main" id="{BCCD139D-EA09-44CF-92B0-BF5ECFB54801}"/>
              </a:ext>
            </a:extLst>
          </p:cNvPr>
          <p:cNvSpPr>
            <a:spLocks noGrp="1"/>
          </p:cNvSpPr>
          <p:nvPr>
            <p:ph type="pic" sz="quarter" idx="46" hasCustomPrompt="1"/>
          </p:nvPr>
        </p:nvSpPr>
        <p:spPr>
          <a:xfrm>
            <a:off x="7034419" y="2682155"/>
            <a:ext cx="568240" cy="492167"/>
          </a:xfrm>
          <a:solidFill>
            <a:schemeClr val="tx2"/>
          </a:solidFill>
        </p:spPr>
        <p:txBody>
          <a:bodyPr/>
          <a:lstStyle>
            <a:lvl1pPr marL="0" indent="0" rtl="0">
              <a:lnSpc>
                <a:spcPct val="100000"/>
              </a:lnSpc>
              <a:spcAft>
                <a:spcPts val="300"/>
              </a:spcAft>
              <a:buNone/>
              <a:defRPr sz="700"/>
            </a:lvl1pPr>
          </a:lstStyle>
          <a:p>
            <a:r>
              <a:rPr lang="en-US" dirty="0"/>
              <a:t>Insert image from file by clicking on the icon</a:t>
            </a:r>
          </a:p>
        </p:txBody>
      </p:sp>
      <p:sp>
        <p:nvSpPr>
          <p:cNvPr id="144" name="Textplatzhalter 14">
            <a:extLst>
              <a:ext uri="{FF2B5EF4-FFF2-40B4-BE49-F238E27FC236}">
                <a16:creationId xmlns:a16="http://schemas.microsoft.com/office/drawing/2014/main" id="{6239C5EC-FF85-4CF4-A52D-C6A3AB29822B}"/>
              </a:ext>
            </a:extLst>
          </p:cNvPr>
          <p:cNvSpPr>
            <a:spLocks noGrp="1"/>
          </p:cNvSpPr>
          <p:nvPr>
            <p:ph type="body" sz="quarter" idx="47" hasCustomPrompt="1"/>
          </p:nvPr>
        </p:nvSpPr>
        <p:spPr>
          <a:xfrm>
            <a:off x="7036479" y="3280223"/>
            <a:ext cx="1803041" cy="492167"/>
          </a:xfrm>
          <a:solidFill>
            <a:schemeClr val="bg2"/>
          </a:solidFill>
        </p:spPr>
        <p:txBody>
          <a:bodyPr lIns="684000" tIns="72000" rIns="72000"/>
          <a:lstStyle>
            <a:lvl1pPr marL="0" indent="0" rtl="0">
              <a:lnSpc>
                <a:spcPct val="100000"/>
              </a:lnSpc>
              <a:spcAft>
                <a:spcPts val="2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Segoe UI, 8pt</a:t>
            </a:r>
          </a:p>
        </p:txBody>
      </p:sp>
      <p:sp>
        <p:nvSpPr>
          <p:cNvPr id="145" name="Bildplatzhalter 5">
            <a:extLst>
              <a:ext uri="{FF2B5EF4-FFF2-40B4-BE49-F238E27FC236}">
                <a16:creationId xmlns:a16="http://schemas.microsoft.com/office/drawing/2014/main" id="{F3234AE2-3B52-4C5F-858D-0CB3705DA89D}"/>
              </a:ext>
            </a:extLst>
          </p:cNvPr>
          <p:cNvSpPr>
            <a:spLocks noGrp="1"/>
          </p:cNvSpPr>
          <p:nvPr>
            <p:ph type="pic" sz="quarter" idx="48" hasCustomPrompt="1"/>
          </p:nvPr>
        </p:nvSpPr>
        <p:spPr>
          <a:xfrm>
            <a:off x="7034419" y="3280223"/>
            <a:ext cx="568240" cy="492167"/>
          </a:xfrm>
          <a:solidFill>
            <a:schemeClr val="tx2"/>
          </a:solidFill>
        </p:spPr>
        <p:txBody>
          <a:bodyPr/>
          <a:lstStyle>
            <a:lvl1pPr marL="0" indent="0" rtl="0">
              <a:lnSpc>
                <a:spcPct val="100000"/>
              </a:lnSpc>
              <a:spcAft>
                <a:spcPts val="300"/>
              </a:spcAft>
              <a:buNone/>
              <a:defRPr sz="700"/>
            </a:lvl1pPr>
          </a:lstStyle>
          <a:p>
            <a:r>
              <a:rPr lang="en-US" dirty="0"/>
              <a:t>Insert image from file by clicking on the icon</a:t>
            </a:r>
          </a:p>
        </p:txBody>
      </p:sp>
      <p:sp>
        <p:nvSpPr>
          <p:cNvPr id="146" name="Textplatzhalter 14">
            <a:extLst>
              <a:ext uri="{FF2B5EF4-FFF2-40B4-BE49-F238E27FC236}">
                <a16:creationId xmlns:a16="http://schemas.microsoft.com/office/drawing/2014/main" id="{A5DED314-2028-4D3F-A92D-28DD65651FBA}"/>
              </a:ext>
            </a:extLst>
          </p:cNvPr>
          <p:cNvSpPr>
            <a:spLocks noGrp="1"/>
          </p:cNvSpPr>
          <p:nvPr>
            <p:ph type="body" sz="quarter" idx="49" hasCustomPrompt="1"/>
          </p:nvPr>
        </p:nvSpPr>
        <p:spPr>
          <a:xfrm>
            <a:off x="7034843" y="3878291"/>
            <a:ext cx="1803041" cy="492167"/>
          </a:xfrm>
          <a:solidFill>
            <a:schemeClr val="bg2"/>
          </a:solidFill>
        </p:spPr>
        <p:txBody>
          <a:bodyPr lIns="684000" tIns="72000" rIns="72000"/>
          <a:lstStyle>
            <a:lvl1pPr marL="0" indent="0" rtl="0">
              <a:lnSpc>
                <a:spcPct val="100000"/>
              </a:lnSpc>
              <a:spcAft>
                <a:spcPts val="2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Segoe UI, 8pt</a:t>
            </a:r>
          </a:p>
        </p:txBody>
      </p:sp>
      <p:sp>
        <p:nvSpPr>
          <p:cNvPr id="147" name="Bildplatzhalter 5">
            <a:extLst>
              <a:ext uri="{FF2B5EF4-FFF2-40B4-BE49-F238E27FC236}">
                <a16:creationId xmlns:a16="http://schemas.microsoft.com/office/drawing/2014/main" id="{9B360DC3-31F6-4023-82B7-915C150348E6}"/>
              </a:ext>
            </a:extLst>
          </p:cNvPr>
          <p:cNvSpPr>
            <a:spLocks noGrp="1"/>
          </p:cNvSpPr>
          <p:nvPr>
            <p:ph type="pic" sz="quarter" idx="50" hasCustomPrompt="1"/>
          </p:nvPr>
        </p:nvSpPr>
        <p:spPr>
          <a:xfrm>
            <a:off x="7032783" y="3878291"/>
            <a:ext cx="568240" cy="492167"/>
          </a:xfrm>
          <a:solidFill>
            <a:schemeClr val="tx2"/>
          </a:solidFill>
        </p:spPr>
        <p:txBody>
          <a:bodyPr/>
          <a:lstStyle>
            <a:lvl1pPr marL="0" indent="0" rtl="0">
              <a:lnSpc>
                <a:spcPct val="100000"/>
              </a:lnSpc>
              <a:spcAft>
                <a:spcPts val="300"/>
              </a:spcAft>
              <a:buNone/>
              <a:defRPr sz="700"/>
            </a:lvl1pPr>
          </a:lstStyle>
          <a:p>
            <a:r>
              <a:rPr lang="en-US" dirty="0"/>
              <a:t>Insert image from file by clicking on the icon</a:t>
            </a:r>
          </a:p>
        </p:txBody>
      </p:sp>
      <p:sp>
        <p:nvSpPr>
          <p:cNvPr id="149" name="Textplatzhalter 14">
            <a:extLst>
              <a:ext uri="{FF2B5EF4-FFF2-40B4-BE49-F238E27FC236}">
                <a16:creationId xmlns:a16="http://schemas.microsoft.com/office/drawing/2014/main" id="{DBB00CF5-4FFE-4E5B-9B4A-A7AF5919FA76}"/>
              </a:ext>
            </a:extLst>
          </p:cNvPr>
          <p:cNvSpPr>
            <a:spLocks noGrp="1"/>
          </p:cNvSpPr>
          <p:nvPr>
            <p:ph type="body" sz="quarter" idx="51" hasCustomPrompt="1"/>
          </p:nvPr>
        </p:nvSpPr>
        <p:spPr>
          <a:xfrm>
            <a:off x="3676637" y="1155828"/>
            <a:ext cx="1803041" cy="492167"/>
          </a:xfrm>
          <a:solidFill>
            <a:schemeClr val="bg2"/>
          </a:solidFill>
        </p:spPr>
        <p:txBody>
          <a:bodyPr lIns="684000" tIns="72000" rIns="72000"/>
          <a:lstStyle>
            <a:lvl1pPr marL="0" indent="0" rtl="0">
              <a:lnSpc>
                <a:spcPct val="100000"/>
              </a:lnSpc>
              <a:spcAft>
                <a:spcPts val="2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Segoe UI, 8pt</a:t>
            </a:r>
          </a:p>
        </p:txBody>
      </p:sp>
      <p:sp>
        <p:nvSpPr>
          <p:cNvPr id="150" name="Bildplatzhalter 5">
            <a:extLst>
              <a:ext uri="{FF2B5EF4-FFF2-40B4-BE49-F238E27FC236}">
                <a16:creationId xmlns:a16="http://schemas.microsoft.com/office/drawing/2014/main" id="{237509CE-6F4F-4E8D-98CD-B70FF6DA68FC}"/>
              </a:ext>
            </a:extLst>
          </p:cNvPr>
          <p:cNvSpPr>
            <a:spLocks noGrp="1"/>
          </p:cNvSpPr>
          <p:nvPr>
            <p:ph type="pic" sz="quarter" idx="52" hasCustomPrompt="1"/>
          </p:nvPr>
        </p:nvSpPr>
        <p:spPr>
          <a:xfrm>
            <a:off x="3674577" y="1155828"/>
            <a:ext cx="568240" cy="492167"/>
          </a:xfrm>
          <a:solidFill>
            <a:schemeClr val="tx2"/>
          </a:solidFill>
        </p:spPr>
        <p:txBody>
          <a:bodyPr/>
          <a:lstStyle>
            <a:lvl1pPr marL="0" indent="0" rtl="0">
              <a:lnSpc>
                <a:spcPct val="100000"/>
              </a:lnSpc>
              <a:spcAft>
                <a:spcPts val="300"/>
              </a:spcAft>
              <a:buNone/>
              <a:defRPr sz="700"/>
            </a:lvl1pPr>
          </a:lstStyle>
          <a:p>
            <a:r>
              <a:rPr lang="en-US" dirty="0"/>
              <a:t>Insert image from file by clicking on the icon</a:t>
            </a:r>
          </a:p>
        </p:txBody>
      </p:sp>
    </p:spTree>
    <p:extLst>
      <p:ext uri="{BB962C8B-B14F-4D97-AF65-F5344CB8AC3E}">
        <p14:creationId xmlns:p14="http://schemas.microsoft.com/office/powerpoint/2010/main" val="54044198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Org chart 5 levels">
    <p:spTree>
      <p:nvGrpSpPr>
        <p:cNvPr id="1" name=""/>
        <p:cNvGrpSpPr/>
        <p:nvPr/>
      </p:nvGrpSpPr>
      <p:grpSpPr>
        <a:xfrm>
          <a:off x="0" y="0"/>
          <a:ext cx="0" cy="0"/>
          <a:chOff x="0" y="0"/>
          <a:chExt cx="0" cy="0"/>
        </a:xfrm>
      </p:grpSpPr>
      <p:sp>
        <p:nvSpPr>
          <p:cNvPr id="47" name="Textplatzhalter 14">
            <a:extLst>
              <a:ext uri="{FF2B5EF4-FFF2-40B4-BE49-F238E27FC236}">
                <a16:creationId xmlns:a16="http://schemas.microsoft.com/office/drawing/2014/main" id="{B1870358-DFF3-40EB-AF7A-BC88CF703836}"/>
              </a:ext>
            </a:extLst>
          </p:cNvPr>
          <p:cNvSpPr>
            <a:spLocks noGrp="1"/>
          </p:cNvSpPr>
          <p:nvPr>
            <p:ph type="body" sz="quarter" idx="31" hasCustomPrompt="1"/>
          </p:nvPr>
        </p:nvSpPr>
        <p:spPr>
          <a:xfrm>
            <a:off x="4729180" y="2071387"/>
            <a:ext cx="1890000" cy="659263"/>
          </a:xfrm>
          <a:solidFill>
            <a:schemeClr val="bg2"/>
          </a:solidFill>
        </p:spPr>
        <p:txBody>
          <a:bodyPr lIns="756000" tIns="72000" rIns="72000"/>
          <a:lstStyle>
            <a:lvl1pPr marL="0" indent="0" rtl="0">
              <a:lnSpc>
                <a:spcPct val="100000"/>
              </a:lnSpc>
              <a:spcAft>
                <a:spcPts val="3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First Level, Segoe UI, 8pt</a:t>
            </a:r>
          </a:p>
          <a:p>
            <a:pPr marL="0" marR="0" lvl="0" indent="0" algn="l" defTabSz="685800" rtl="0" eaLnBrk="1" fontAlgn="auto" latinLnBrk="0" hangingPunct="1">
              <a:lnSpc>
                <a:spcPts val="900"/>
              </a:lnSpc>
              <a:spcBef>
                <a:spcPts val="0"/>
              </a:spcBef>
              <a:spcAft>
                <a:spcPts val="300"/>
              </a:spcAft>
              <a:buClr>
                <a:schemeClr val="accent1"/>
              </a:buClr>
              <a:buSzPct val="100000"/>
              <a:buFont typeface="Wingdings" panose="05000000000000000000" pitchFamily="2" charset="2"/>
              <a:buNone/>
              <a:tabLst/>
              <a:defRPr/>
            </a:pPr>
            <a:r>
              <a:rPr lang="en-US" dirty="0"/>
              <a:t>Second Level, Segoe UI, 8 </a:t>
            </a:r>
            <a:r>
              <a:rPr lang="en-US" dirty="0" err="1"/>
              <a:t>pt</a:t>
            </a:r>
            <a:endParaRPr lang="en-US" dirty="0"/>
          </a:p>
          <a:p>
            <a:pPr lvl="0"/>
            <a:r>
              <a:rPr lang="en-US" dirty="0"/>
              <a:t>       </a:t>
            </a:r>
          </a:p>
        </p:txBody>
      </p:sp>
      <p:sp>
        <p:nvSpPr>
          <p:cNvPr id="41" name="Textplatzhalter 14">
            <a:extLst>
              <a:ext uri="{FF2B5EF4-FFF2-40B4-BE49-F238E27FC236}">
                <a16:creationId xmlns:a16="http://schemas.microsoft.com/office/drawing/2014/main" id="{760E4DC2-0B14-4953-A23E-C95ECF2E927D}"/>
              </a:ext>
            </a:extLst>
          </p:cNvPr>
          <p:cNvSpPr>
            <a:spLocks noGrp="1"/>
          </p:cNvSpPr>
          <p:nvPr>
            <p:ph type="body" sz="quarter" idx="25" hasCustomPrompt="1"/>
          </p:nvPr>
        </p:nvSpPr>
        <p:spPr>
          <a:xfrm>
            <a:off x="2512481" y="2071387"/>
            <a:ext cx="1890000" cy="659263"/>
          </a:xfrm>
          <a:solidFill>
            <a:schemeClr val="bg2"/>
          </a:solidFill>
        </p:spPr>
        <p:txBody>
          <a:bodyPr lIns="756000" tIns="72000" rIns="72000"/>
          <a:lstStyle>
            <a:lvl1pPr marL="0" indent="0" rtl="0">
              <a:lnSpc>
                <a:spcPct val="100000"/>
              </a:lnSpc>
              <a:spcAft>
                <a:spcPts val="3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First Level, Segoe UI, 8pt</a:t>
            </a:r>
          </a:p>
          <a:p>
            <a:pPr marL="0" marR="0" lvl="0" indent="0" algn="l" defTabSz="685800" rtl="0" eaLnBrk="1" fontAlgn="auto" latinLnBrk="0" hangingPunct="1">
              <a:lnSpc>
                <a:spcPts val="900"/>
              </a:lnSpc>
              <a:spcBef>
                <a:spcPts val="0"/>
              </a:spcBef>
              <a:spcAft>
                <a:spcPts val="300"/>
              </a:spcAft>
              <a:buClr>
                <a:schemeClr val="accent1"/>
              </a:buClr>
              <a:buSzPct val="100000"/>
              <a:buFont typeface="Wingdings" panose="05000000000000000000" pitchFamily="2" charset="2"/>
              <a:buNone/>
              <a:tabLst/>
              <a:defRPr/>
            </a:pPr>
            <a:r>
              <a:rPr lang="en-US" dirty="0"/>
              <a:t>Second Level, Segoe UI, 8 </a:t>
            </a:r>
            <a:r>
              <a:rPr lang="en-US" dirty="0" err="1"/>
              <a:t>pt</a:t>
            </a:r>
            <a:endParaRPr lang="en-US" dirty="0"/>
          </a:p>
          <a:p>
            <a:pPr lvl="0"/>
            <a:r>
              <a:rPr lang="en-US" dirty="0"/>
              <a:t>       </a:t>
            </a:r>
          </a:p>
        </p:txBody>
      </p:sp>
      <p:sp>
        <p:nvSpPr>
          <p:cNvPr id="43" name="Textplatzhalter 14">
            <a:extLst>
              <a:ext uri="{FF2B5EF4-FFF2-40B4-BE49-F238E27FC236}">
                <a16:creationId xmlns:a16="http://schemas.microsoft.com/office/drawing/2014/main" id="{3B183EC4-A777-4383-B283-04B454C6E174}"/>
              </a:ext>
            </a:extLst>
          </p:cNvPr>
          <p:cNvSpPr>
            <a:spLocks noGrp="1"/>
          </p:cNvSpPr>
          <p:nvPr>
            <p:ph type="body" sz="quarter" idx="27" hasCustomPrompt="1"/>
          </p:nvPr>
        </p:nvSpPr>
        <p:spPr>
          <a:xfrm>
            <a:off x="2511735" y="2828034"/>
            <a:ext cx="1890000" cy="659263"/>
          </a:xfrm>
          <a:solidFill>
            <a:schemeClr val="bg2"/>
          </a:solidFill>
        </p:spPr>
        <p:txBody>
          <a:bodyPr lIns="756000" tIns="72000" rIns="72000"/>
          <a:lstStyle>
            <a:lvl1pPr marL="0" indent="0" rtl="0">
              <a:lnSpc>
                <a:spcPct val="100000"/>
              </a:lnSpc>
              <a:spcAft>
                <a:spcPts val="3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First Level, Segoe UI, 8pt</a:t>
            </a:r>
          </a:p>
          <a:p>
            <a:pPr marL="0" marR="0" lvl="0" indent="0" algn="l" defTabSz="685800" rtl="0" eaLnBrk="1" fontAlgn="auto" latinLnBrk="0" hangingPunct="1">
              <a:lnSpc>
                <a:spcPts val="900"/>
              </a:lnSpc>
              <a:spcBef>
                <a:spcPts val="0"/>
              </a:spcBef>
              <a:spcAft>
                <a:spcPts val="300"/>
              </a:spcAft>
              <a:buClr>
                <a:schemeClr val="accent1"/>
              </a:buClr>
              <a:buSzPct val="100000"/>
              <a:buFont typeface="Wingdings" panose="05000000000000000000" pitchFamily="2" charset="2"/>
              <a:buNone/>
              <a:tabLst/>
              <a:defRPr/>
            </a:pPr>
            <a:r>
              <a:rPr lang="en-US" dirty="0"/>
              <a:t>Second Level, Segoe UI, 8 </a:t>
            </a:r>
            <a:r>
              <a:rPr lang="en-US" dirty="0" err="1"/>
              <a:t>pt</a:t>
            </a:r>
            <a:endParaRPr lang="en-US" dirty="0"/>
          </a:p>
          <a:p>
            <a:pPr lvl="0"/>
            <a:r>
              <a:rPr lang="en-US" dirty="0"/>
              <a:t>       </a:t>
            </a:r>
          </a:p>
        </p:txBody>
      </p:sp>
      <p:sp>
        <p:nvSpPr>
          <p:cNvPr id="45" name="Textplatzhalter 14">
            <a:extLst>
              <a:ext uri="{FF2B5EF4-FFF2-40B4-BE49-F238E27FC236}">
                <a16:creationId xmlns:a16="http://schemas.microsoft.com/office/drawing/2014/main" id="{9F45C9F4-1D12-4FDE-8FBA-11BDA0999E80}"/>
              </a:ext>
            </a:extLst>
          </p:cNvPr>
          <p:cNvSpPr>
            <a:spLocks noGrp="1"/>
          </p:cNvSpPr>
          <p:nvPr>
            <p:ph type="body" sz="quarter" idx="29" hasCustomPrompt="1"/>
          </p:nvPr>
        </p:nvSpPr>
        <p:spPr>
          <a:xfrm>
            <a:off x="2511735" y="3584533"/>
            <a:ext cx="1890000" cy="659263"/>
          </a:xfrm>
          <a:solidFill>
            <a:schemeClr val="bg2"/>
          </a:solidFill>
        </p:spPr>
        <p:txBody>
          <a:bodyPr lIns="756000" tIns="72000" rIns="72000"/>
          <a:lstStyle>
            <a:lvl1pPr marL="0" indent="0" rtl="0">
              <a:lnSpc>
                <a:spcPct val="100000"/>
              </a:lnSpc>
              <a:spcAft>
                <a:spcPts val="3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First Level, Segoe UI, 8pt</a:t>
            </a:r>
          </a:p>
          <a:p>
            <a:pPr marL="0" marR="0" lvl="0" indent="0" algn="l" defTabSz="685800" rtl="0" eaLnBrk="1" fontAlgn="auto" latinLnBrk="0" hangingPunct="1">
              <a:lnSpc>
                <a:spcPts val="900"/>
              </a:lnSpc>
              <a:spcBef>
                <a:spcPts val="0"/>
              </a:spcBef>
              <a:spcAft>
                <a:spcPts val="300"/>
              </a:spcAft>
              <a:buClr>
                <a:schemeClr val="accent1"/>
              </a:buClr>
              <a:buSzPct val="100000"/>
              <a:buFont typeface="Wingdings" panose="05000000000000000000" pitchFamily="2" charset="2"/>
              <a:buNone/>
              <a:tabLst/>
              <a:defRPr/>
            </a:pPr>
            <a:r>
              <a:rPr lang="en-US" dirty="0"/>
              <a:t>Second Level, Segoe UI, 8 </a:t>
            </a:r>
            <a:r>
              <a:rPr lang="en-US" dirty="0" err="1"/>
              <a:t>pt</a:t>
            </a:r>
            <a:endParaRPr lang="en-US" dirty="0"/>
          </a:p>
          <a:p>
            <a:pPr lvl="0"/>
            <a:r>
              <a:rPr lang="en-US" dirty="0"/>
              <a:t>       </a:t>
            </a:r>
          </a:p>
        </p:txBody>
      </p:sp>
      <p:sp>
        <p:nvSpPr>
          <p:cNvPr id="35" name="Textplatzhalter 14">
            <a:extLst>
              <a:ext uri="{FF2B5EF4-FFF2-40B4-BE49-F238E27FC236}">
                <a16:creationId xmlns:a16="http://schemas.microsoft.com/office/drawing/2014/main" id="{AF4C01BF-5414-4587-908C-74F1B6984DEF}"/>
              </a:ext>
            </a:extLst>
          </p:cNvPr>
          <p:cNvSpPr>
            <a:spLocks noGrp="1"/>
          </p:cNvSpPr>
          <p:nvPr>
            <p:ph type="body" sz="quarter" idx="19" hasCustomPrompt="1"/>
          </p:nvPr>
        </p:nvSpPr>
        <p:spPr>
          <a:xfrm>
            <a:off x="302844" y="2071387"/>
            <a:ext cx="1890000" cy="659263"/>
          </a:xfrm>
          <a:solidFill>
            <a:schemeClr val="bg2"/>
          </a:solidFill>
        </p:spPr>
        <p:txBody>
          <a:bodyPr lIns="756000" tIns="72000" rIns="72000"/>
          <a:lstStyle>
            <a:lvl1pPr marL="0" indent="0" rtl="0">
              <a:lnSpc>
                <a:spcPct val="100000"/>
              </a:lnSpc>
              <a:spcAft>
                <a:spcPts val="3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First Level, Segoe UI, 8pt</a:t>
            </a:r>
          </a:p>
          <a:p>
            <a:pPr marL="0" marR="0" lvl="0" indent="0" algn="l" defTabSz="685800" rtl="0" eaLnBrk="1" fontAlgn="auto" latinLnBrk="0" hangingPunct="1">
              <a:lnSpc>
                <a:spcPts val="900"/>
              </a:lnSpc>
              <a:spcBef>
                <a:spcPts val="0"/>
              </a:spcBef>
              <a:spcAft>
                <a:spcPts val="300"/>
              </a:spcAft>
              <a:buClr>
                <a:schemeClr val="accent1"/>
              </a:buClr>
              <a:buSzPct val="100000"/>
              <a:buFont typeface="Wingdings" panose="05000000000000000000" pitchFamily="2" charset="2"/>
              <a:buNone/>
              <a:tabLst/>
              <a:defRPr/>
            </a:pPr>
            <a:r>
              <a:rPr lang="en-US" dirty="0"/>
              <a:t>Second Level, Segoe UI, 8 </a:t>
            </a:r>
            <a:r>
              <a:rPr lang="en-US" dirty="0" err="1"/>
              <a:t>pt</a:t>
            </a:r>
            <a:endParaRPr lang="en-US" dirty="0"/>
          </a:p>
          <a:p>
            <a:pPr lvl="0"/>
            <a:r>
              <a:rPr lang="en-US" dirty="0"/>
              <a:t>       </a:t>
            </a:r>
          </a:p>
        </p:txBody>
      </p:sp>
      <p:sp>
        <p:nvSpPr>
          <p:cNvPr id="37" name="Textplatzhalter 14">
            <a:extLst>
              <a:ext uri="{FF2B5EF4-FFF2-40B4-BE49-F238E27FC236}">
                <a16:creationId xmlns:a16="http://schemas.microsoft.com/office/drawing/2014/main" id="{1023228D-7341-4F46-BA3D-F25D89866DCD}"/>
              </a:ext>
            </a:extLst>
          </p:cNvPr>
          <p:cNvSpPr>
            <a:spLocks noGrp="1"/>
          </p:cNvSpPr>
          <p:nvPr>
            <p:ph type="body" sz="quarter" idx="21" hasCustomPrompt="1"/>
          </p:nvPr>
        </p:nvSpPr>
        <p:spPr>
          <a:xfrm>
            <a:off x="302098" y="2828034"/>
            <a:ext cx="1890000" cy="659263"/>
          </a:xfrm>
          <a:solidFill>
            <a:schemeClr val="bg2"/>
          </a:solidFill>
        </p:spPr>
        <p:txBody>
          <a:bodyPr lIns="756000" tIns="72000" rIns="72000"/>
          <a:lstStyle>
            <a:lvl1pPr marL="0" indent="0" rtl="0">
              <a:lnSpc>
                <a:spcPct val="100000"/>
              </a:lnSpc>
              <a:spcAft>
                <a:spcPts val="3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First Level, Segoe UI, 8pt</a:t>
            </a:r>
          </a:p>
          <a:p>
            <a:pPr marL="0" marR="0" lvl="0" indent="0" algn="l" defTabSz="685800" rtl="0" eaLnBrk="1" fontAlgn="auto" latinLnBrk="0" hangingPunct="1">
              <a:lnSpc>
                <a:spcPts val="900"/>
              </a:lnSpc>
              <a:spcBef>
                <a:spcPts val="0"/>
              </a:spcBef>
              <a:spcAft>
                <a:spcPts val="300"/>
              </a:spcAft>
              <a:buClr>
                <a:schemeClr val="accent1"/>
              </a:buClr>
              <a:buSzPct val="100000"/>
              <a:buFont typeface="Wingdings" panose="05000000000000000000" pitchFamily="2" charset="2"/>
              <a:buNone/>
              <a:tabLst/>
              <a:defRPr/>
            </a:pPr>
            <a:r>
              <a:rPr lang="en-US" dirty="0"/>
              <a:t>Second Level, Segoe UI, 8 </a:t>
            </a:r>
            <a:r>
              <a:rPr lang="en-US" dirty="0" err="1"/>
              <a:t>pt</a:t>
            </a:r>
            <a:endParaRPr lang="en-US" dirty="0"/>
          </a:p>
          <a:p>
            <a:pPr lvl="0"/>
            <a:r>
              <a:rPr lang="en-US" dirty="0"/>
              <a:t>       </a:t>
            </a:r>
          </a:p>
        </p:txBody>
      </p:sp>
      <p:sp>
        <p:nvSpPr>
          <p:cNvPr id="39" name="Textplatzhalter 14">
            <a:extLst>
              <a:ext uri="{FF2B5EF4-FFF2-40B4-BE49-F238E27FC236}">
                <a16:creationId xmlns:a16="http://schemas.microsoft.com/office/drawing/2014/main" id="{E68F4278-256A-4F9C-BBC9-3CC1505045CA}"/>
              </a:ext>
            </a:extLst>
          </p:cNvPr>
          <p:cNvSpPr>
            <a:spLocks noGrp="1"/>
          </p:cNvSpPr>
          <p:nvPr>
            <p:ph type="body" sz="quarter" idx="23" hasCustomPrompt="1"/>
          </p:nvPr>
        </p:nvSpPr>
        <p:spPr>
          <a:xfrm>
            <a:off x="302098" y="3584533"/>
            <a:ext cx="1890000" cy="659263"/>
          </a:xfrm>
          <a:solidFill>
            <a:schemeClr val="bg2"/>
          </a:solidFill>
        </p:spPr>
        <p:txBody>
          <a:bodyPr lIns="756000" tIns="72000" rIns="72000"/>
          <a:lstStyle>
            <a:lvl1pPr marL="0" indent="0" rtl="0">
              <a:lnSpc>
                <a:spcPct val="100000"/>
              </a:lnSpc>
              <a:spcAft>
                <a:spcPts val="3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First Level, Segoe UI, 8pt</a:t>
            </a:r>
          </a:p>
          <a:p>
            <a:pPr marL="0" marR="0" lvl="0" indent="0" algn="l" defTabSz="685800" rtl="0" eaLnBrk="1" fontAlgn="auto" latinLnBrk="0" hangingPunct="1">
              <a:lnSpc>
                <a:spcPts val="900"/>
              </a:lnSpc>
              <a:spcBef>
                <a:spcPts val="0"/>
              </a:spcBef>
              <a:spcAft>
                <a:spcPts val="300"/>
              </a:spcAft>
              <a:buClr>
                <a:schemeClr val="accent1"/>
              </a:buClr>
              <a:buSzPct val="100000"/>
              <a:buFont typeface="Wingdings" panose="05000000000000000000" pitchFamily="2" charset="2"/>
              <a:buNone/>
              <a:tabLst/>
              <a:defRPr/>
            </a:pPr>
            <a:r>
              <a:rPr lang="en-US" dirty="0"/>
              <a:t>Second Level, Segoe UI, 8 </a:t>
            </a:r>
            <a:r>
              <a:rPr lang="en-US" dirty="0" err="1"/>
              <a:t>pt</a:t>
            </a:r>
            <a:endParaRPr lang="en-US" dirty="0"/>
          </a:p>
          <a:p>
            <a:pPr lvl="0"/>
            <a:r>
              <a:rPr lang="en-US" dirty="0"/>
              <a:t>       </a:t>
            </a:r>
          </a:p>
        </p:txBody>
      </p:sp>
      <p:sp>
        <p:nvSpPr>
          <p:cNvPr id="49" name="Textplatzhalter 14">
            <a:extLst>
              <a:ext uri="{FF2B5EF4-FFF2-40B4-BE49-F238E27FC236}">
                <a16:creationId xmlns:a16="http://schemas.microsoft.com/office/drawing/2014/main" id="{FB23E466-0EB2-4749-8F39-1D32E6AB50D5}"/>
              </a:ext>
            </a:extLst>
          </p:cNvPr>
          <p:cNvSpPr>
            <a:spLocks noGrp="1"/>
          </p:cNvSpPr>
          <p:nvPr>
            <p:ph type="body" sz="quarter" idx="33" hasCustomPrompt="1"/>
          </p:nvPr>
        </p:nvSpPr>
        <p:spPr>
          <a:xfrm>
            <a:off x="4728434" y="2828034"/>
            <a:ext cx="1890000" cy="659263"/>
          </a:xfrm>
          <a:solidFill>
            <a:schemeClr val="bg2"/>
          </a:solidFill>
        </p:spPr>
        <p:txBody>
          <a:bodyPr lIns="756000" tIns="72000" rIns="72000"/>
          <a:lstStyle>
            <a:lvl1pPr marL="0" indent="0" rtl="0">
              <a:lnSpc>
                <a:spcPct val="100000"/>
              </a:lnSpc>
              <a:spcAft>
                <a:spcPts val="3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First Level, Segoe UI, 8pt</a:t>
            </a:r>
          </a:p>
          <a:p>
            <a:pPr marL="0" marR="0" lvl="0" indent="0" algn="l" defTabSz="685800" rtl="0" eaLnBrk="1" fontAlgn="auto" latinLnBrk="0" hangingPunct="1">
              <a:lnSpc>
                <a:spcPts val="900"/>
              </a:lnSpc>
              <a:spcBef>
                <a:spcPts val="0"/>
              </a:spcBef>
              <a:spcAft>
                <a:spcPts val="300"/>
              </a:spcAft>
              <a:buClr>
                <a:schemeClr val="accent1"/>
              </a:buClr>
              <a:buSzPct val="100000"/>
              <a:buFont typeface="Wingdings" panose="05000000000000000000" pitchFamily="2" charset="2"/>
              <a:buNone/>
              <a:tabLst/>
              <a:defRPr/>
            </a:pPr>
            <a:r>
              <a:rPr lang="en-US" dirty="0"/>
              <a:t>Second Level, Segoe UI, 8 </a:t>
            </a:r>
            <a:r>
              <a:rPr lang="en-US" dirty="0" err="1"/>
              <a:t>pt</a:t>
            </a:r>
            <a:endParaRPr lang="en-US" dirty="0"/>
          </a:p>
          <a:p>
            <a:pPr lvl="0"/>
            <a:r>
              <a:rPr lang="en-US" dirty="0"/>
              <a:t>       </a:t>
            </a:r>
          </a:p>
        </p:txBody>
      </p:sp>
      <p:sp>
        <p:nvSpPr>
          <p:cNvPr id="51" name="Textplatzhalter 14">
            <a:extLst>
              <a:ext uri="{FF2B5EF4-FFF2-40B4-BE49-F238E27FC236}">
                <a16:creationId xmlns:a16="http://schemas.microsoft.com/office/drawing/2014/main" id="{4D1967F7-1F22-4C0D-9E07-423EFCF84828}"/>
              </a:ext>
            </a:extLst>
          </p:cNvPr>
          <p:cNvSpPr>
            <a:spLocks noGrp="1"/>
          </p:cNvSpPr>
          <p:nvPr>
            <p:ph type="body" sz="quarter" idx="35" hasCustomPrompt="1"/>
          </p:nvPr>
        </p:nvSpPr>
        <p:spPr>
          <a:xfrm>
            <a:off x="4728434" y="3584533"/>
            <a:ext cx="1890000" cy="659263"/>
          </a:xfrm>
          <a:solidFill>
            <a:schemeClr val="bg2"/>
          </a:solidFill>
        </p:spPr>
        <p:txBody>
          <a:bodyPr lIns="756000" tIns="72000" rIns="72000"/>
          <a:lstStyle>
            <a:lvl1pPr marL="0" indent="0" rtl="0">
              <a:lnSpc>
                <a:spcPct val="100000"/>
              </a:lnSpc>
              <a:spcAft>
                <a:spcPts val="3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First Level, Segoe UI, 8pt</a:t>
            </a:r>
          </a:p>
          <a:p>
            <a:pPr marL="0" marR="0" lvl="0" indent="0" algn="l" defTabSz="685800" rtl="0" eaLnBrk="1" fontAlgn="auto" latinLnBrk="0" hangingPunct="1">
              <a:lnSpc>
                <a:spcPts val="900"/>
              </a:lnSpc>
              <a:spcBef>
                <a:spcPts val="0"/>
              </a:spcBef>
              <a:spcAft>
                <a:spcPts val="300"/>
              </a:spcAft>
              <a:buClr>
                <a:schemeClr val="accent1"/>
              </a:buClr>
              <a:buSzPct val="100000"/>
              <a:buFont typeface="Wingdings" panose="05000000000000000000" pitchFamily="2" charset="2"/>
              <a:buNone/>
              <a:tabLst/>
              <a:defRPr/>
            </a:pPr>
            <a:r>
              <a:rPr lang="en-US" dirty="0"/>
              <a:t>Second Level, Segoe UI, 8 </a:t>
            </a:r>
            <a:r>
              <a:rPr lang="en-US" dirty="0" err="1"/>
              <a:t>pt</a:t>
            </a:r>
            <a:endParaRPr lang="en-US" dirty="0"/>
          </a:p>
          <a:p>
            <a:pPr lvl="0"/>
            <a:r>
              <a:rPr lang="en-US" dirty="0"/>
              <a:t>       </a:t>
            </a:r>
          </a:p>
        </p:txBody>
      </p:sp>
      <p:sp>
        <p:nvSpPr>
          <p:cNvPr id="42" name="Bildplatzhalter 5">
            <a:extLst>
              <a:ext uri="{FF2B5EF4-FFF2-40B4-BE49-F238E27FC236}">
                <a16:creationId xmlns:a16="http://schemas.microsoft.com/office/drawing/2014/main" id="{F112FA0F-3D4F-4B6D-A9F3-F73284F90A09}"/>
              </a:ext>
            </a:extLst>
          </p:cNvPr>
          <p:cNvSpPr>
            <a:spLocks noGrp="1"/>
          </p:cNvSpPr>
          <p:nvPr>
            <p:ph type="pic" sz="quarter" idx="26" hasCustomPrompt="1"/>
          </p:nvPr>
        </p:nvSpPr>
        <p:spPr>
          <a:xfrm>
            <a:off x="2512481" y="2071387"/>
            <a:ext cx="640024" cy="659263"/>
          </a:xfrm>
          <a:solidFill>
            <a:schemeClr val="tx2"/>
          </a:solidFill>
        </p:spPr>
        <p:txBody>
          <a:bodyPr/>
          <a:lstStyle>
            <a:lvl1pPr marL="0" indent="0" rtl="0">
              <a:lnSpc>
                <a:spcPct val="100000"/>
              </a:lnSpc>
              <a:spcAft>
                <a:spcPts val="300"/>
              </a:spcAft>
              <a:buNone/>
              <a:defRPr sz="800"/>
            </a:lvl1pPr>
          </a:lstStyle>
          <a:p>
            <a:r>
              <a:rPr lang="en-US" dirty="0"/>
              <a:t>Insert image from file by clicking on the icon</a:t>
            </a:r>
          </a:p>
        </p:txBody>
      </p:sp>
      <p:sp>
        <p:nvSpPr>
          <p:cNvPr id="44" name="Bildplatzhalter 5">
            <a:extLst>
              <a:ext uri="{FF2B5EF4-FFF2-40B4-BE49-F238E27FC236}">
                <a16:creationId xmlns:a16="http://schemas.microsoft.com/office/drawing/2014/main" id="{5F0A51C4-332F-4366-803D-6524D11C7DCE}"/>
              </a:ext>
            </a:extLst>
          </p:cNvPr>
          <p:cNvSpPr>
            <a:spLocks noGrp="1"/>
          </p:cNvSpPr>
          <p:nvPr>
            <p:ph type="pic" sz="quarter" idx="28" hasCustomPrompt="1"/>
          </p:nvPr>
        </p:nvSpPr>
        <p:spPr>
          <a:xfrm>
            <a:off x="2511735" y="2828034"/>
            <a:ext cx="640024" cy="659263"/>
          </a:xfrm>
          <a:solidFill>
            <a:schemeClr val="tx2"/>
          </a:solidFill>
        </p:spPr>
        <p:txBody>
          <a:bodyPr/>
          <a:lstStyle>
            <a:lvl1pPr marL="0" indent="0" rtl="0">
              <a:lnSpc>
                <a:spcPct val="100000"/>
              </a:lnSpc>
              <a:spcAft>
                <a:spcPts val="300"/>
              </a:spcAft>
              <a:buNone/>
              <a:defRPr sz="800"/>
            </a:lvl1pPr>
          </a:lstStyle>
          <a:p>
            <a:r>
              <a:rPr lang="en-US" dirty="0"/>
              <a:t>Insert image from file by clicking on the icon</a:t>
            </a:r>
          </a:p>
        </p:txBody>
      </p:sp>
      <p:sp>
        <p:nvSpPr>
          <p:cNvPr id="46" name="Bildplatzhalter 5">
            <a:extLst>
              <a:ext uri="{FF2B5EF4-FFF2-40B4-BE49-F238E27FC236}">
                <a16:creationId xmlns:a16="http://schemas.microsoft.com/office/drawing/2014/main" id="{429A306F-6B60-45BC-9E91-6CCFA7EB3AB2}"/>
              </a:ext>
            </a:extLst>
          </p:cNvPr>
          <p:cNvSpPr>
            <a:spLocks noGrp="1"/>
          </p:cNvSpPr>
          <p:nvPr>
            <p:ph type="pic" sz="quarter" idx="30" hasCustomPrompt="1"/>
          </p:nvPr>
        </p:nvSpPr>
        <p:spPr>
          <a:xfrm>
            <a:off x="2511735" y="3584533"/>
            <a:ext cx="640024" cy="659263"/>
          </a:xfrm>
          <a:solidFill>
            <a:schemeClr val="tx2"/>
          </a:solidFill>
        </p:spPr>
        <p:txBody>
          <a:bodyPr/>
          <a:lstStyle>
            <a:lvl1pPr marL="0" indent="0" rtl="0">
              <a:lnSpc>
                <a:spcPct val="100000"/>
              </a:lnSpc>
              <a:spcAft>
                <a:spcPts val="300"/>
              </a:spcAft>
              <a:buNone/>
              <a:defRPr sz="800"/>
            </a:lvl1pPr>
          </a:lstStyle>
          <a:p>
            <a:r>
              <a:rPr lang="en-US" dirty="0"/>
              <a:t>Insert image from file by clicking on the icon</a:t>
            </a:r>
          </a:p>
        </p:txBody>
      </p:sp>
      <p:sp>
        <p:nvSpPr>
          <p:cNvPr id="36" name="Bildplatzhalter 5">
            <a:extLst>
              <a:ext uri="{FF2B5EF4-FFF2-40B4-BE49-F238E27FC236}">
                <a16:creationId xmlns:a16="http://schemas.microsoft.com/office/drawing/2014/main" id="{21D22F25-B619-42F5-9952-2E6B95228D43}"/>
              </a:ext>
            </a:extLst>
          </p:cNvPr>
          <p:cNvSpPr>
            <a:spLocks noGrp="1"/>
          </p:cNvSpPr>
          <p:nvPr>
            <p:ph type="pic" sz="quarter" idx="20" hasCustomPrompt="1"/>
          </p:nvPr>
        </p:nvSpPr>
        <p:spPr>
          <a:xfrm>
            <a:off x="300784" y="2071387"/>
            <a:ext cx="640024" cy="659263"/>
          </a:xfrm>
          <a:solidFill>
            <a:schemeClr val="tx2"/>
          </a:solidFill>
        </p:spPr>
        <p:txBody>
          <a:bodyPr/>
          <a:lstStyle>
            <a:lvl1pPr marL="0" indent="0" rtl="0">
              <a:lnSpc>
                <a:spcPct val="100000"/>
              </a:lnSpc>
              <a:spcAft>
                <a:spcPts val="300"/>
              </a:spcAft>
              <a:buNone/>
              <a:defRPr sz="800"/>
            </a:lvl1pPr>
          </a:lstStyle>
          <a:p>
            <a:r>
              <a:rPr lang="en-US" dirty="0"/>
              <a:t>Insert image from file by clicking on the icon</a:t>
            </a:r>
          </a:p>
        </p:txBody>
      </p:sp>
      <p:sp>
        <p:nvSpPr>
          <p:cNvPr id="29" name="Textplatzhalter 14">
            <a:extLst>
              <a:ext uri="{FF2B5EF4-FFF2-40B4-BE49-F238E27FC236}">
                <a16:creationId xmlns:a16="http://schemas.microsoft.com/office/drawing/2014/main" id="{402F0E5D-E5F5-4316-A12A-FEAD92AED009}"/>
              </a:ext>
            </a:extLst>
          </p:cNvPr>
          <p:cNvSpPr>
            <a:spLocks noGrp="1"/>
          </p:cNvSpPr>
          <p:nvPr>
            <p:ph type="body" sz="quarter" idx="18" hasCustomPrompt="1"/>
          </p:nvPr>
        </p:nvSpPr>
        <p:spPr>
          <a:xfrm>
            <a:off x="3627176" y="1150938"/>
            <a:ext cx="1890000" cy="659263"/>
          </a:xfrm>
          <a:solidFill>
            <a:schemeClr val="bg2"/>
          </a:solidFill>
        </p:spPr>
        <p:txBody>
          <a:bodyPr lIns="756000" tIns="72000" rIns="72000"/>
          <a:lstStyle>
            <a:lvl1pPr marL="0" indent="0" rtl="0">
              <a:lnSpc>
                <a:spcPct val="100000"/>
              </a:lnSpc>
              <a:spcAft>
                <a:spcPts val="3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First Level, Segoe UI, 8pt</a:t>
            </a:r>
          </a:p>
          <a:p>
            <a:pPr marL="0" marR="0" lvl="0" indent="0" algn="l" defTabSz="685800" rtl="0" eaLnBrk="1" fontAlgn="auto" latinLnBrk="0" hangingPunct="1">
              <a:lnSpc>
                <a:spcPts val="900"/>
              </a:lnSpc>
              <a:spcBef>
                <a:spcPts val="0"/>
              </a:spcBef>
              <a:spcAft>
                <a:spcPts val="300"/>
              </a:spcAft>
              <a:buClr>
                <a:schemeClr val="accent1"/>
              </a:buClr>
              <a:buSzPct val="100000"/>
              <a:buFont typeface="Wingdings" panose="05000000000000000000" pitchFamily="2" charset="2"/>
              <a:buNone/>
              <a:tabLst/>
              <a:defRPr/>
            </a:pPr>
            <a:r>
              <a:rPr lang="en-US" dirty="0"/>
              <a:t>Second Level, Segoe UI, 8 </a:t>
            </a:r>
            <a:r>
              <a:rPr lang="en-US" dirty="0" err="1"/>
              <a:t>pt</a:t>
            </a:r>
            <a:endParaRPr lang="en-US" dirty="0"/>
          </a:p>
          <a:p>
            <a:pPr lvl="0"/>
            <a:r>
              <a:rPr lang="en-US" dirty="0"/>
              <a:t>       </a:t>
            </a:r>
          </a:p>
        </p:txBody>
      </p:sp>
      <p:sp>
        <p:nvSpPr>
          <p:cNvPr id="26" name="Bildplatzhalter 5">
            <a:extLst>
              <a:ext uri="{FF2B5EF4-FFF2-40B4-BE49-F238E27FC236}">
                <a16:creationId xmlns:a16="http://schemas.microsoft.com/office/drawing/2014/main" id="{EA502922-14F1-428D-A15C-C353A9A3324F}"/>
              </a:ext>
            </a:extLst>
          </p:cNvPr>
          <p:cNvSpPr>
            <a:spLocks noGrp="1"/>
          </p:cNvSpPr>
          <p:nvPr>
            <p:ph type="pic" sz="quarter" idx="14" hasCustomPrompt="1"/>
          </p:nvPr>
        </p:nvSpPr>
        <p:spPr>
          <a:xfrm>
            <a:off x="3627176" y="1150938"/>
            <a:ext cx="640024" cy="659263"/>
          </a:xfrm>
          <a:solidFill>
            <a:schemeClr val="tx2"/>
          </a:solidFill>
        </p:spPr>
        <p:txBody>
          <a:bodyPr/>
          <a:lstStyle>
            <a:lvl1pPr marL="0" indent="0" rtl="0">
              <a:lnSpc>
                <a:spcPct val="100000"/>
              </a:lnSpc>
              <a:spcAft>
                <a:spcPts val="300"/>
              </a:spcAft>
              <a:buNone/>
              <a:defRPr sz="800"/>
            </a:lvl1pPr>
          </a:lstStyle>
          <a:p>
            <a:r>
              <a:rPr lang="en-US" dirty="0"/>
              <a:t>Insert image from file by clicking on the icon</a:t>
            </a:r>
          </a:p>
        </p:txBody>
      </p:sp>
      <p:sp>
        <p:nvSpPr>
          <p:cNvPr id="3" name="Fußzeilenplatzhalter 2">
            <a:extLst>
              <a:ext uri="{FF2B5EF4-FFF2-40B4-BE49-F238E27FC236}">
                <a16:creationId xmlns:a16="http://schemas.microsoft.com/office/drawing/2014/main" id="{0AE49599-C0B8-49DF-85CE-53002C6BC2C4}"/>
              </a:ext>
            </a:extLst>
          </p:cNvPr>
          <p:cNvSpPr>
            <a:spLocks noGrp="1"/>
          </p:cNvSpPr>
          <p:nvPr>
            <p:ph type="ftr" sz="quarter" idx="10"/>
          </p:nvPr>
        </p:nvSpPr>
        <p:spPr/>
        <p:txBody>
          <a:bodyPr/>
          <a:lstStyle/>
          <a:p>
            <a:r>
              <a:rPr lang="en-US"/>
              <a:t>Presentation title</a:t>
            </a:r>
            <a:endParaRPr lang="en-US" dirty="0"/>
          </a:p>
        </p:txBody>
      </p:sp>
      <p:sp>
        <p:nvSpPr>
          <p:cNvPr id="4" name="Foliennummernplatzhalter 3">
            <a:extLst>
              <a:ext uri="{FF2B5EF4-FFF2-40B4-BE49-F238E27FC236}">
                <a16:creationId xmlns:a16="http://schemas.microsoft.com/office/drawing/2014/main" id="{3B2BD467-26EA-4489-9624-60F7007B3079}"/>
              </a:ext>
            </a:extLst>
          </p:cNvPr>
          <p:cNvSpPr>
            <a:spLocks noGrp="1"/>
          </p:cNvSpPr>
          <p:nvPr>
            <p:ph type="sldNum" sz="quarter" idx="11"/>
          </p:nvPr>
        </p:nvSpPr>
        <p:spPr/>
        <p:txBody>
          <a:bodyPr/>
          <a:lstStyle/>
          <a:p>
            <a:fld id="{54413C03-D129-4B04-B289-283874789DC0}" type="slidenum">
              <a:rPr lang="en-US" smtClean="0"/>
              <a:pPr/>
              <a:t>‹Nr.›</a:t>
            </a:fld>
            <a:endParaRPr lang="en-US" dirty="0"/>
          </a:p>
        </p:txBody>
      </p:sp>
      <p:sp>
        <p:nvSpPr>
          <p:cNvPr id="30" name="Titel 4">
            <a:extLst>
              <a:ext uri="{FF2B5EF4-FFF2-40B4-BE49-F238E27FC236}">
                <a16:creationId xmlns:a16="http://schemas.microsoft.com/office/drawing/2014/main" id="{DB4D938D-FC0E-4E12-9AE6-26F00A0695CE}"/>
              </a:ext>
            </a:extLst>
          </p:cNvPr>
          <p:cNvSpPr>
            <a:spLocks noGrp="1"/>
          </p:cNvSpPr>
          <p:nvPr>
            <p:ph type="title" hasCustomPrompt="1"/>
          </p:nvPr>
        </p:nvSpPr>
        <p:spPr>
          <a:xfrm>
            <a:off x="302420" y="303212"/>
            <a:ext cx="7091362" cy="615553"/>
          </a:xfrm>
        </p:spPr>
        <p:txBody>
          <a:bodyPr vert="horz"/>
          <a:lstStyle/>
          <a:p>
            <a:r>
              <a:rPr lang="en-US" dirty="0"/>
              <a:t>Slide Title, Segoe UI, 24pt</a:t>
            </a:r>
            <a:br>
              <a:rPr lang="en-US" dirty="0"/>
            </a:br>
            <a:r>
              <a:rPr lang="en-US" dirty="0"/>
              <a:t>Max. 2 Lines</a:t>
            </a:r>
          </a:p>
        </p:txBody>
      </p:sp>
      <p:sp>
        <p:nvSpPr>
          <p:cNvPr id="38" name="Bildplatzhalter 5">
            <a:extLst>
              <a:ext uri="{FF2B5EF4-FFF2-40B4-BE49-F238E27FC236}">
                <a16:creationId xmlns:a16="http://schemas.microsoft.com/office/drawing/2014/main" id="{537E44C9-8AA2-49FF-B2DD-42427DA55509}"/>
              </a:ext>
            </a:extLst>
          </p:cNvPr>
          <p:cNvSpPr>
            <a:spLocks noGrp="1"/>
          </p:cNvSpPr>
          <p:nvPr>
            <p:ph type="pic" sz="quarter" idx="22" hasCustomPrompt="1"/>
          </p:nvPr>
        </p:nvSpPr>
        <p:spPr>
          <a:xfrm>
            <a:off x="300038" y="2827886"/>
            <a:ext cx="640024" cy="659411"/>
          </a:xfrm>
          <a:solidFill>
            <a:schemeClr val="tx2"/>
          </a:solidFill>
        </p:spPr>
        <p:txBody>
          <a:bodyPr/>
          <a:lstStyle>
            <a:lvl1pPr marL="0" indent="0" rtl="0">
              <a:lnSpc>
                <a:spcPct val="100000"/>
              </a:lnSpc>
              <a:spcAft>
                <a:spcPts val="300"/>
              </a:spcAft>
              <a:buNone/>
              <a:defRPr sz="800"/>
            </a:lvl1pPr>
          </a:lstStyle>
          <a:p>
            <a:r>
              <a:rPr lang="en-US" dirty="0"/>
              <a:t>Insert image from file by clicking on the icon</a:t>
            </a:r>
          </a:p>
        </p:txBody>
      </p:sp>
      <p:sp>
        <p:nvSpPr>
          <p:cNvPr id="40" name="Bildplatzhalter 5">
            <a:extLst>
              <a:ext uri="{FF2B5EF4-FFF2-40B4-BE49-F238E27FC236}">
                <a16:creationId xmlns:a16="http://schemas.microsoft.com/office/drawing/2014/main" id="{910ACFA6-777C-429F-99B0-70C736EEE96B}"/>
              </a:ext>
            </a:extLst>
          </p:cNvPr>
          <p:cNvSpPr>
            <a:spLocks noGrp="1"/>
          </p:cNvSpPr>
          <p:nvPr>
            <p:ph type="pic" sz="quarter" idx="24" hasCustomPrompt="1"/>
          </p:nvPr>
        </p:nvSpPr>
        <p:spPr>
          <a:xfrm>
            <a:off x="300038" y="3584533"/>
            <a:ext cx="640024" cy="659263"/>
          </a:xfrm>
          <a:solidFill>
            <a:schemeClr val="tx2"/>
          </a:solidFill>
        </p:spPr>
        <p:txBody>
          <a:bodyPr/>
          <a:lstStyle>
            <a:lvl1pPr marL="0" indent="0" rtl="0">
              <a:lnSpc>
                <a:spcPct val="100000"/>
              </a:lnSpc>
              <a:spcAft>
                <a:spcPts val="300"/>
              </a:spcAft>
              <a:buNone/>
              <a:defRPr sz="800"/>
            </a:lvl1pPr>
          </a:lstStyle>
          <a:p>
            <a:r>
              <a:rPr lang="en-US" dirty="0"/>
              <a:t>Insert image from file by clicking on the icon</a:t>
            </a:r>
          </a:p>
        </p:txBody>
      </p:sp>
      <p:sp>
        <p:nvSpPr>
          <p:cNvPr id="48" name="Bildplatzhalter 5">
            <a:extLst>
              <a:ext uri="{FF2B5EF4-FFF2-40B4-BE49-F238E27FC236}">
                <a16:creationId xmlns:a16="http://schemas.microsoft.com/office/drawing/2014/main" id="{C8FD607A-2100-4A8B-8136-F623560DF7E9}"/>
              </a:ext>
            </a:extLst>
          </p:cNvPr>
          <p:cNvSpPr>
            <a:spLocks noGrp="1"/>
          </p:cNvSpPr>
          <p:nvPr>
            <p:ph type="pic" sz="quarter" idx="32" hasCustomPrompt="1"/>
          </p:nvPr>
        </p:nvSpPr>
        <p:spPr>
          <a:xfrm>
            <a:off x="4729180" y="2071387"/>
            <a:ext cx="640024" cy="659263"/>
          </a:xfrm>
          <a:solidFill>
            <a:schemeClr val="tx2"/>
          </a:solidFill>
        </p:spPr>
        <p:txBody>
          <a:bodyPr/>
          <a:lstStyle>
            <a:lvl1pPr marL="0" indent="0" rtl="0">
              <a:lnSpc>
                <a:spcPct val="100000"/>
              </a:lnSpc>
              <a:spcAft>
                <a:spcPts val="300"/>
              </a:spcAft>
              <a:buNone/>
              <a:defRPr sz="800"/>
            </a:lvl1pPr>
          </a:lstStyle>
          <a:p>
            <a:r>
              <a:rPr lang="en-US" dirty="0"/>
              <a:t>Insert image from file by clicking on the icon</a:t>
            </a:r>
          </a:p>
        </p:txBody>
      </p:sp>
      <p:sp>
        <p:nvSpPr>
          <p:cNvPr id="50" name="Bildplatzhalter 5">
            <a:extLst>
              <a:ext uri="{FF2B5EF4-FFF2-40B4-BE49-F238E27FC236}">
                <a16:creationId xmlns:a16="http://schemas.microsoft.com/office/drawing/2014/main" id="{CE1BE50B-D3C8-4A0A-AD45-5A10011F4AB1}"/>
              </a:ext>
            </a:extLst>
          </p:cNvPr>
          <p:cNvSpPr>
            <a:spLocks noGrp="1"/>
          </p:cNvSpPr>
          <p:nvPr>
            <p:ph type="pic" sz="quarter" idx="34" hasCustomPrompt="1"/>
          </p:nvPr>
        </p:nvSpPr>
        <p:spPr>
          <a:xfrm>
            <a:off x="4728434" y="2828034"/>
            <a:ext cx="640024" cy="659263"/>
          </a:xfrm>
          <a:solidFill>
            <a:schemeClr val="tx2"/>
          </a:solidFill>
        </p:spPr>
        <p:txBody>
          <a:bodyPr/>
          <a:lstStyle>
            <a:lvl1pPr marL="0" indent="0" rtl="0">
              <a:lnSpc>
                <a:spcPct val="100000"/>
              </a:lnSpc>
              <a:spcAft>
                <a:spcPts val="300"/>
              </a:spcAft>
              <a:buNone/>
              <a:defRPr sz="800"/>
            </a:lvl1pPr>
          </a:lstStyle>
          <a:p>
            <a:r>
              <a:rPr lang="en-US" dirty="0"/>
              <a:t>Insert image from file by clicking on the icon</a:t>
            </a:r>
          </a:p>
        </p:txBody>
      </p:sp>
      <p:sp>
        <p:nvSpPr>
          <p:cNvPr id="52" name="Bildplatzhalter 5">
            <a:extLst>
              <a:ext uri="{FF2B5EF4-FFF2-40B4-BE49-F238E27FC236}">
                <a16:creationId xmlns:a16="http://schemas.microsoft.com/office/drawing/2014/main" id="{AF9962F6-A433-4E29-ABAC-FE0F1B17E3A5}"/>
              </a:ext>
            </a:extLst>
          </p:cNvPr>
          <p:cNvSpPr>
            <a:spLocks noGrp="1"/>
          </p:cNvSpPr>
          <p:nvPr>
            <p:ph type="pic" sz="quarter" idx="36" hasCustomPrompt="1"/>
          </p:nvPr>
        </p:nvSpPr>
        <p:spPr>
          <a:xfrm>
            <a:off x="4728434" y="3584533"/>
            <a:ext cx="640024" cy="659263"/>
          </a:xfrm>
          <a:solidFill>
            <a:schemeClr val="tx2"/>
          </a:solidFill>
        </p:spPr>
        <p:txBody>
          <a:bodyPr/>
          <a:lstStyle>
            <a:lvl1pPr marL="0" indent="0" rtl="0">
              <a:lnSpc>
                <a:spcPct val="100000"/>
              </a:lnSpc>
              <a:spcAft>
                <a:spcPts val="300"/>
              </a:spcAft>
              <a:buNone/>
              <a:defRPr sz="800"/>
            </a:lvl1pPr>
          </a:lstStyle>
          <a:p>
            <a:r>
              <a:rPr lang="en-US" dirty="0"/>
              <a:t>Insert image from file by clicking on the icon</a:t>
            </a:r>
          </a:p>
        </p:txBody>
      </p:sp>
      <p:sp>
        <p:nvSpPr>
          <p:cNvPr id="53" name="Textplatzhalter 14">
            <a:extLst>
              <a:ext uri="{FF2B5EF4-FFF2-40B4-BE49-F238E27FC236}">
                <a16:creationId xmlns:a16="http://schemas.microsoft.com/office/drawing/2014/main" id="{0F0589E6-8316-4916-8247-5013F5F3206C}"/>
              </a:ext>
            </a:extLst>
          </p:cNvPr>
          <p:cNvSpPr>
            <a:spLocks noGrp="1"/>
          </p:cNvSpPr>
          <p:nvPr>
            <p:ph type="body" sz="quarter" idx="37" hasCustomPrompt="1"/>
          </p:nvPr>
        </p:nvSpPr>
        <p:spPr>
          <a:xfrm>
            <a:off x="6952375" y="2071387"/>
            <a:ext cx="1890000" cy="659263"/>
          </a:xfrm>
          <a:solidFill>
            <a:schemeClr val="bg2"/>
          </a:solidFill>
        </p:spPr>
        <p:txBody>
          <a:bodyPr lIns="756000" tIns="72000" rIns="72000"/>
          <a:lstStyle>
            <a:lvl1pPr marL="0" indent="0" rtl="0">
              <a:lnSpc>
                <a:spcPct val="100000"/>
              </a:lnSpc>
              <a:spcAft>
                <a:spcPts val="3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First Level, Segoe UI, 8pt</a:t>
            </a:r>
          </a:p>
          <a:p>
            <a:pPr marL="0" marR="0" lvl="0" indent="0" algn="l" defTabSz="685800" rtl="0" eaLnBrk="1" fontAlgn="auto" latinLnBrk="0" hangingPunct="1">
              <a:lnSpc>
                <a:spcPts val="900"/>
              </a:lnSpc>
              <a:spcBef>
                <a:spcPts val="0"/>
              </a:spcBef>
              <a:spcAft>
                <a:spcPts val="300"/>
              </a:spcAft>
              <a:buClr>
                <a:schemeClr val="accent1"/>
              </a:buClr>
              <a:buSzPct val="100000"/>
              <a:buFont typeface="Wingdings" panose="05000000000000000000" pitchFamily="2" charset="2"/>
              <a:buNone/>
              <a:tabLst/>
              <a:defRPr/>
            </a:pPr>
            <a:r>
              <a:rPr lang="en-US" dirty="0"/>
              <a:t>Second Level, Segoe UI, 8 </a:t>
            </a:r>
            <a:r>
              <a:rPr lang="en-US" dirty="0" err="1"/>
              <a:t>pt</a:t>
            </a:r>
            <a:endParaRPr lang="en-US" dirty="0"/>
          </a:p>
          <a:p>
            <a:pPr lvl="0"/>
            <a:r>
              <a:rPr lang="en-US" dirty="0"/>
              <a:t>       </a:t>
            </a:r>
          </a:p>
        </p:txBody>
      </p:sp>
      <p:sp>
        <p:nvSpPr>
          <p:cNvPr id="54" name="Textplatzhalter 14">
            <a:extLst>
              <a:ext uri="{FF2B5EF4-FFF2-40B4-BE49-F238E27FC236}">
                <a16:creationId xmlns:a16="http://schemas.microsoft.com/office/drawing/2014/main" id="{A1131E9C-BB32-4473-BA04-65499E918BDA}"/>
              </a:ext>
            </a:extLst>
          </p:cNvPr>
          <p:cNvSpPr>
            <a:spLocks noGrp="1"/>
          </p:cNvSpPr>
          <p:nvPr>
            <p:ph type="body" sz="quarter" idx="38" hasCustomPrompt="1"/>
          </p:nvPr>
        </p:nvSpPr>
        <p:spPr>
          <a:xfrm>
            <a:off x="6951629" y="2828034"/>
            <a:ext cx="1890000" cy="659263"/>
          </a:xfrm>
          <a:solidFill>
            <a:schemeClr val="bg2"/>
          </a:solidFill>
        </p:spPr>
        <p:txBody>
          <a:bodyPr lIns="756000" tIns="72000" rIns="72000"/>
          <a:lstStyle>
            <a:lvl1pPr marL="0" indent="0" rtl="0">
              <a:lnSpc>
                <a:spcPct val="100000"/>
              </a:lnSpc>
              <a:spcAft>
                <a:spcPts val="3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First Level, Segoe UI, 8pt</a:t>
            </a:r>
          </a:p>
          <a:p>
            <a:pPr marL="0" marR="0" lvl="0" indent="0" algn="l" defTabSz="685800" rtl="0" eaLnBrk="1" fontAlgn="auto" latinLnBrk="0" hangingPunct="1">
              <a:lnSpc>
                <a:spcPts val="900"/>
              </a:lnSpc>
              <a:spcBef>
                <a:spcPts val="0"/>
              </a:spcBef>
              <a:spcAft>
                <a:spcPts val="300"/>
              </a:spcAft>
              <a:buClr>
                <a:schemeClr val="accent1"/>
              </a:buClr>
              <a:buSzPct val="100000"/>
              <a:buFont typeface="Wingdings" panose="05000000000000000000" pitchFamily="2" charset="2"/>
              <a:buNone/>
              <a:tabLst/>
              <a:defRPr/>
            </a:pPr>
            <a:r>
              <a:rPr lang="en-US" dirty="0"/>
              <a:t>Second Level, Segoe UI, 8 </a:t>
            </a:r>
            <a:r>
              <a:rPr lang="en-US" dirty="0" err="1"/>
              <a:t>pt</a:t>
            </a:r>
            <a:endParaRPr lang="en-US" dirty="0"/>
          </a:p>
          <a:p>
            <a:pPr lvl="0"/>
            <a:r>
              <a:rPr lang="en-US" dirty="0"/>
              <a:t>       </a:t>
            </a:r>
          </a:p>
        </p:txBody>
      </p:sp>
      <p:sp>
        <p:nvSpPr>
          <p:cNvPr id="55" name="Textplatzhalter 14">
            <a:extLst>
              <a:ext uri="{FF2B5EF4-FFF2-40B4-BE49-F238E27FC236}">
                <a16:creationId xmlns:a16="http://schemas.microsoft.com/office/drawing/2014/main" id="{04F79A80-796A-4C98-9905-864F8870C037}"/>
              </a:ext>
            </a:extLst>
          </p:cNvPr>
          <p:cNvSpPr>
            <a:spLocks noGrp="1"/>
          </p:cNvSpPr>
          <p:nvPr>
            <p:ph type="body" sz="quarter" idx="39" hasCustomPrompt="1"/>
          </p:nvPr>
        </p:nvSpPr>
        <p:spPr>
          <a:xfrm>
            <a:off x="6951629" y="3584533"/>
            <a:ext cx="1890000" cy="659263"/>
          </a:xfrm>
          <a:solidFill>
            <a:schemeClr val="bg2"/>
          </a:solidFill>
        </p:spPr>
        <p:txBody>
          <a:bodyPr lIns="756000" tIns="72000" rIns="72000"/>
          <a:lstStyle>
            <a:lvl1pPr marL="0" indent="0" rtl="0">
              <a:lnSpc>
                <a:spcPct val="100000"/>
              </a:lnSpc>
              <a:spcAft>
                <a:spcPts val="300"/>
              </a:spcAft>
              <a:buFont typeface="Wingdings" panose="05000000000000000000" pitchFamily="2" charset="2"/>
              <a:buNone/>
              <a:defRPr sz="800" b="0"/>
            </a:lvl1pPr>
            <a:lvl2pPr marL="360000" indent="0" rtl="0">
              <a:buNone/>
              <a:defRPr sz="1000"/>
            </a:lvl2pPr>
            <a:lvl3pPr>
              <a:defRPr sz="1000"/>
            </a:lvl3pPr>
            <a:lvl4pPr>
              <a:defRPr sz="1000"/>
            </a:lvl4pPr>
            <a:lvl5pPr>
              <a:defRPr sz="1000"/>
            </a:lvl5pPr>
          </a:lstStyle>
          <a:p>
            <a:pPr lvl="0"/>
            <a:r>
              <a:rPr lang="en-US" dirty="0"/>
              <a:t>First Level, Segoe UI, 8pt</a:t>
            </a:r>
          </a:p>
          <a:p>
            <a:pPr marL="0" marR="0" lvl="0" indent="0" algn="l" defTabSz="685800" rtl="0" eaLnBrk="1" fontAlgn="auto" latinLnBrk="0" hangingPunct="1">
              <a:lnSpc>
                <a:spcPts val="900"/>
              </a:lnSpc>
              <a:spcBef>
                <a:spcPts val="0"/>
              </a:spcBef>
              <a:spcAft>
                <a:spcPts val="300"/>
              </a:spcAft>
              <a:buClr>
                <a:schemeClr val="accent1"/>
              </a:buClr>
              <a:buSzPct val="100000"/>
              <a:buFont typeface="Wingdings" panose="05000000000000000000" pitchFamily="2" charset="2"/>
              <a:buNone/>
              <a:tabLst/>
              <a:defRPr/>
            </a:pPr>
            <a:r>
              <a:rPr lang="en-US" dirty="0"/>
              <a:t>Second Level, Segoe UI, 8 </a:t>
            </a:r>
            <a:r>
              <a:rPr lang="en-US" dirty="0" err="1"/>
              <a:t>pt</a:t>
            </a:r>
            <a:endParaRPr lang="en-US" dirty="0"/>
          </a:p>
          <a:p>
            <a:pPr lvl="0"/>
            <a:r>
              <a:rPr lang="en-US" dirty="0"/>
              <a:t>       </a:t>
            </a:r>
          </a:p>
        </p:txBody>
      </p:sp>
      <p:sp>
        <p:nvSpPr>
          <p:cNvPr id="56" name="Bildplatzhalter 5">
            <a:extLst>
              <a:ext uri="{FF2B5EF4-FFF2-40B4-BE49-F238E27FC236}">
                <a16:creationId xmlns:a16="http://schemas.microsoft.com/office/drawing/2014/main" id="{AD216AAB-316C-4FCA-8129-F0C46CA325B4}"/>
              </a:ext>
            </a:extLst>
          </p:cNvPr>
          <p:cNvSpPr>
            <a:spLocks noGrp="1"/>
          </p:cNvSpPr>
          <p:nvPr>
            <p:ph type="pic" sz="quarter" idx="40" hasCustomPrompt="1"/>
          </p:nvPr>
        </p:nvSpPr>
        <p:spPr>
          <a:xfrm>
            <a:off x="6952375" y="2071387"/>
            <a:ext cx="640024" cy="659263"/>
          </a:xfrm>
          <a:solidFill>
            <a:schemeClr val="tx2"/>
          </a:solidFill>
        </p:spPr>
        <p:txBody>
          <a:bodyPr/>
          <a:lstStyle>
            <a:lvl1pPr marL="0" indent="0" rtl="0">
              <a:lnSpc>
                <a:spcPct val="100000"/>
              </a:lnSpc>
              <a:spcAft>
                <a:spcPts val="300"/>
              </a:spcAft>
              <a:buNone/>
              <a:defRPr sz="800"/>
            </a:lvl1pPr>
          </a:lstStyle>
          <a:p>
            <a:r>
              <a:rPr lang="en-US" dirty="0"/>
              <a:t>Insert image from file by clicking on the icon</a:t>
            </a:r>
          </a:p>
        </p:txBody>
      </p:sp>
      <p:sp>
        <p:nvSpPr>
          <p:cNvPr id="57" name="Bildplatzhalter 5">
            <a:extLst>
              <a:ext uri="{FF2B5EF4-FFF2-40B4-BE49-F238E27FC236}">
                <a16:creationId xmlns:a16="http://schemas.microsoft.com/office/drawing/2014/main" id="{944CEC0A-5B90-4728-BE08-D1F7E1B630CE}"/>
              </a:ext>
            </a:extLst>
          </p:cNvPr>
          <p:cNvSpPr>
            <a:spLocks noGrp="1"/>
          </p:cNvSpPr>
          <p:nvPr>
            <p:ph type="pic" sz="quarter" idx="41" hasCustomPrompt="1"/>
          </p:nvPr>
        </p:nvSpPr>
        <p:spPr>
          <a:xfrm>
            <a:off x="6951629" y="2828034"/>
            <a:ext cx="640024" cy="659263"/>
          </a:xfrm>
          <a:solidFill>
            <a:schemeClr val="tx2"/>
          </a:solidFill>
        </p:spPr>
        <p:txBody>
          <a:bodyPr/>
          <a:lstStyle>
            <a:lvl1pPr marL="0" indent="0" rtl="0">
              <a:lnSpc>
                <a:spcPct val="100000"/>
              </a:lnSpc>
              <a:spcAft>
                <a:spcPts val="300"/>
              </a:spcAft>
              <a:buNone/>
              <a:defRPr sz="800"/>
            </a:lvl1pPr>
          </a:lstStyle>
          <a:p>
            <a:r>
              <a:rPr lang="en-US" dirty="0"/>
              <a:t>Insert image from file by clicking on the icon</a:t>
            </a:r>
          </a:p>
        </p:txBody>
      </p:sp>
      <p:sp>
        <p:nvSpPr>
          <p:cNvPr id="58" name="Bildplatzhalter 5">
            <a:extLst>
              <a:ext uri="{FF2B5EF4-FFF2-40B4-BE49-F238E27FC236}">
                <a16:creationId xmlns:a16="http://schemas.microsoft.com/office/drawing/2014/main" id="{F117CA2C-8F9E-4EB1-A8EA-5D4528DF5AD4}"/>
              </a:ext>
            </a:extLst>
          </p:cNvPr>
          <p:cNvSpPr>
            <a:spLocks noGrp="1"/>
          </p:cNvSpPr>
          <p:nvPr>
            <p:ph type="pic" sz="quarter" idx="42" hasCustomPrompt="1"/>
          </p:nvPr>
        </p:nvSpPr>
        <p:spPr>
          <a:xfrm>
            <a:off x="6951629" y="3584533"/>
            <a:ext cx="640024" cy="659263"/>
          </a:xfrm>
          <a:solidFill>
            <a:schemeClr val="tx2"/>
          </a:solidFill>
        </p:spPr>
        <p:txBody>
          <a:bodyPr/>
          <a:lstStyle>
            <a:lvl1pPr marL="0" indent="0" rtl="0">
              <a:lnSpc>
                <a:spcPct val="100000"/>
              </a:lnSpc>
              <a:spcAft>
                <a:spcPts val="300"/>
              </a:spcAft>
              <a:buNone/>
              <a:defRPr sz="800"/>
            </a:lvl1pPr>
          </a:lstStyle>
          <a:p>
            <a:r>
              <a:rPr lang="en-US" dirty="0"/>
              <a:t>Insert image from file by clicking on the icon</a:t>
            </a:r>
          </a:p>
        </p:txBody>
      </p:sp>
    </p:spTree>
    <p:extLst>
      <p:ext uri="{BB962C8B-B14F-4D97-AF65-F5344CB8AC3E}">
        <p14:creationId xmlns:p14="http://schemas.microsoft.com/office/powerpoint/2010/main" val="118789924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Chapter, red">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FD19DD26-04B7-4B16-9000-2856C5C7E37B}"/>
              </a:ext>
            </a:extLst>
          </p:cNvPr>
          <p:cNvGraphicFramePr>
            <a:graphicFrameLocks noChangeAspect="1"/>
          </p:cNvGraphicFramePr>
          <p:nvPr userDrawn="1">
            <p:custDataLst>
              <p:tags r:id="rId1"/>
            </p:custDataLst>
            <p:extLst>
              <p:ext uri="{D42A27DB-BD31-4B8C-83A1-F6EECF244321}">
                <p14:modId xmlns:p14="http://schemas.microsoft.com/office/powerpoint/2010/main" val="42917184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8" name="Objekt 7" hidden="1">
                        <a:extLst>
                          <a:ext uri="{FF2B5EF4-FFF2-40B4-BE49-F238E27FC236}">
                            <a16:creationId xmlns:a16="http://schemas.microsoft.com/office/drawing/2014/main" id="{FD19DD26-04B7-4B16-9000-2856C5C7E37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7091362" cy="1538883"/>
          </a:xfrm>
        </p:spPr>
        <p:txBody>
          <a:bodyPr vert="horz">
            <a:noAutofit/>
          </a:bodyPr>
          <a:lstStyle>
            <a:lvl1pPr rtl="0">
              <a:lnSpc>
                <a:spcPts val="4000"/>
              </a:lnSpc>
              <a:defRPr sz="4000">
                <a:solidFill>
                  <a:schemeClr val="bg1"/>
                </a:solidFill>
              </a:defRPr>
            </a:lvl1pPr>
          </a:lstStyle>
          <a:p>
            <a:r>
              <a:rPr lang="en-US" dirty="0"/>
              <a:t>Chapter Divider, </a:t>
            </a:r>
            <a:br>
              <a:rPr lang="en-US" dirty="0"/>
            </a:br>
            <a:r>
              <a:rPr lang="en-US" dirty="0"/>
              <a:t>Segoe UI, 40pt,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bg1"/>
                </a:solidFill>
              </a:defRPr>
            </a:lvl1pPr>
          </a:lstStyle>
          <a:p>
            <a:r>
              <a:rPr lang="en-US" dirty="0"/>
              <a:t>Presentation title</a:t>
            </a:r>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bg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253729120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Chapter with picture, red ">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FD19DD26-04B7-4B16-9000-2856C5C7E37B}"/>
              </a:ext>
            </a:extLst>
          </p:cNvPr>
          <p:cNvGraphicFramePr>
            <a:graphicFrameLocks noChangeAspect="1"/>
          </p:cNvGraphicFramePr>
          <p:nvPr userDrawn="1">
            <p:custDataLst>
              <p:tags r:id="rId1"/>
            </p:custDataLst>
            <p:extLst>
              <p:ext uri="{D42A27DB-BD31-4B8C-83A1-F6EECF244321}">
                <p14:modId xmlns:p14="http://schemas.microsoft.com/office/powerpoint/2010/main" val="82226604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8" name="Objekt 7" hidden="1">
                        <a:extLst>
                          <a:ext uri="{FF2B5EF4-FFF2-40B4-BE49-F238E27FC236}">
                            <a16:creationId xmlns:a16="http://schemas.microsoft.com/office/drawing/2014/main" id="{FD19DD26-04B7-4B16-9000-2856C5C7E37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3915619" cy="1538883"/>
          </a:xfrm>
        </p:spPr>
        <p:txBody>
          <a:bodyPr vert="horz">
            <a:noAutofit/>
          </a:bodyPr>
          <a:lstStyle>
            <a:lvl1pPr rtl="0">
              <a:lnSpc>
                <a:spcPts val="3000"/>
              </a:lnSpc>
              <a:defRPr sz="3000">
                <a:solidFill>
                  <a:schemeClr val="bg1"/>
                </a:solidFill>
              </a:defRPr>
            </a:lvl1pPr>
          </a:lstStyle>
          <a:p>
            <a:r>
              <a:rPr lang="en-US" dirty="0"/>
              <a:t>Chapter Divider, </a:t>
            </a:r>
            <a:br>
              <a:rPr lang="en-US" dirty="0"/>
            </a:br>
            <a:r>
              <a:rPr lang="en-US" dirty="0"/>
              <a:t>Segoe UI, 30pt,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bg1"/>
                </a:solidFill>
              </a:defRPr>
            </a:lvl1pPr>
          </a:lstStyle>
          <a:p>
            <a:r>
              <a:rPr lang="en-US" dirty="0"/>
              <a:t>Presentation title</a:t>
            </a:r>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bg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
        <p:nvSpPr>
          <p:cNvPr id="17" name="Bildplatzhalter 16">
            <a:extLst>
              <a:ext uri="{FF2B5EF4-FFF2-40B4-BE49-F238E27FC236}">
                <a16:creationId xmlns:a16="http://schemas.microsoft.com/office/drawing/2014/main" id="{58167987-BC69-4A2B-82A3-6F7D3BE68232}"/>
              </a:ext>
            </a:extLst>
          </p:cNvPr>
          <p:cNvSpPr>
            <a:spLocks noGrp="1"/>
          </p:cNvSpPr>
          <p:nvPr>
            <p:ph type="pic" sz="quarter" idx="12" hasCustomPrompt="1"/>
          </p:nvPr>
        </p:nvSpPr>
        <p:spPr>
          <a:xfrm>
            <a:off x="4646613" y="0"/>
            <a:ext cx="2744787" cy="5145088"/>
          </a:xfrm>
          <a:solidFill>
            <a:schemeClr val="bg1"/>
          </a:solidFill>
        </p:spPr>
        <p:txBody>
          <a:bodyPr/>
          <a:lstStyle>
            <a:lvl1pPr marL="0" indent="0">
              <a:buNone/>
              <a:defRPr/>
            </a:lvl1pPr>
          </a:lstStyle>
          <a:p>
            <a:r>
              <a:rPr lang="en-US" dirty="0"/>
              <a:t>Insert image from file by clicking on the icon</a:t>
            </a:r>
          </a:p>
        </p:txBody>
      </p:sp>
    </p:spTree>
    <p:extLst>
      <p:ext uri="{BB962C8B-B14F-4D97-AF65-F5344CB8AC3E}">
        <p14:creationId xmlns:p14="http://schemas.microsoft.com/office/powerpoint/2010/main" val="2366840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50:50, Variation 1">
    <p:spTree>
      <p:nvGrpSpPr>
        <p:cNvPr id="1" name=""/>
        <p:cNvGrpSpPr/>
        <p:nvPr/>
      </p:nvGrpSpPr>
      <p:grpSpPr>
        <a:xfrm>
          <a:off x="0" y="0"/>
          <a:ext cx="0" cy="0"/>
          <a:chOff x="0" y="0"/>
          <a:chExt cx="0" cy="0"/>
        </a:xfrm>
      </p:grpSpPr>
      <p:graphicFrame>
        <p:nvGraphicFramePr>
          <p:cNvPr id="5" name="Objekt 4" hidden="1">
            <a:extLst>
              <a:ext uri="{FF2B5EF4-FFF2-40B4-BE49-F238E27FC236}">
                <a16:creationId xmlns:a16="http://schemas.microsoft.com/office/drawing/2014/main" id="{AF921CF9-B57B-416A-9497-3C9E70F21345}"/>
              </a:ext>
            </a:extLst>
          </p:cNvPr>
          <p:cNvGraphicFramePr>
            <a:graphicFrameLocks noChangeAspect="1"/>
          </p:cNvGraphicFramePr>
          <p:nvPr userDrawn="1">
            <p:custDataLst>
              <p:tags r:id="rId1"/>
            </p:custDataLst>
            <p:extLst>
              <p:ext uri="{D42A27DB-BD31-4B8C-83A1-F6EECF244321}">
                <p14:modId xmlns:p14="http://schemas.microsoft.com/office/powerpoint/2010/main" val="31675608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5" name="Objekt 4" hidden="1">
                        <a:extLst>
                          <a:ext uri="{FF2B5EF4-FFF2-40B4-BE49-F238E27FC236}">
                            <a16:creationId xmlns:a16="http://schemas.microsoft.com/office/drawing/2014/main" id="{AF921CF9-B57B-416A-9497-3C9E70F2134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15" name="Bildplatzhalter 14">
            <a:extLst>
              <a:ext uri="{FF2B5EF4-FFF2-40B4-BE49-F238E27FC236}">
                <a16:creationId xmlns:a16="http://schemas.microsoft.com/office/drawing/2014/main" id="{E4E5A178-E5DB-4533-A3EA-5BA2796023F9}"/>
              </a:ext>
            </a:extLst>
          </p:cNvPr>
          <p:cNvSpPr>
            <a:spLocks noGrp="1"/>
          </p:cNvSpPr>
          <p:nvPr>
            <p:ph type="pic" sz="quarter" idx="10" hasCustomPrompt="1"/>
          </p:nvPr>
        </p:nvSpPr>
        <p:spPr bwMode="gray">
          <a:xfrm>
            <a:off x="0" y="0"/>
            <a:ext cx="4572000" cy="5145088"/>
          </a:xfrm>
          <a:solidFill>
            <a:schemeClr val="bg1"/>
          </a:solidFill>
        </p:spPr>
        <p:txBody>
          <a:bodyPr/>
          <a:lstStyle>
            <a:lvl1pPr marL="0" indent="0" rtl="0">
              <a:buNone/>
              <a:defRPr/>
            </a:lvl1pPr>
          </a:lstStyle>
          <a:p>
            <a:r>
              <a:rPr lang="en-US" dirty="0"/>
              <a:t>Insert image from file by clicking on the icon</a:t>
            </a:r>
          </a:p>
        </p:txBody>
      </p:sp>
      <p:sp>
        <p:nvSpPr>
          <p:cNvPr id="3" name="Subtitle 2"/>
          <p:cNvSpPr>
            <a:spLocks noGrp="1"/>
          </p:cNvSpPr>
          <p:nvPr>
            <p:ph type="subTitle" idx="1" hasCustomPrompt="1"/>
          </p:nvPr>
        </p:nvSpPr>
        <p:spPr bwMode="gray">
          <a:xfrm>
            <a:off x="4922520" y="27114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2" name="Title 1"/>
          <p:cNvSpPr>
            <a:spLocks noGrp="1"/>
          </p:cNvSpPr>
          <p:nvPr>
            <p:ph type="ctrTitle" hasCustomPrompt="1"/>
          </p:nvPr>
        </p:nvSpPr>
        <p:spPr bwMode="gray">
          <a:xfrm>
            <a:off x="4922520" y="792000"/>
            <a:ext cx="3919855" cy="1538883"/>
          </a:xfrm>
        </p:spPr>
        <p:txBody>
          <a:bodyPr vert="horz" wrap="square" anchor="t">
            <a:noAutofit/>
          </a:bodyPr>
          <a:lstStyle>
            <a:lvl1pPr algn="l" rtl="0">
              <a:lnSpc>
                <a:spcPts val="3000"/>
              </a:lnSpc>
              <a:defRPr sz="3000">
                <a:solidFill>
                  <a:schemeClr val="accent1"/>
                </a:solidFill>
              </a:defRPr>
            </a:lvl1pPr>
          </a:lstStyle>
          <a:p>
            <a:r>
              <a:rPr lang="en-US" dirty="0"/>
              <a:t>Presentation title, Segoe UI, 30pt, </a:t>
            </a:r>
            <a:br>
              <a:rPr lang="en-US" dirty="0"/>
            </a:br>
            <a:r>
              <a:rPr lang="en-US" dirty="0"/>
              <a:t>max. four lines</a:t>
            </a:r>
          </a:p>
        </p:txBody>
      </p:sp>
      <p:sp>
        <p:nvSpPr>
          <p:cNvPr id="12" name="Grafik 8">
            <a:extLst>
              <a:ext uri="{FF2B5EF4-FFF2-40B4-BE49-F238E27FC236}">
                <a16:creationId xmlns:a16="http://schemas.microsoft.com/office/drawing/2014/main" id="{48ABBCCE-4884-469A-AF5A-A775CB4FE839}"/>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dirty="0"/>
          </a:p>
        </p:txBody>
      </p:sp>
    </p:spTree>
    <p:extLst>
      <p:ext uri="{BB962C8B-B14F-4D97-AF65-F5344CB8AC3E}">
        <p14:creationId xmlns:p14="http://schemas.microsoft.com/office/powerpoint/2010/main" val="3484768173"/>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Chapter, Variation 1">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FD19DD26-04B7-4B16-9000-2856C5C7E37B}"/>
              </a:ext>
            </a:extLst>
          </p:cNvPr>
          <p:cNvGraphicFramePr>
            <a:graphicFrameLocks noChangeAspect="1"/>
          </p:cNvGraphicFramePr>
          <p:nvPr userDrawn="1">
            <p:custDataLst>
              <p:tags r:id="rId1"/>
            </p:custDataLst>
            <p:extLst>
              <p:ext uri="{D42A27DB-BD31-4B8C-83A1-F6EECF244321}">
                <p14:modId xmlns:p14="http://schemas.microsoft.com/office/powerpoint/2010/main" val="16645895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8" name="Objekt 7" hidden="1">
                        <a:extLst>
                          <a:ext uri="{FF2B5EF4-FFF2-40B4-BE49-F238E27FC236}">
                            <a16:creationId xmlns:a16="http://schemas.microsoft.com/office/drawing/2014/main" id="{FD19DD26-04B7-4B16-9000-2856C5C7E37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7091362" cy="1538883"/>
          </a:xfrm>
        </p:spPr>
        <p:txBody>
          <a:bodyPr vert="horz">
            <a:noAutofit/>
          </a:bodyPr>
          <a:lstStyle>
            <a:lvl1pPr rtl="0">
              <a:lnSpc>
                <a:spcPts val="4000"/>
              </a:lnSpc>
              <a:defRPr sz="4000">
                <a:solidFill>
                  <a:schemeClr val="accent1"/>
                </a:solidFill>
              </a:defRPr>
            </a:lvl1pPr>
          </a:lstStyle>
          <a:p>
            <a:r>
              <a:rPr lang="en-US" dirty="0"/>
              <a:t>Chapter Divider, </a:t>
            </a:r>
            <a:br>
              <a:rPr lang="en-US" dirty="0"/>
            </a:br>
            <a:r>
              <a:rPr lang="en-US" dirty="0"/>
              <a:t>Segoe UI, 40pt,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471572198"/>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Chapter with picture, Variation 1">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625E8F81-FE39-46BE-ABD8-B4CE401D84C0}"/>
              </a:ext>
            </a:extLst>
          </p:cNvPr>
          <p:cNvGraphicFramePr>
            <a:graphicFrameLocks noChangeAspect="1"/>
          </p:cNvGraphicFramePr>
          <p:nvPr userDrawn="1">
            <p:custDataLst>
              <p:tags r:id="rId1"/>
            </p:custDataLst>
            <p:extLst>
              <p:ext uri="{D42A27DB-BD31-4B8C-83A1-F6EECF244321}">
                <p14:modId xmlns:p14="http://schemas.microsoft.com/office/powerpoint/2010/main" val="98829326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9" name="Objekt 8" hidden="1">
                        <a:extLst>
                          <a:ext uri="{FF2B5EF4-FFF2-40B4-BE49-F238E27FC236}">
                            <a16:creationId xmlns:a16="http://schemas.microsoft.com/office/drawing/2014/main" id="{625E8F81-FE39-46BE-ABD8-B4CE401D84C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3914738" cy="1154162"/>
          </a:xfrm>
        </p:spPr>
        <p:txBody>
          <a:bodyPr vert="horz">
            <a:noAutofit/>
          </a:bodyPr>
          <a:lstStyle>
            <a:lvl1pPr rtl="0">
              <a:lnSpc>
                <a:spcPts val="3000"/>
              </a:lnSpc>
              <a:defRPr sz="3000">
                <a:solidFill>
                  <a:schemeClr val="accent1"/>
                </a:solidFill>
              </a:defRPr>
            </a:lvl1pPr>
          </a:lstStyle>
          <a:p>
            <a:r>
              <a:rPr lang="en-US" dirty="0"/>
              <a:t>Chapter Divider, </a:t>
            </a:r>
            <a:br>
              <a:rPr lang="en-US" dirty="0"/>
            </a:br>
            <a:r>
              <a:rPr lang="en-US" dirty="0"/>
              <a:t>Segoe UI, 30pt,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
        <p:nvSpPr>
          <p:cNvPr id="8" name="Bildplatzhalter 7">
            <a:extLst>
              <a:ext uri="{FF2B5EF4-FFF2-40B4-BE49-F238E27FC236}">
                <a16:creationId xmlns:a16="http://schemas.microsoft.com/office/drawing/2014/main" id="{2EC03FA2-C5E9-46FF-A82B-4CBFAD863B41}"/>
              </a:ext>
            </a:extLst>
          </p:cNvPr>
          <p:cNvSpPr>
            <a:spLocks noGrp="1"/>
          </p:cNvSpPr>
          <p:nvPr>
            <p:ph type="pic" sz="quarter" idx="12" hasCustomPrompt="1"/>
          </p:nvPr>
        </p:nvSpPr>
        <p:spPr bwMode="gray">
          <a:xfrm>
            <a:off x="4646613" y="0"/>
            <a:ext cx="2744787" cy="51450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341333979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Chapter, Variation 2">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FD19DD26-04B7-4B16-9000-2856C5C7E37B}"/>
              </a:ext>
            </a:extLst>
          </p:cNvPr>
          <p:cNvGraphicFramePr>
            <a:graphicFrameLocks noChangeAspect="1"/>
          </p:cNvGraphicFramePr>
          <p:nvPr userDrawn="1">
            <p:custDataLst>
              <p:tags r:id="rId1"/>
            </p:custDataLst>
            <p:extLst>
              <p:ext uri="{D42A27DB-BD31-4B8C-83A1-F6EECF244321}">
                <p14:modId xmlns:p14="http://schemas.microsoft.com/office/powerpoint/2010/main" val="17726327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8" name="Objekt 7" hidden="1">
                        <a:extLst>
                          <a:ext uri="{FF2B5EF4-FFF2-40B4-BE49-F238E27FC236}">
                            <a16:creationId xmlns:a16="http://schemas.microsoft.com/office/drawing/2014/main" id="{FD19DD26-04B7-4B16-9000-2856C5C7E37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7091362" cy="1538883"/>
          </a:xfrm>
        </p:spPr>
        <p:txBody>
          <a:bodyPr vert="horz">
            <a:noAutofit/>
          </a:bodyPr>
          <a:lstStyle>
            <a:lvl1pPr rtl="0">
              <a:lnSpc>
                <a:spcPts val="4000"/>
              </a:lnSpc>
              <a:defRPr sz="4000">
                <a:solidFill>
                  <a:schemeClr val="accent1"/>
                </a:solidFill>
              </a:defRPr>
            </a:lvl1pPr>
          </a:lstStyle>
          <a:p>
            <a:r>
              <a:rPr lang="en-US" dirty="0"/>
              <a:t>Chapter Divider, </a:t>
            </a:r>
            <a:br>
              <a:rPr lang="en-US" dirty="0"/>
            </a:br>
            <a:r>
              <a:rPr lang="en-US" dirty="0"/>
              <a:t>Segoe UI, 40pt,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20960509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Chapter with picture, Variation 2">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625E8F81-FE39-46BE-ABD8-B4CE401D84C0}"/>
              </a:ext>
            </a:extLst>
          </p:cNvPr>
          <p:cNvGraphicFramePr>
            <a:graphicFrameLocks noChangeAspect="1"/>
          </p:cNvGraphicFramePr>
          <p:nvPr userDrawn="1">
            <p:custDataLst>
              <p:tags r:id="rId1"/>
            </p:custDataLst>
            <p:extLst>
              <p:ext uri="{D42A27DB-BD31-4B8C-83A1-F6EECF244321}">
                <p14:modId xmlns:p14="http://schemas.microsoft.com/office/powerpoint/2010/main" val="22114823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9" name="Objekt 8" hidden="1">
                        <a:extLst>
                          <a:ext uri="{FF2B5EF4-FFF2-40B4-BE49-F238E27FC236}">
                            <a16:creationId xmlns:a16="http://schemas.microsoft.com/office/drawing/2014/main" id="{625E8F81-FE39-46BE-ABD8-B4CE401D84C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3914738" cy="1154162"/>
          </a:xfrm>
        </p:spPr>
        <p:txBody>
          <a:bodyPr vert="horz">
            <a:noAutofit/>
          </a:bodyPr>
          <a:lstStyle>
            <a:lvl1pPr rtl="0">
              <a:lnSpc>
                <a:spcPts val="3000"/>
              </a:lnSpc>
              <a:defRPr sz="3000">
                <a:solidFill>
                  <a:schemeClr val="accent1"/>
                </a:solidFill>
              </a:defRPr>
            </a:lvl1pPr>
          </a:lstStyle>
          <a:p>
            <a:r>
              <a:rPr lang="en-US" dirty="0"/>
              <a:t>Chapter Divider, </a:t>
            </a:r>
            <a:br>
              <a:rPr lang="en-US" dirty="0"/>
            </a:br>
            <a:r>
              <a:rPr lang="en-US" dirty="0"/>
              <a:t>Segoe UI, 30pt,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
        <p:nvSpPr>
          <p:cNvPr id="8" name="Bildplatzhalter 7">
            <a:extLst>
              <a:ext uri="{FF2B5EF4-FFF2-40B4-BE49-F238E27FC236}">
                <a16:creationId xmlns:a16="http://schemas.microsoft.com/office/drawing/2014/main" id="{2EC03FA2-C5E9-46FF-A82B-4CBFAD863B41}"/>
              </a:ext>
            </a:extLst>
          </p:cNvPr>
          <p:cNvSpPr>
            <a:spLocks noGrp="1"/>
          </p:cNvSpPr>
          <p:nvPr>
            <p:ph type="pic" sz="quarter" idx="12" hasCustomPrompt="1"/>
          </p:nvPr>
        </p:nvSpPr>
        <p:spPr bwMode="gray">
          <a:xfrm>
            <a:off x="4646613" y="0"/>
            <a:ext cx="2744787" cy="51450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3643289919"/>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Chapter, Variation 3">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FD19DD26-04B7-4B16-9000-2856C5C7E37B}"/>
              </a:ext>
            </a:extLst>
          </p:cNvPr>
          <p:cNvGraphicFramePr>
            <a:graphicFrameLocks noChangeAspect="1"/>
          </p:cNvGraphicFramePr>
          <p:nvPr userDrawn="1">
            <p:custDataLst>
              <p:tags r:id="rId1"/>
            </p:custDataLst>
            <p:extLst>
              <p:ext uri="{D42A27DB-BD31-4B8C-83A1-F6EECF244321}">
                <p14:modId xmlns:p14="http://schemas.microsoft.com/office/powerpoint/2010/main" val="44147597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8" name="Objekt 7" hidden="1">
                        <a:extLst>
                          <a:ext uri="{FF2B5EF4-FFF2-40B4-BE49-F238E27FC236}">
                            <a16:creationId xmlns:a16="http://schemas.microsoft.com/office/drawing/2014/main" id="{FD19DD26-04B7-4B16-9000-2856C5C7E37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DED7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7091362" cy="1538883"/>
          </a:xfrm>
        </p:spPr>
        <p:txBody>
          <a:bodyPr vert="horz">
            <a:noAutofit/>
          </a:bodyPr>
          <a:lstStyle>
            <a:lvl1pPr rtl="0">
              <a:lnSpc>
                <a:spcPts val="4000"/>
              </a:lnSpc>
              <a:defRPr sz="4000">
                <a:solidFill>
                  <a:schemeClr val="accent1"/>
                </a:solidFill>
              </a:defRPr>
            </a:lvl1pPr>
          </a:lstStyle>
          <a:p>
            <a:r>
              <a:rPr lang="en-US" dirty="0"/>
              <a:t>Chapter Divider, </a:t>
            </a:r>
            <a:br>
              <a:rPr lang="en-US" dirty="0"/>
            </a:br>
            <a:r>
              <a:rPr lang="en-US" dirty="0"/>
              <a:t>Segoe UI, 40pt,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23411227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Chapter with picture, Variation 3">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625E8F81-FE39-46BE-ABD8-B4CE401D84C0}"/>
              </a:ext>
            </a:extLst>
          </p:cNvPr>
          <p:cNvGraphicFramePr>
            <a:graphicFrameLocks noChangeAspect="1"/>
          </p:cNvGraphicFramePr>
          <p:nvPr userDrawn="1">
            <p:custDataLst>
              <p:tags r:id="rId1"/>
            </p:custDataLst>
            <p:extLst>
              <p:ext uri="{D42A27DB-BD31-4B8C-83A1-F6EECF244321}">
                <p14:modId xmlns:p14="http://schemas.microsoft.com/office/powerpoint/2010/main" val="27154992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9" name="Objekt 8" hidden="1">
                        <a:extLst>
                          <a:ext uri="{FF2B5EF4-FFF2-40B4-BE49-F238E27FC236}">
                            <a16:creationId xmlns:a16="http://schemas.microsoft.com/office/drawing/2014/main" id="{625E8F81-FE39-46BE-ABD8-B4CE401D84C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DED7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3914738" cy="1154162"/>
          </a:xfrm>
        </p:spPr>
        <p:txBody>
          <a:bodyPr vert="horz">
            <a:noAutofit/>
          </a:bodyPr>
          <a:lstStyle>
            <a:lvl1pPr rtl="0">
              <a:lnSpc>
                <a:spcPts val="3000"/>
              </a:lnSpc>
              <a:defRPr sz="3000">
                <a:solidFill>
                  <a:schemeClr val="accent1"/>
                </a:solidFill>
              </a:defRPr>
            </a:lvl1pPr>
          </a:lstStyle>
          <a:p>
            <a:r>
              <a:rPr lang="en-US" dirty="0"/>
              <a:t>Chapter Divider, </a:t>
            </a:r>
            <a:br>
              <a:rPr lang="en-US" dirty="0"/>
            </a:br>
            <a:r>
              <a:rPr lang="en-US" dirty="0"/>
              <a:t>Segoe UI, 30pt,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lvl1pPr>
          </a:lstStyle>
          <a:p>
            <a:r>
              <a:rPr lang="en-US" dirty="0"/>
              <a:t>Presentation title</a:t>
            </a:r>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
        <p:nvSpPr>
          <p:cNvPr id="8" name="Bildplatzhalter 7">
            <a:extLst>
              <a:ext uri="{FF2B5EF4-FFF2-40B4-BE49-F238E27FC236}">
                <a16:creationId xmlns:a16="http://schemas.microsoft.com/office/drawing/2014/main" id="{2EC03FA2-C5E9-46FF-A82B-4CBFAD863B41}"/>
              </a:ext>
            </a:extLst>
          </p:cNvPr>
          <p:cNvSpPr>
            <a:spLocks noGrp="1"/>
          </p:cNvSpPr>
          <p:nvPr>
            <p:ph type="pic" sz="quarter" idx="12" hasCustomPrompt="1"/>
          </p:nvPr>
        </p:nvSpPr>
        <p:spPr bwMode="gray">
          <a:xfrm>
            <a:off x="4646613" y="0"/>
            <a:ext cx="2744787" cy="51450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162801743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Chapter, Variation 4">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FD19DD26-04B7-4B16-9000-2856C5C7E37B}"/>
              </a:ext>
            </a:extLst>
          </p:cNvPr>
          <p:cNvGraphicFramePr>
            <a:graphicFrameLocks noChangeAspect="1"/>
          </p:cNvGraphicFramePr>
          <p:nvPr userDrawn="1">
            <p:custDataLst>
              <p:tags r:id="rId1"/>
            </p:custDataLst>
            <p:extLst>
              <p:ext uri="{D42A27DB-BD31-4B8C-83A1-F6EECF244321}">
                <p14:modId xmlns:p14="http://schemas.microsoft.com/office/powerpoint/2010/main" val="377010523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8" name="Objekt 7" hidden="1">
                        <a:extLst>
                          <a:ext uri="{FF2B5EF4-FFF2-40B4-BE49-F238E27FC236}">
                            <a16:creationId xmlns:a16="http://schemas.microsoft.com/office/drawing/2014/main" id="{FD19DD26-04B7-4B16-9000-2856C5C7E37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1756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7091362" cy="1538883"/>
          </a:xfrm>
        </p:spPr>
        <p:txBody>
          <a:bodyPr vert="horz">
            <a:noAutofit/>
          </a:bodyPr>
          <a:lstStyle>
            <a:lvl1pPr rtl="0">
              <a:lnSpc>
                <a:spcPts val="4000"/>
              </a:lnSpc>
              <a:defRPr sz="4000">
                <a:solidFill>
                  <a:srgbClr val="F6E67D"/>
                </a:solidFill>
              </a:defRPr>
            </a:lvl1pPr>
          </a:lstStyle>
          <a:p>
            <a:r>
              <a:rPr lang="en-US" dirty="0"/>
              <a:t>Chapter Divider, </a:t>
            </a:r>
            <a:br>
              <a:rPr lang="en-US" dirty="0"/>
            </a:br>
            <a:r>
              <a:rPr lang="en-US" dirty="0"/>
              <a:t>Segoe UI, 40pt,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bg1"/>
                </a:solidFill>
              </a:defRPr>
            </a:lvl1pPr>
          </a:lstStyle>
          <a:p>
            <a:r>
              <a:rPr lang="en-US" dirty="0"/>
              <a:t>Presentation title</a:t>
            </a:r>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bg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226287896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Chapter with picture, Variation 4">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625E8F81-FE39-46BE-ABD8-B4CE401D84C0}"/>
              </a:ext>
            </a:extLst>
          </p:cNvPr>
          <p:cNvGraphicFramePr>
            <a:graphicFrameLocks noChangeAspect="1"/>
          </p:cNvGraphicFramePr>
          <p:nvPr userDrawn="1">
            <p:custDataLst>
              <p:tags r:id="rId1"/>
            </p:custDataLst>
            <p:extLst>
              <p:ext uri="{D42A27DB-BD31-4B8C-83A1-F6EECF244321}">
                <p14:modId xmlns:p14="http://schemas.microsoft.com/office/powerpoint/2010/main" val="19062879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9" name="Objekt 8" hidden="1">
                        <a:extLst>
                          <a:ext uri="{FF2B5EF4-FFF2-40B4-BE49-F238E27FC236}">
                            <a16:creationId xmlns:a16="http://schemas.microsoft.com/office/drawing/2014/main" id="{625E8F81-FE39-46BE-ABD8-B4CE401D84C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1756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3914738" cy="1154162"/>
          </a:xfrm>
        </p:spPr>
        <p:txBody>
          <a:bodyPr vert="horz">
            <a:noAutofit/>
          </a:bodyPr>
          <a:lstStyle>
            <a:lvl1pPr rtl="0">
              <a:lnSpc>
                <a:spcPts val="3000"/>
              </a:lnSpc>
              <a:defRPr sz="3000">
                <a:solidFill>
                  <a:srgbClr val="F6E67D"/>
                </a:solidFill>
              </a:defRPr>
            </a:lvl1pPr>
          </a:lstStyle>
          <a:p>
            <a:r>
              <a:rPr lang="en-US" dirty="0"/>
              <a:t>Chapter Divider, </a:t>
            </a:r>
            <a:br>
              <a:rPr lang="en-US" dirty="0"/>
            </a:br>
            <a:r>
              <a:rPr lang="en-US" dirty="0"/>
              <a:t>Segoe UI, 30pt,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bg1"/>
                </a:solidFill>
              </a:defRPr>
            </a:lvl1pPr>
          </a:lstStyle>
          <a:p>
            <a:r>
              <a:rPr lang="en-US" dirty="0"/>
              <a:t>Presentation title</a:t>
            </a:r>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bg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
        <p:nvSpPr>
          <p:cNvPr id="8" name="Bildplatzhalter 7">
            <a:extLst>
              <a:ext uri="{FF2B5EF4-FFF2-40B4-BE49-F238E27FC236}">
                <a16:creationId xmlns:a16="http://schemas.microsoft.com/office/drawing/2014/main" id="{2EC03FA2-C5E9-46FF-A82B-4CBFAD863B41}"/>
              </a:ext>
            </a:extLst>
          </p:cNvPr>
          <p:cNvSpPr>
            <a:spLocks noGrp="1"/>
          </p:cNvSpPr>
          <p:nvPr>
            <p:ph type="pic" sz="quarter" idx="12" hasCustomPrompt="1"/>
          </p:nvPr>
        </p:nvSpPr>
        <p:spPr bwMode="gray">
          <a:xfrm>
            <a:off x="4646613" y="0"/>
            <a:ext cx="2744787" cy="51450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158142204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Chapter, Variation 5">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FD19DD26-04B7-4B16-9000-2856C5C7E37B}"/>
              </a:ext>
            </a:extLst>
          </p:cNvPr>
          <p:cNvGraphicFramePr>
            <a:graphicFrameLocks noChangeAspect="1"/>
          </p:cNvGraphicFramePr>
          <p:nvPr userDrawn="1">
            <p:custDataLst>
              <p:tags r:id="rId1"/>
            </p:custDataLst>
            <p:extLst>
              <p:ext uri="{D42A27DB-BD31-4B8C-83A1-F6EECF244321}">
                <p14:modId xmlns:p14="http://schemas.microsoft.com/office/powerpoint/2010/main" val="16587078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8" name="Objekt 7" hidden="1">
                        <a:extLst>
                          <a:ext uri="{FF2B5EF4-FFF2-40B4-BE49-F238E27FC236}">
                            <a16:creationId xmlns:a16="http://schemas.microsoft.com/office/drawing/2014/main" id="{FD19DD26-04B7-4B16-9000-2856C5C7E37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F6E6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7091362" cy="1538883"/>
          </a:xfrm>
        </p:spPr>
        <p:txBody>
          <a:bodyPr vert="horz">
            <a:noAutofit/>
          </a:bodyPr>
          <a:lstStyle>
            <a:lvl1pPr rtl="0">
              <a:lnSpc>
                <a:spcPts val="4000"/>
              </a:lnSpc>
              <a:defRPr sz="4000">
                <a:solidFill>
                  <a:srgbClr val="175641"/>
                </a:solidFill>
              </a:defRPr>
            </a:lvl1pPr>
          </a:lstStyle>
          <a:p>
            <a:r>
              <a:rPr lang="en-US" dirty="0"/>
              <a:t>Chapter Divider, </a:t>
            </a:r>
            <a:br>
              <a:rPr lang="en-US" dirty="0"/>
            </a:br>
            <a:r>
              <a:rPr lang="en-US" dirty="0"/>
              <a:t>Segoe UI, 40pt,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accent1"/>
                </a:solidFill>
              </a:defRPr>
            </a:lvl1pPr>
          </a:lstStyle>
          <a:p>
            <a:r>
              <a:rPr lang="en-US"/>
              <a:t>Presentation title</a:t>
            </a:r>
            <a:endParaRPr lang="en-US" dirty="0"/>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accent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266949234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Chapter with picture, Variation 5">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625E8F81-FE39-46BE-ABD8-B4CE401D84C0}"/>
              </a:ext>
            </a:extLst>
          </p:cNvPr>
          <p:cNvGraphicFramePr>
            <a:graphicFrameLocks noChangeAspect="1"/>
          </p:cNvGraphicFramePr>
          <p:nvPr userDrawn="1">
            <p:custDataLst>
              <p:tags r:id="rId1"/>
            </p:custDataLst>
            <p:extLst>
              <p:ext uri="{D42A27DB-BD31-4B8C-83A1-F6EECF244321}">
                <p14:modId xmlns:p14="http://schemas.microsoft.com/office/powerpoint/2010/main" val="109814370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9" name="Objekt 8" hidden="1">
                        <a:extLst>
                          <a:ext uri="{FF2B5EF4-FFF2-40B4-BE49-F238E27FC236}">
                            <a16:creationId xmlns:a16="http://schemas.microsoft.com/office/drawing/2014/main" id="{625E8F81-FE39-46BE-ABD8-B4CE401D84C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F6E6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3914738" cy="1154162"/>
          </a:xfrm>
        </p:spPr>
        <p:txBody>
          <a:bodyPr vert="horz">
            <a:noAutofit/>
          </a:bodyPr>
          <a:lstStyle>
            <a:lvl1pPr rtl="0">
              <a:lnSpc>
                <a:spcPts val="3000"/>
              </a:lnSpc>
              <a:defRPr sz="3000">
                <a:solidFill>
                  <a:srgbClr val="175641"/>
                </a:solidFill>
              </a:defRPr>
            </a:lvl1pPr>
          </a:lstStyle>
          <a:p>
            <a:r>
              <a:rPr lang="en-US" dirty="0"/>
              <a:t>Chapter Divider, </a:t>
            </a:r>
            <a:br>
              <a:rPr lang="en-US" dirty="0"/>
            </a:br>
            <a:r>
              <a:rPr lang="en-US" dirty="0"/>
              <a:t>Segoe UI, 30pt,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accent1"/>
                </a:solidFill>
              </a:defRPr>
            </a:lvl1pPr>
          </a:lstStyle>
          <a:p>
            <a:r>
              <a:rPr lang="en-US"/>
              <a:t>Presentation title</a:t>
            </a:r>
            <a:endParaRPr lang="en-US" dirty="0"/>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accent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
        <p:nvSpPr>
          <p:cNvPr id="8" name="Bildplatzhalter 7">
            <a:extLst>
              <a:ext uri="{FF2B5EF4-FFF2-40B4-BE49-F238E27FC236}">
                <a16:creationId xmlns:a16="http://schemas.microsoft.com/office/drawing/2014/main" id="{2EC03FA2-C5E9-46FF-A82B-4CBFAD863B41}"/>
              </a:ext>
            </a:extLst>
          </p:cNvPr>
          <p:cNvSpPr>
            <a:spLocks noGrp="1"/>
          </p:cNvSpPr>
          <p:nvPr>
            <p:ph type="pic" sz="quarter" idx="12" hasCustomPrompt="1"/>
          </p:nvPr>
        </p:nvSpPr>
        <p:spPr bwMode="gray">
          <a:xfrm>
            <a:off x="4646613" y="0"/>
            <a:ext cx="2744787" cy="51450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1862514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with picture 3:9, Variation 2">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3BD514C2-2A29-47C4-8020-4382A623DB88}"/>
              </a:ext>
            </a:extLst>
          </p:cNvPr>
          <p:cNvGraphicFramePr>
            <a:graphicFrameLocks noChangeAspect="1"/>
          </p:cNvGraphicFramePr>
          <p:nvPr userDrawn="1">
            <p:custDataLst>
              <p:tags r:id="rId1"/>
            </p:custDataLst>
            <p:extLst>
              <p:ext uri="{D42A27DB-BD31-4B8C-83A1-F6EECF244321}">
                <p14:modId xmlns:p14="http://schemas.microsoft.com/office/powerpoint/2010/main" val="368030578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7" name="Objekt 6" hidden="1">
                        <a:extLst>
                          <a:ext uri="{FF2B5EF4-FFF2-40B4-BE49-F238E27FC236}">
                            <a16:creationId xmlns:a16="http://schemas.microsoft.com/office/drawing/2014/main" id="{3BD514C2-2A29-47C4-8020-4382A623DB8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Rechteck 5">
            <a:extLst>
              <a:ext uri="{FF2B5EF4-FFF2-40B4-BE49-F238E27FC236}">
                <a16:creationId xmlns:a16="http://schemas.microsoft.com/office/drawing/2014/main" id="{5E865B6C-B5C0-4F4A-8507-89C27AE9F334}"/>
              </a:ext>
            </a:extLst>
          </p:cNvPr>
          <p:cNvSpPr/>
          <p:nvPr userDrawn="1"/>
        </p:nvSpPr>
        <p:spPr bwMode="gray">
          <a:xfrm>
            <a:off x="0" y="0"/>
            <a:ext cx="9144000" cy="51450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le 1"/>
          <p:cNvSpPr>
            <a:spLocks noGrp="1"/>
          </p:cNvSpPr>
          <p:nvPr>
            <p:ph type="ctrTitle" hasCustomPrompt="1"/>
          </p:nvPr>
        </p:nvSpPr>
        <p:spPr bwMode="gray">
          <a:xfrm>
            <a:off x="2636520" y="792000"/>
            <a:ext cx="5481955" cy="2051844"/>
          </a:xfrm>
        </p:spPr>
        <p:txBody>
          <a:bodyPr vert="horz" wrap="square" anchor="t">
            <a:noAutofit/>
          </a:bodyPr>
          <a:lstStyle>
            <a:lvl1pPr algn="l" rtl="0">
              <a:lnSpc>
                <a:spcPts val="4000"/>
              </a:lnSpc>
              <a:defRPr sz="4000">
                <a:solidFill>
                  <a:schemeClr val="accent1"/>
                </a:solidFill>
              </a:defRPr>
            </a:lvl1pPr>
          </a:lstStyle>
          <a:p>
            <a:r>
              <a:rPr lang="en-US" dirty="0"/>
              <a:t>Presentation title, Segoe UI, 40pt, </a:t>
            </a:r>
            <a:br>
              <a:rPr lang="en-US" dirty="0"/>
            </a:br>
            <a:r>
              <a:rPr lang="en-US" dirty="0"/>
              <a:t>max. four lines</a:t>
            </a:r>
          </a:p>
        </p:txBody>
      </p:sp>
      <p:sp>
        <p:nvSpPr>
          <p:cNvPr id="3" name="Subtitle 2"/>
          <p:cNvSpPr>
            <a:spLocks noGrp="1"/>
          </p:cNvSpPr>
          <p:nvPr>
            <p:ph type="subTitle" idx="1" hasCustomPrompt="1"/>
          </p:nvPr>
        </p:nvSpPr>
        <p:spPr bwMode="gray">
          <a:xfrm>
            <a:off x="2636520" y="3016235"/>
            <a:ext cx="2146755" cy="242122"/>
          </a:xfrm>
          <a:prstGeom prst="roundRect">
            <a:avLst>
              <a:gd name="adj" fmla="val 50000"/>
            </a:avLst>
          </a:prstGeom>
          <a:solidFill>
            <a:schemeClr val="accent1"/>
          </a:solidFill>
        </p:spPr>
        <p:txBody>
          <a:bodyPr wrap="none" lIns="198000" tIns="21600" rIns="198000" bIns="21600" anchor="ctr">
            <a:spAutoFit/>
          </a:bodyPr>
          <a:lstStyle>
            <a:lvl1pPr marL="0" indent="0" algn="l" rtl="0">
              <a:buNone/>
              <a:defRPr sz="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Name surname, TT Month YYYY</a:t>
            </a:r>
          </a:p>
        </p:txBody>
      </p:sp>
      <p:sp>
        <p:nvSpPr>
          <p:cNvPr id="12" name="Grafik 8">
            <a:extLst>
              <a:ext uri="{FF2B5EF4-FFF2-40B4-BE49-F238E27FC236}">
                <a16:creationId xmlns:a16="http://schemas.microsoft.com/office/drawing/2014/main" id="{C344AFA9-4A8E-44CF-8CAF-1B96E944876B}"/>
              </a:ext>
            </a:extLst>
          </p:cNvPr>
          <p:cNvSpPr/>
          <p:nvPr userDrawn="1"/>
        </p:nvSpPr>
        <p:spPr bwMode="gray">
          <a:xfrm>
            <a:off x="8020050" y="4381363"/>
            <a:ext cx="822325" cy="458501"/>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dirty="0"/>
          </a:p>
        </p:txBody>
      </p:sp>
      <p:sp>
        <p:nvSpPr>
          <p:cNvPr id="9" name="Bildplatzhalter 14">
            <a:extLst>
              <a:ext uri="{FF2B5EF4-FFF2-40B4-BE49-F238E27FC236}">
                <a16:creationId xmlns:a16="http://schemas.microsoft.com/office/drawing/2014/main" id="{4CA9CA93-6B6D-4933-A4DB-3993CCDEF516}"/>
              </a:ext>
            </a:extLst>
          </p:cNvPr>
          <p:cNvSpPr>
            <a:spLocks noGrp="1"/>
          </p:cNvSpPr>
          <p:nvPr>
            <p:ph type="pic" sz="quarter" idx="10" hasCustomPrompt="1"/>
          </p:nvPr>
        </p:nvSpPr>
        <p:spPr bwMode="gray">
          <a:xfrm>
            <a:off x="0" y="3607068"/>
            <a:ext cx="2319338" cy="1538020"/>
          </a:xfrm>
          <a:solidFill>
            <a:schemeClr val="bg1"/>
          </a:solidFill>
        </p:spPr>
        <p:txBody>
          <a:bodyPr/>
          <a:lstStyle>
            <a:lvl1pPr marL="0" indent="0" rtl="0">
              <a:buNone/>
              <a:defRPr/>
            </a:lvl1pPr>
          </a:lstStyle>
          <a:p>
            <a:r>
              <a:rPr lang="en-US" dirty="0"/>
              <a:t>Insert image from file by clicking on the icon</a:t>
            </a:r>
          </a:p>
        </p:txBody>
      </p:sp>
      <p:sp>
        <p:nvSpPr>
          <p:cNvPr id="10" name="Bildplatzhalter 4">
            <a:extLst>
              <a:ext uri="{FF2B5EF4-FFF2-40B4-BE49-F238E27FC236}">
                <a16:creationId xmlns:a16="http://schemas.microsoft.com/office/drawing/2014/main" id="{499F140C-09BF-423D-A0CC-184EF5A56DD9}"/>
              </a:ext>
            </a:extLst>
          </p:cNvPr>
          <p:cNvSpPr>
            <a:spLocks noGrp="1"/>
          </p:cNvSpPr>
          <p:nvPr>
            <p:ph type="pic" sz="quarter" idx="12" hasCustomPrompt="1"/>
          </p:nvPr>
        </p:nvSpPr>
        <p:spPr bwMode="gray">
          <a:xfrm>
            <a:off x="0" y="-3075"/>
            <a:ext cx="2319338" cy="36114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531365174"/>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Chapter, Variation 6">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FD19DD26-04B7-4B16-9000-2856C5C7E37B}"/>
              </a:ext>
            </a:extLst>
          </p:cNvPr>
          <p:cNvGraphicFramePr>
            <a:graphicFrameLocks noChangeAspect="1"/>
          </p:cNvGraphicFramePr>
          <p:nvPr userDrawn="1">
            <p:custDataLst>
              <p:tags r:id="rId1"/>
            </p:custDataLst>
            <p:extLst>
              <p:ext uri="{D42A27DB-BD31-4B8C-83A1-F6EECF244321}">
                <p14:modId xmlns:p14="http://schemas.microsoft.com/office/powerpoint/2010/main" val="364339198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8" name="Objekt 7" hidden="1">
                        <a:extLst>
                          <a:ext uri="{FF2B5EF4-FFF2-40B4-BE49-F238E27FC236}">
                            <a16:creationId xmlns:a16="http://schemas.microsoft.com/office/drawing/2014/main" id="{FD19DD26-04B7-4B16-9000-2856C5C7E37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31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7091362" cy="1538883"/>
          </a:xfrm>
        </p:spPr>
        <p:txBody>
          <a:bodyPr vert="horz">
            <a:noAutofit/>
          </a:bodyPr>
          <a:lstStyle>
            <a:lvl1pPr rtl="0">
              <a:lnSpc>
                <a:spcPts val="4000"/>
              </a:lnSpc>
              <a:defRPr sz="4000">
                <a:solidFill>
                  <a:srgbClr val="DFEBC2"/>
                </a:solidFill>
              </a:defRPr>
            </a:lvl1pPr>
          </a:lstStyle>
          <a:p>
            <a:r>
              <a:rPr lang="en-US" dirty="0"/>
              <a:t>Chapter Divider, </a:t>
            </a:r>
            <a:br>
              <a:rPr lang="en-US" dirty="0"/>
            </a:br>
            <a:r>
              <a:rPr lang="en-US" dirty="0"/>
              <a:t>Segoe UI, 40pt,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bg1"/>
                </a:solidFill>
              </a:defRPr>
            </a:lvl1pPr>
          </a:lstStyle>
          <a:p>
            <a:r>
              <a:rPr lang="en-US" dirty="0"/>
              <a:t>Presentation title</a:t>
            </a:r>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bg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1766738347"/>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Chapter with picture, Variation 6">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625E8F81-FE39-46BE-ABD8-B4CE401D84C0}"/>
              </a:ext>
            </a:extLst>
          </p:cNvPr>
          <p:cNvGraphicFramePr>
            <a:graphicFrameLocks noChangeAspect="1"/>
          </p:cNvGraphicFramePr>
          <p:nvPr userDrawn="1">
            <p:custDataLst>
              <p:tags r:id="rId1"/>
            </p:custDataLst>
            <p:extLst>
              <p:ext uri="{D42A27DB-BD31-4B8C-83A1-F6EECF244321}">
                <p14:modId xmlns:p14="http://schemas.microsoft.com/office/powerpoint/2010/main" val="39549104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9" name="Objekt 8" hidden="1">
                        <a:extLst>
                          <a:ext uri="{FF2B5EF4-FFF2-40B4-BE49-F238E27FC236}">
                            <a16:creationId xmlns:a16="http://schemas.microsoft.com/office/drawing/2014/main" id="{625E8F81-FE39-46BE-ABD8-B4CE401D84C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31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3914738" cy="1154162"/>
          </a:xfrm>
        </p:spPr>
        <p:txBody>
          <a:bodyPr vert="horz">
            <a:noAutofit/>
          </a:bodyPr>
          <a:lstStyle>
            <a:lvl1pPr rtl="0">
              <a:lnSpc>
                <a:spcPts val="3000"/>
              </a:lnSpc>
              <a:defRPr sz="3000">
                <a:solidFill>
                  <a:srgbClr val="DFEBC2"/>
                </a:solidFill>
              </a:defRPr>
            </a:lvl1pPr>
          </a:lstStyle>
          <a:p>
            <a:r>
              <a:rPr lang="en-US" dirty="0"/>
              <a:t>Chapter Divider, </a:t>
            </a:r>
            <a:br>
              <a:rPr lang="en-US" dirty="0"/>
            </a:br>
            <a:r>
              <a:rPr lang="en-US" dirty="0"/>
              <a:t>Segoe UI, 30pt,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bg1"/>
                </a:solidFill>
              </a:defRPr>
            </a:lvl1pPr>
          </a:lstStyle>
          <a:p>
            <a:r>
              <a:rPr lang="en-US" dirty="0"/>
              <a:t>Presentation title</a:t>
            </a:r>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bg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
        <p:nvSpPr>
          <p:cNvPr id="8" name="Bildplatzhalter 7">
            <a:extLst>
              <a:ext uri="{FF2B5EF4-FFF2-40B4-BE49-F238E27FC236}">
                <a16:creationId xmlns:a16="http://schemas.microsoft.com/office/drawing/2014/main" id="{2EC03FA2-C5E9-46FF-A82B-4CBFAD863B41}"/>
              </a:ext>
            </a:extLst>
          </p:cNvPr>
          <p:cNvSpPr>
            <a:spLocks noGrp="1"/>
          </p:cNvSpPr>
          <p:nvPr>
            <p:ph type="pic" sz="quarter" idx="12" hasCustomPrompt="1"/>
          </p:nvPr>
        </p:nvSpPr>
        <p:spPr bwMode="gray">
          <a:xfrm>
            <a:off x="4646613" y="0"/>
            <a:ext cx="2744787" cy="51450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2397504626"/>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Chapter, Variation 7">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FD19DD26-04B7-4B16-9000-2856C5C7E37B}"/>
              </a:ext>
            </a:extLst>
          </p:cNvPr>
          <p:cNvGraphicFramePr>
            <a:graphicFrameLocks noChangeAspect="1"/>
          </p:cNvGraphicFramePr>
          <p:nvPr userDrawn="1">
            <p:custDataLst>
              <p:tags r:id="rId1"/>
            </p:custDataLst>
            <p:extLst>
              <p:ext uri="{D42A27DB-BD31-4B8C-83A1-F6EECF244321}">
                <p14:modId xmlns:p14="http://schemas.microsoft.com/office/powerpoint/2010/main" val="26167754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8" name="Objekt 7" hidden="1">
                        <a:extLst>
                          <a:ext uri="{FF2B5EF4-FFF2-40B4-BE49-F238E27FC236}">
                            <a16:creationId xmlns:a16="http://schemas.microsoft.com/office/drawing/2014/main" id="{FD19DD26-04B7-4B16-9000-2856C5C7E37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DFEB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7091362" cy="1538883"/>
          </a:xfrm>
        </p:spPr>
        <p:txBody>
          <a:bodyPr vert="horz">
            <a:noAutofit/>
          </a:bodyPr>
          <a:lstStyle>
            <a:lvl1pPr rtl="0">
              <a:lnSpc>
                <a:spcPts val="4000"/>
              </a:lnSpc>
              <a:defRPr sz="4000">
                <a:solidFill>
                  <a:srgbClr val="318096"/>
                </a:solidFill>
              </a:defRPr>
            </a:lvl1pPr>
          </a:lstStyle>
          <a:p>
            <a:r>
              <a:rPr lang="en-US" dirty="0"/>
              <a:t>Chapter Divider, </a:t>
            </a:r>
            <a:br>
              <a:rPr lang="en-US" dirty="0"/>
            </a:br>
            <a:r>
              <a:rPr lang="en-US" dirty="0"/>
              <a:t>Segoe UI, 40pt,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accent1"/>
                </a:solidFill>
              </a:defRPr>
            </a:lvl1pPr>
          </a:lstStyle>
          <a:p>
            <a:r>
              <a:rPr lang="en-US"/>
              <a:t>Presentation title</a:t>
            </a:r>
            <a:endParaRPr lang="en-US" dirty="0"/>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accent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411134234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Chapter with picture, Variation 7">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625E8F81-FE39-46BE-ABD8-B4CE401D84C0}"/>
              </a:ext>
            </a:extLst>
          </p:cNvPr>
          <p:cNvGraphicFramePr>
            <a:graphicFrameLocks noChangeAspect="1"/>
          </p:cNvGraphicFramePr>
          <p:nvPr userDrawn="1">
            <p:custDataLst>
              <p:tags r:id="rId1"/>
            </p:custDataLst>
            <p:extLst>
              <p:ext uri="{D42A27DB-BD31-4B8C-83A1-F6EECF244321}">
                <p14:modId xmlns:p14="http://schemas.microsoft.com/office/powerpoint/2010/main" val="92084337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9" name="Objekt 8" hidden="1">
                        <a:extLst>
                          <a:ext uri="{FF2B5EF4-FFF2-40B4-BE49-F238E27FC236}">
                            <a16:creationId xmlns:a16="http://schemas.microsoft.com/office/drawing/2014/main" id="{625E8F81-FE39-46BE-ABD8-B4CE401D84C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DFEB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3914738" cy="1154162"/>
          </a:xfrm>
        </p:spPr>
        <p:txBody>
          <a:bodyPr vert="horz">
            <a:noAutofit/>
          </a:bodyPr>
          <a:lstStyle>
            <a:lvl1pPr rtl="0">
              <a:lnSpc>
                <a:spcPts val="3000"/>
              </a:lnSpc>
              <a:defRPr sz="3000">
                <a:solidFill>
                  <a:srgbClr val="318096"/>
                </a:solidFill>
              </a:defRPr>
            </a:lvl1pPr>
          </a:lstStyle>
          <a:p>
            <a:r>
              <a:rPr lang="en-US" dirty="0"/>
              <a:t>Chapter Divider, </a:t>
            </a:r>
            <a:br>
              <a:rPr lang="en-US" dirty="0"/>
            </a:br>
            <a:r>
              <a:rPr lang="en-US" dirty="0"/>
              <a:t>Segoe UI, 30pt,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accent1"/>
                </a:solidFill>
              </a:defRPr>
            </a:lvl1pPr>
          </a:lstStyle>
          <a:p>
            <a:r>
              <a:rPr lang="en-US"/>
              <a:t>Presentation title</a:t>
            </a:r>
            <a:endParaRPr lang="en-US" dirty="0"/>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accent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
        <p:nvSpPr>
          <p:cNvPr id="8" name="Bildplatzhalter 7">
            <a:extLst>
              <a:ext uri="{FF2B5EF4-FFF2-40B4-BE49-F238E27FC236}">
                <a16:creationId xmlns:a16="http://schemas.microsoft.com/office/drawing/2014/main" id="{2EC03FA2-C5E9-46FF-A82B-4CBFAD863B41}"/>
              </a:ext>
            </a:extLst>
          </p:cNvPr>
          <p:cNvSpPr>
            <a:spLocks noGrp="1"/>
          </p:cNvSpPr>
          <p:nvPr>
            <p:ph type="pic" sz="quarter" idx="12" hasCustomPrompt="1"/>
          </p:nvPr>
        </p:nvSpPr>
        <p:spPr bwMode="gray">
          <a:xfrm>
            <a:off x="4646613" y="0"/>
            <a:ext cx="2744787" cy="51450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46568264"/>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Chapter, Variation 8">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FD19DD26-04B7-4B16-9000-2856C5C7E37B}"/>
              </a:ext>
            </a:extLst>
          </p:cNvPr>
          <p:cNvGraphicFramePr>
            <a:graphicFrameLocks noChangeAspect="1"/>
          </p:cNvGraphicFramePr>
          <p:nvPr userDrawn="1">
            <p:custDataLst>
              <p:tags r:id="rId1"/>
            </p:custDataLst>
            <p:extLst>
              <p:ext uri="{D42A27DB-BD31-4B8C-83A1-F6EECF244321}">
                <p14:modId xmlns:p14="http://schemas.microsoft.com/office/powerpoint/2010/main" val="229446356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8" name="Objekt 7" hidden="1">
                        <a:extLst>
                          <a:ext uri="{FF2B5EF4-FFF2-40B4-BE49-F238E27FC236}">
                            <a16:creationId xmlns:a16="http://schemas.microsoft.com/office/drawing/2014/main" id="{FD19DD26-04B7-4B16-9000-2856C5C7E37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871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7091362" cy="1538883"/>
          </a:xfrm>
        </p:spPr>
        <p:txBody>
          <a:bodyPr vert="horz">
            <a:noAutofit/>
          </a:bodyPr>
          <a:lstStyle>
            <a:lvl1pPr rtl="0">
              <a:lnSpc>
                <a:spcPts val="4000"/>
              </a:lnSpc>
              <a:defRPr sz="4000">
                <a:solidFill>
                  <a:srgbClr val="F4C59E"/>
                </a:solidFill>
              </a:defRPr>
            </a:lvl1pPr>
          </a:lstStyle>
          <a:p>
            <a:r>
              <a:rPr lang="en-US" dirty="0"/>
              <a:t>Chapter Divider, </a:t>
            </a:r>
            <a:br>
              <a:rPr lang="en-US" dirty="0"/>
            </a:br>
            <a:r>
              <a:rPr lang="en-US" dirty="0"/>
              <a:t>Segoe UI, 40pt,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bg1"/>
                </a:solidFill>
              </a:defRPr>
            </a:lvl1pPr>
          </a:lstStyle>
          <a:p>
            <a:r>
              <a:rPr lang="en-US" dirty="0"/>
              <a:t>Presentation title</a:t>
            </a:r>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bg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660444914"/>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Chapter with picture, Variation 8">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625E8F81-FE39-46BE-ABD8-B4CE401D84C0}"/>
              </a:ext>
            </a:extLst>
          </p:cNvPr>
          <p:cNvGraphicFramePr>
            <a:graphicFrameLocks noChangeAspect="1"/>
          </p:cNvGraphicFramePr>
          <p:nvPr userDrawn="1">
            <p:custDataLst>
              <p:tags r:id="rId1"/>
            </p:custDataLst>
            <p:extLst>
              <p:ext uri="{D42A27DB-BD31-4B8C-83A1-F6EECF244321}">
                <p14:modId xmlns:p14="http://schemas.microsoft.com/office/powerpoint/2010/main" val="96623937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9" name="Objekt 8" hidden="1">
                        <a:extLst>
                          <a:ext uri="{FF2B5EF4-FFF2-40B4-BE49-F238E27FC236}">
                            <a16:creationId xmlns:a16="http://schemas.microsoft.com/office/drawing/2014/main" id="{625E8F81-FE39-46BE-ABD8-B4CE401D84C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871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3914738" cy="1154162"/>
          </a:xfrm>
        </p:spPr>
        <p:txBody>
          <a:bodyPr vert="horz">
            <a:noAutofit/>
          </a:bodyPr>
          <a:lstStyle>
            <a:lvl1pPr rtl="0">
              <a:lnSpc>
                <a:spcPts val="3000"/>
              </a:lnSpc>
              <a:defRPr sz="3000">
                <a:solidFill>
                  <a:srgbClr val="F4C59E"/>
                </a:solidFill>
              </a:defRPr>
            </a:lvl1pPr>
          </a:lstStyle>
          <a:p>
            <a:r>
              <a:rPr lang="en-US" dirty="0"/>
              <a:t>Chapter Divider, </a:t>
            </a:r>
            <a:br>
              <a:rPr lang="en-US" dirty="0"/>
            </a:br>
            <a:r>
              <a:rPr lang="en-US" dirty="0"/>
              <a:t>Segoe UI, 30pt,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bg1"/>
                </a:solidFill>
              </a:defRPr>
            </a:lvl1pPr>
          </a:lstStyle>
          <a:p>
            <a:r>
              <a:rPr lang="en-US" dirty="0"/>
              <a:t>Presentation title</a:t>
            </a:r>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bg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bg1"/>
          </a:solidFill>
          <a:ln w="9525" cap="flat">
            <a:noFill/>
            <a:prstDash val="solid"/>
            <a:miter/>
          </a:ln>
        </p:spPr>
        <p:txBody>
          <a:bodyPr rtlCol="0" anchor="ctr"/>
          <a:lstStyle/>
          <a:p>
            <a:pPr rtl="0"/>
            <a:endParaRPr lang="en-US" noProof="0" dirty="0"/>
          </a:p>
        </p:txBody>
      </p:sp>
      <p:sp>
        <p:nvSpPr>
          <p:cNvPr id="8" name="Bildplatzhalter 7">
            <a:extLst>
              <a:ext uri="{FF2B5EF4-FFF2-40B4-BE49-F238E27FC236}">
                <a16:creationId xmlns:a16="http://schemas.microsoft.com/office/drawing/2014/main" id="{2EC03FA2-C5E9-46FF-A82B-4CBFAD863B41}"/>
              </a:ext>
            </a:extLst>
          </p:cNvPr>
          <p:cNvSpPr>
            <a:spLocks noGrp="1"/>
          </p:cNvSpPr>
          <p:nvPr>
            <p:ph type="pic" sz="quarter" idx="12" hasCustomPrompt="1"/>
          </p:nvPr>
        </p:nvSpPr>
        <p:spPr bwMode="gray">
          <a:xfrm>
            <a:off x="4646613" y="0"/>
            <a:ext cx="2744787" cy="51450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155078600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Chapter, Variation 9">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FD19DD26-04B7-4B16-9000-2856C5C7E37B}"/>
              </a:ext>
            </a:extLst>
          </p:cNvPr>
          <p:cNvGraphicFramePr>
            <a:graphicFrameLocks noChangeAspect="1"/>
          </p:cNvGraphicFramePr>
          <p:nvPr userDrawn="1">
            <p:custDataLst>
              <p:tags r:id="rId1"/>
            </p:custDataLst>
            <p:extLst>
              <p:ext uri="{D42A27DB-BD31-4B8C-83A1-F6EECF244321}">
                <p14:modId xmlns:p14="http://schemas.microsoft.com/office/powerpoint/2010/main" val="1185578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8" name="Objekt 7" hidden="1">
                        <a:extLst>
                          <a:ext uri="{FF2B5EF4-FFF2-40B4-BE49-F238E27FC236}">
                            <a16:creationId xmlns:a16="http://schemas.microsoft.com/office/drawing/2014/main" id="{FD19DD26-04B7-4B16-9000-2856C5C7E37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F4C5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7091362" cy="1538883"/>
          </a:xfrm>
        </p:spPr>
        <p:txBody>
          <a:bodyPr vert="horz">
            <a:noAutofit/>
          </a:bodyPr>
          <a:lstStyle>
            <a:lvl1pPr rtl="0">
              <a:lnSpc>
                <a:spcPts val="4000"/>
              </a:lnSpc>
              <a:defRPr sz="4000">
                <a:solidFill>
                  <a:srgbClr val="871964"/>
                </a:solidFill>
              </a:defRPr>
            </a:lvl1pPr>
          </a:lstStyle>
          <a:p>
            <a:r>
              <a:rPr lang="en-US" dirty="0"/>
              <a:t>Chapter Divider, </a:t>
            </a:r>
            <a:br>
              <a:rPr lang="en-US" dirty="0"/>
            </a:br>
            <a:r>
              <a:rPr lang="en-US" dirty="0"/>
              <a:t>Segoe UI, 40pt,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accent1"/>
                </a:solidFill>
              </a:defRPr>
            </a:lvl1pPr>
          </a:lstStyle>
          <a:p>
            <a:r>
              <a:rPr lang="en-US"/>
              <a:t>Presentation title</a:t>
            </a:r>
            <a:endParaRPr lang="en-US" dirty="0"/>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accent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288592619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Chapter with picture, Variation 9">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625E8F81-FE39-46BE-ABD8-B4CE401D84C0}"/>
              </a:ext>
            </a:extLst>
          </p:cNvPr>
          <p:cNvGraphicFramePr>
            <a:graphicFrameLocks noChangeAspect="1"/>
          </p:cNvGraphicFramePr>
          <p:nvPr userDrawn="1">
            <p:custDataLst>
              <p:tags r:id="rId1"/>
            </p:custDataLst>
            <p:extLst>
              <p:ext uri="{D42A27DB-BD31-4B8C-83A1-F6EECF244321}">
                <p14:modId xmlns:p14="http://schemas.microsoft.com/office/powerpoint/2010/main" val="244246682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9" name="Objekt 8" hidden="1">
                        <a:extLst>
                          <a:ext uri="{FF2B5EF4-FFF2-40B4-BE49-F238E27FC236}">
                            <a16:creationId xmlns:a16="http://schemas.microsoft.com/office/drawing/2014/main" id="{625E8F81-FE39-46BE-ABD8-B4CE401D84C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F4C5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3914738" cy="1154162"/>
          </a:xfrm>
        </p:spPr>
        <p:txBody>
          <a:bodyPr vert="horz">
            <a:noAutofit/>
          </a:bodyPr>
          <a:lstStyle>
            <a:lvl1pPr rtl="0">
              <a:lnSpc>
                <a:spcPts val="3000"/>
              </a:lnSpc>
              <a:defRPr sz="3000">
                <a:solidFill>
                  <a:srgbClr val="871964"/>
                </a:solidFill>
              </a:defRPr>
            </a:lvl1pPr>
          </a:lstStyle>
          <a:p>
            <a:r>
              <a:rPr lang="en-US" dirty="0"/>
              <a:t>Chapter Divider, </a:t>
            </a:r>
            <a:br>
              <a:rPr lang="en-US" dirty="0"/>
            </a:br>
            <a:r>
              <a:rPr lang="en-US" dirty="0"/>
              <a:t>Segoe UI, 30pt,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accent1"/>
                </a:solidFill>
              </a:defRPr>
            </a:lvl1pPr>
          </a:lstStyle>
          <a:p>
            <a:r>
              <a:rPr lang="en-US"/>
              <a:t>Presentation title</a:t>
            </a:r>
            <a:endParaRPr lang="en-US" dirty="0"/>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accent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
        <p:nvSpPr>
          <p:cNvPr id="8" name="Bildplatzhalter 7">
            <a:extLst>
              <a:ext uri="{FF2B5EF4-FFF2-40B4-BE49-F238E27FC236}">
                <a16:creationId xmlns:a16="http://schemas.microsoft.com/office/drawing/2014/main" id="{2EC03FA2-C5E9-46FF-A82B-4CBFAD863B41}"/>
              </a:ext>
            </a:extLst>
          </p:cNvPr>
          <p:cNvSpPr>
            <a:spLocks noGrp="1"/>
          </p:cNvSpPr>
          <p:nvPr>
            <p:ph type="pic" sz="quarter" idx="12" hasCustomPrompt="1"/>
          </p:nvPr>
        </p:nvSpPr>
        <p:spPr bwMode="gray">
          <a:xfrm>
            <a:off x="4646613" y="0"/>
            <a:ext cx="2744787" cy="51450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998583688"/>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Chapter, Variation 10">
    <p:spTree>
      <p:nvGrpSpPr>
        <p:cNvPr id="1" name=""/>
        <p:cNvGrpSpPr/>
        <p:nvPr/>
      </p:nvGrpSpPr>
      <p:grpSpPr>
        <a:xfrm>
          <a:off x="0" y="0"/>
          <a:ext cx="0" cy="0"/>
          <a:chOff x="0" y="0"/>
          <a:chExt cx="0" cy="0"/>
        </a:xfrm>
      </p:grpSpPr>
      <p:graphicFrame>
        <p:nvGraphicFramePr>
          <p:cNvPr id="8" name="Objekt 7" hidden="1">
            <a:extLst>
              <a:ext uri="{FF2B5EF4-FFF2-40B4-BE49-F238E27FC236}">
                <a16:creationId xmlns:a16="http://schemas.microsoft.com/office/drawing/2014/main" id="{FD19DD26-04B7-4B16-9000-2856C5C7E37B}"/>
              </a:ext>
            </a:extLst>
          </p:cNvPr>
          <p:cNvGraphicFramePr>
            <a:graphicFrameLocks noChangeAspect="1"/>
          </p:cNvGraphicFramePr>
          <p:nvPr userDrawn="1">
            <p:custDataLst>
              <p:tags r:id="rId1"/>
            </p:custDataLst>
            <p:extLst>
              <p:ext uri="{D42A27DB-BD31-4B8C-83A1-F6EECF244321}">
                <p14:modId xmlns:p14="http://schemas.microsoft.com/office/powerpoint/2010/main" val="30545314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8" name="Objekt 7" hidden="1">
                        <a:extLst>
                          <a:ext uri="{FF2B5EF4-FFF2-40B4-BE49-F238E27FC236}">
                            <a16:creationId xmlns:a16="http://schemas.microsoft.com/office/drawing/2014/main" id="{FD19DD26-04B7-4B16-9000-2856C5C7E37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A2EC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7091362" cy="1538883"/>
          </a:xfrm>
        </p:spPr>
        <p:txBody>
          <a:bodyPr vert="horz">
            <a:noAutofit/>
          </a:bodyPr>
          <a:lstStyle>
            <a:lvl1pPr rtl="0">
              <a:lnSpc>
                <a:spcPts val="4000"/>
              </a:lnSpc>
              <a:defRPr sz="4000">
                <a:solidFill>
                  <a:srgbClr val="69008C"/>
                </a:solidFill>
              </a:defRPr>
            </a:lvl1pPr>
          </a:lstStyle>
          <a:p>
            <a:r>
              <a:rPr lang="en-US" dirty="0"/>
              <a:t>Chapter Divider, </a:t>
            </a:r>
            <a:br>
              <a:rPr lang="en-US" dirty="0"/>
            </a:br>
            <a:r>
              <a:rPr lang="en-US" dirty="0"/>
              <a:t>Segoe UI, 40pt,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accent1"/>
                </a:solidFill>
              </a:defRPr>
            </a:lvl1pPr>
          </a:lstStyle>
          <a:p>
            <a:r>
              <a:rPr lang="en-US"/>
              <a:t>Presentation title</a:t>
            </a:r>
            <a:endParaRPr lang="en-US" dirty="0"/>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accent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3723325255"/>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Chapter with picture, Variation 10">
    <p:spTree>
      <p:nvGrpSpPr>
        <p:cNvPr id="1" name=""/>
        <p:cNvGrpSpPr/>
        <p:nvPr/>
      </p:nvGrpSpPr>
      <p:grpSpPr>
        <a:xfrm>
          <a:off x="0" y="0"/>
          <a:ext cx="0" cy="0"/>
          <a:chOff x="0" y="0"/>
          <a:chExt cx="0" cy="0"/>
        </a:xfrm>
      </p:grpSpPr>
      <p:graphicFrame>
        <p:nvGraphicFramePr>
          <p:cNvPr id="9" name="Objekt 8" hidden="1">
            <a:extLst>
              <a:ext uri="{FF2B5EF4-FFF2-40B4-BE49-F238E27FC236}">
                <a16:creationId xmlns:a16="http://schemas.microsoft.com/office/drawing/2014/main" id="{625E8F81-FE39-46BE-ABD8-B4CE401D84C0}"/>
              </a:ext>
            </a:extLst>
          </p:cNvPr>
          <p:cNvGraphicFramePr>
            <a:graphicFrameLocks noChangeAspect="1"/>
          </p:cNvGraphicFramePr>
          <p:nvPr userDrawn="1">
            <p:custDataLst>
              <p:tags r:id="rId1"/>
            </p:custDataLst>
            <p:extLst>
              <p:ext uri="{D42A27DB-BD31-4B8C-83A1-F6EECF244321}">
                <p14:modId xmlns:p14="http://schemas.microsoft.com/office/powerpoint/2010/main" val="341350545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06" imgH="306" progId="TCLayout.ActiveDocument.1">
                  <p:embed/>
                </p:oleObj>
              </mc:Choice>
              <mc:Fallback>
                <p:oleObj name="think-cell Folie" r:id="rId3" imgW="306" imgH="306" progId="TCLayout.ActiveDocument.1">
                  <p:embed/>
                  <p:pic>
                    <p:nvPicPr>
                      <p:cNvPr id="9" name="Objekt 8" hidden="1">
                        <a:extLst>
                          <a:ext uri="{FF2B5EF4-FFF2-40B4-BE49-F238E27FC236}">
                            <a16:creationId xmlns:a16="http://schemas.microsoft.com/office/drawing/2014/main" id="{625E8F81-FE39-46BE-ABD8-B4CE401D84C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Rechteck 4">
            <a:extLst>
              <a:ext uri="{FF2B5EF4-FFF2-40B4-BE49-F238E27FC236}">
                <a16:creationId xmlns:a16="http://schemas.microsoft.com/office/drawing/2014/main" id="{D65D5692-E96A-46EE-8E1E-DB2BDCD3FDBC}"/>
              </a:ext>
            </a:extLst>
          </p:cNvPr>
          <p:cNvSpPr/>
          <p:nvPr userDrawn="1"/>
        </p:nvSpPr>
        <p:spPr bwMode="gray">
          <a:xfrm>
            <a:off x="0" y="0"/>
            <a:ext cx="9144000" cy="5145088"/>
          </a:xfrm>
          <a:prstGeom prst="rect">
            <a:avLst/>
          </a:prstGeom>
          <a:solidFill>
            <a:srgbClr val="A2EC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19EB4BA0-9C02-48FF-8B95-89D7C6F95520}"/>
              </a:ext>
            </a:extLst>
          </p:cNvPr>
          <p:cNvSpPr>
            <a:spLocks noGrp="1"/>
          </p:cNvSpPr>
          <p:nvPr>
            <p:ph type="title" hasCustomPrompt="1"/>
          </p:nvPr>
        </p:nvSpPr>
        <p:spPr bwMode="gray">
          <a:xfrm>
            <a:off x="302420" y="303212"/>
            <a:ext cx="3914738" cy="1154162"/>
          </a:xfrm>
        </p:spPr>
        <p:txBody>
          <a:bodyPr vert="horz">
            <a:noAutofit/>
          </a:bodyPr>
          <a:lstStyle>
            <a:lvl1pPr rtl="0">
              <a:lnSpc>
                <a:spcPts val="3000"/>
              </a:lnSpc>
              <a:defRPr sz="3000">
                <a:solidFill>
                  <a:srgbClr val="69008C"/>
                </a:solidFill>
              </a:defRPr>
            </a:lvl1pPr>
          </a:lstStyle>
          <a:p>
            <a:r>
              <a:rPr lang="en-US" dirty="0"/>
              <a:t>Chapter Divider, </a:t>
            </a:r>
            <a:br>
              <a:rPr lang="en-US" dirty="0"/>
            </a:br>
            <a:r>
              <a:rPr lang="en-US" dirty="0"/>
              <a:t>Segoe UI, 30pt, </a:t>
            </a:r>
            <a:br>
              <a:rPr lang="en-US" dirty="0"/>
            </a:br>
            <a:r>
              <a:rPr lang="en-US" dirty="0"/>
              <a:t>max. 3 Lines</a:t>
            </a:r>
          </a:p>
        </p:txBody>
      </p:sp>
      <p:sp>
        <p:nvSpPr>
          <p:cNvPr id="3" name="Fußzeilenplatzhalter 2">
            <a:extLst>
              <a:ext uri="{FF2B5EF4-FFF2-40B4-BE49-F238E27FC236}">
                <a16:creationId xmlns:a16="http://schemas.microsoft.com/office/drawing/2014/main" id="{BC1F8751-E3F5-4C4D-92C0-A3F2D2D17E5E}"/>
              </a:ext>
            </a:extLst>
          </p:cNvPr>
          <p:cNvSpPr>
            <a:spLocks noGrp="1"/>
          </p:cNvSpPr>
          <p:nvPr>
            <p:ph type="ftr" sz="quarter" idx="10"/>
          </p:nvPr>
        </p:nvSpPr>
        <p:spPr bwMode="gray"/>
        <p:txBody>
          <a:bodyPr/>
          <a:lstStyle>
            <a:lvl1pPr rtl="0">
              <a:defRPr>
                <a:solidFill>
                  <a:schemeClr val="accent1"/>
                </a:solidFill>
              </a:defRPr>
            </a:lvl1pPr>
          </a:lstStyle>
          <a:p>
            <a:r>
              <a:rPr lang="en-US"/>
              <a:t>Presentation title</a:t>
            </a:r>
            <a:endParaRPr lang="en-US" dirty="0"/>
          </a:p>
        </p:txBody>
      </p:sp>
      <p:sp>
        <p:nvSpPr>
          <p:cNvPr id="4" name="Foliennummernplatzhalter 3">
            <a:extLst>
              <a:ext uri="{FF2B5EF4-FFF2-40B4-BE49-F238E27FC236}">
                <a16:creationId xmlns:a16="http://schemas.microsoft.com/office/drawing/2014/main" id="{01C2F14D-BC3F-405F-B8C1-EA8821C04BFA}"/>
              </a:ext>
            </a:extLst>
          </p:cNvPr>
          <p:cNvSpPr>
            <a:spLocks noGrp="1"/>
          </p:cNvSpPr>
          <p:nvPr>
            <p:ph type="sldNum" sz="quarter" idx="11"/>
          </p:nvPr>
        </p:nvSpPr>
        <p:spPr bwMode="gray"/>
        <p:txBody>
          <a:bodyPr/>
          <a:lstStyle>
            <a:lvl1pPr rtl="0">
              <a:defRPr>
                <a:solidFill>
                  <a:schemeClr val="accent1"/>
                </a:solidFill>
              </a:defRPr>
            </a:lvl1pPr>
          </a:lstStyle>
          <a:p>
            <a:fld id="{54413C03-D129-4B04-B289-283874789DC0}" type="slidenum">
              <a:rPr lang="en-US" smtClean="0"/>
              <a:pPr/>
              <a:t>‹Nr.›</a:t>
            </a:fld>
            <a:endParaRPr lang="en-US" dirty="0"/>
          </a:p>
        </p:txBody>
      </p:sp>
      <p:sp>
        <p:nvSpPr>
          <p:cNvPr id="6" name="Grafik 8">
            <a:extLst>
              <a:ext uri="{FF2B5EF4-FFF2-40B4-BE49-F238E27FC236}">
                <a16:creationId xmlns:a16="http://schemas.microsoft.com/office/drawing/2014/main" id="{0DF332BC-A006-4A31-9203-1BB4237E2F72}"/>
              </a:ext>
            </a:extLst>
          </p:cNvPr>
          <p:cNvSpPr/>
          <p:nvPr userDrawn="1"/>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
        <p:nvSpPr>
          <p:cNvPr id="8" name="Bildplatzhalter 7">
            <a:extLst>
              <a:ext uri="{FF2B5EF4-FFF2-40B4-BE49-F238E27FC236}">
                <a16:creationId xmlns:a16="http://schemas.microsoft.com/office/drawing/2014/main" id="{2EC03FA2-C5E9-46FF-A82B-4CBFAD863B41}"/>
              </a:ext>
            </a:extLst>
          </p:cNvPr>
          <p:cNvSpPr>
            <a:spLocks noGrp="1"/>
          </p:cNvSpPr>
          <p:nvPr>
            <p:ph type="pic" sz="quarter" idx="12" hasCustomPrompt="1"/>
          </p:nvPr>
        </p:nvSpPr>
        <p:spPr bwMode="gray">
          <a:xfrm>
            <a:off x="4646613" y="0"/>
            <a:ext cx="2744787" cy="5145088"/>
          </a:xfrm>
          <a:solidFill>
            <a:schemeClr val="bg1"/>
          </a:solidFill>
        </p:spPr>
        <p:txBody>
          <a:bodyPr/>
          <a:lstStyle>
            <a:lvl1pPr marL="0" indent="0" rtl="0">
              <a:buNone/>
              <a:defRPr/>
            </a:lvl1pPr>
          </a:lstStyle>
          <a:p>
            <a:r>
              <a:rPr lang="en-US" dirty="0"/>
              <a:t>Insert image from file by clicking on the icon</a:t>
            </a:r>
          </a:p>
        </p:txBody>
      </p:sp>
    </p:spTree>
    <p:extLst>
      <p:ext uri="{BB962C8B-B14F-4D97-AF65-F5344CB8AC3E}">
        <p14:creationId xmlns:p14="http://schemas.microsoft.com/office/powerpoint/2010/main" val="1793254446"/>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117" Type="http://schemas.openxmlformats.org/officeDocument/2006/relationships/slideLayout" Target="../slideLayouts/slideLayout117.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slideLayout" Target="../slideLayouts/slideLayout84.xml"/><Relationship Id="rId89" Type="http://schemas.openxmlformats.org/officeDocument/2006/relationships/slideLayout" Target="../slideLayouts/slideLayout89.xml"/><Relationship Id="rId112" Type="http://schemas.openxmlformats.org/officeDocument/2006/relationships/slideLayout" Target="../slideLayouts/slideLayout112.xml"/><Relationship Id="rId16" Type="http://schemas.openxmlformats.org/officeDocument/2006/relationships/slideLayout" Target="../slideLayouts/slideLayout16.xml"/><Relationship Id="rId107" Type="http://schemas.openxmlformats.org/officeDocument/2006/relationships/slideLayout" Target="../slideLayouts/slideLayout107.xml"/><Relationship Id="rId11" Type="http://schemas.openxmlformats.org/officeDocument/2006/relationships/slideLayout" Target="../slideLayouts/slideLayout11.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102" Type="http://schemas.openxmlformats.org/officeDocument/2006/relationships/slideLayout" Target="../slideLayouts/slideLayout102.xml"/><Relationship Id="rId5" Type="http://schemas.openxmlformats.org/officeDocument/2006/relationships/slideLayout" Target="../slideLayouts/slideLayout5.xml"/><Relationship Id="rId90" Type="http://schemas.openxmlformats.org/officeDocument/2006/relationships/slideLayout" Target="../slideLayouts/slideLayout90.xml"/><Relationship Id="rId95" Type="http://schemas.openxmlformats.org/officeDocument/2006/relationships/slideLayout" Target="../slideLayouts/slideLayout95.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113" Type="http://schemas.openxmlformats.org/officeDocument/2006/relationships/slideLayout" Target="../slideLayouts/slideLayout113.xml"/><Relationship Id="rId118" Type="http://schemas.openxmlformats.org/officeDocument/2006/relationships/theme" Target="../theme/theme1.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59" Type="http://schemas.openxmlformats.org/officeDocument/2006/relationships/slideLayout" Target="../slideLayouts/slideLayout59.xml"/><Relationship Id="rId103" Type="http://schemas.openxmlformats.org/officeDocument/2006/relationships/slideLayout" Target="../slideLayouts/slideLayout103.xml"/><Relationship Id="rId108" Type="http://schemas.openxmlformats.org/officeDocument/2006/relationships/slideLayout" Target="../slideLayouts/slideLayout108.xml"/><Relationship Id="rId54" Type="http://schemas.openxmlformats.org/officeDocument/2006/relationships/slideLayout" Target="../slideLayouts/slideLayout54.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91" Type="http://schemas.openxmlformats.org/officeDocument/2006/relationships/slideLayout" Target="../slideLayouts/slideLayout91.xml"/><Relationship Id="rId96" Type="http://schemas.openxmlformats.org/officeDocument/2006/relationships/slideLayout" Target="../slideLayouts/slideLayout96.xml"/><Relationship Id="rId1" Type="http://schemas.openxmlformats.org/officeDocument/2006/relationships/slideLayout" Target="../slideLayouts/slideLayout1.xml"/><Relationship Id="rId6" Type="http://schemas.openxmlformats.org/officeDocument/2006/relationships/slideLayout" Target="../slideLayouts/slideLayout6.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49" Type="http://schemas.openxmlformats.org/officeDocument/2006/relationships/slideLayout" Target="../slideLayouts/slideLayout49.xml"/><Relationship Id="rId114" Type="http://schemas.openxmlformats.org/officeDocument/2006/relationships/slideLayout" Target="../slideLayouts/slideLayout114.xml"/><Relationship Id="rId119" Type="http://schemas.openxmlformats.org/officeDocument/2006/relationships/tags" Target="../tags/tag2.xml"/><Relationship Id="rId44" Type="http://schemas.openxmlformats.org/officeDocument/2006/relationships/slideLayout" Target="../slideLayouts/slideLayout44.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109" Type="http://schemas.openxmlformats.org/officeDocument/2006/relationships/slideLayout" Target="../slideLayouts/slideLayout10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97" Type="http://schemas.openxmlformats.org/officeDocument/2006/relationships/slideLayout" Target="../slideLayouts/slideLayout97.xml"/><Relationship Id="rId104" Type="http://schemas.openxmlformats.org/officeDocument/2006/relationships/slideLayout" Target="../slideLayouts/slideLayout104.xml"/><Relationship Id="rId120" Type="http://schemas.openxmlformats.org/officeDocument/2006/relationships/oleObject" Target="../embeddings/oleObject1.bin"/><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slideLayout" Target="../slideLayouts/slideLayout92.xml"/><Relationship Id="rId2" Type="http://schemas.openxmlformats.org/officeDocument/2006/relationships/slideLayout" Target="../slideLayouts/slideLayout2.xml"/><Relationship Id="rId29" Type="http://schemas.openxmlformats.org/officeDocument/2006/relationships/slideLayout" Target="../slideLayouts/slideLayout29.xml"/><Relationship Id="rId24" Type="http://schemas.openxmlformats.org/officeDocument/2006/relationships/slideLayout" Target="../slideLayouts/slideLayout24.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66" Type="http://schemas.openxmlformats.org/officeDocument/2006/relationships/slideLayout" Target="../slideLayouts/slideLayout66.xml"/><Relationship Id="rId87" Type="http://schemas.openxmlformats.org/officeDocument/2006/relationships/slideLayout" Target="../slideLayouts/slideLayout87.xml"/><Relationship Id="rId110" Type="http://schemas.openxmlformats.org/officeDocument/2006/relationships/slideLayout" Target="../slideLayouts/slideLayout110.xml"/><Relationship Id="rId115" Type="http://schemas.openxmlformats.org/officeDocument/2006/relationships/slideLayout" Target="../slideLayouts/slideLayout115.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56" Type="http://schemas.openxmlformats.org/officeDocument/2006/relationships/slideLayout" Target="../slideLayouts/slideLayout56.xml"/><Relationship Id="rId77" Type="http://schemas.openxmlformats.org/officeDocument/2006/relationships/slideLayout" Target="../slideLayouts/slideLayout77.xml"/><Relationship Id="rId100" Type="http://schemas.openxmlformats.org/officeDocument/2006/relationships/slideLayout" Target="../slideLayouts/slideLayout100.xml"/><Relationship Id="rId105" Type="http://schemas.openxmlformats.org/officeDocument/2006/relationships/slideLayout" Target="../slideLayouts/slideLayout105.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93" Type="http://schemas.openxmlformats.org/officeDocument/2006/relationships/slideLayout" Target="../slideLayouts/slideLayout93.xml"/><Relationship Id="rId98" Type="http://schemas.openxmlformats.org/officeDocument/2006/relationships/slideLayout" Target="../slideLayouts/slideLayout98.xml"/><Relationship Id="rId121" Type="http://schemas.openxmlformats.org/officeDocument/2006/relationships/image" Target="../media/image1.emf"/><Relationship Id="rId3" Type="http://schemas.openxmlformats.org/officeDocument/2006/relationships/slideLayout" Target="../slideLayouts/slideLayout3.xml"/><Relationship Id="rId25" Type="http://schemas.openxmlformats.org/officeDocument/2006/relationships/slideLayout" Target="../slideLayouts/slideLayout25.xml"/><Relationship Id="rId46" Type="http://schemas.openxmlformats.org/officeDocument/2006/relationships/slideLayout" Target="../slideLayouts/slideLayout46.xml"/><Relationship Id="rId67" Type="http://schemas.openxmlformats.org/officeDocument/2006/relationships/slideLayout" Target="../slideLayouts/slideLayout67.xml"/><Relationship Id="rId116" Type="http://schemas.openxmlformats.org/officeDocument/2006/relationships/slideLayout" Target="../slideLayouts/slideLayout11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62" Type="http://schemas.openxmlformats.org/officeDocument/2006/relationships/slideLayout" Target="../slideLayouts/slideLayout62.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111" Type="http://schemas.openxmlformats.org/officeDocument/2006/relationships/slideLayout" Target="../slideLayouts/slideLayout111.xml"/><Relationship Id="rId15" Type="http://schemas.openxmlformats.org/officeDocument/2006/relationships/slideLayout" Target="../slideLayouts/slideLayout15.xml"/><Relationship Id="rId36" Type="http://schemas.openxmlformats.org/officeDocument/2006/relationships/slideLayout" Target="../slideLayouts/slideLayout36.xml"/><Relationship Id="rId57" Type="http://schemas.openxmlformats.org/officeDocument/2006/relationships/slideLayout" Target="../slideLayouts/slideLayout57.xml"/><Relationship Id="rId106" Type="http://schemas.openxmlformats.org/officeDocument/2006/relationships/slideLayout" Target="../slideLayouts/slideLayout106.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52" Type="http://schemas.openxmlformats.org/officeDocument/2006/relationships/slideLayout" Target="../slideLayouts/slideLayout52.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94" Type="http://schemas.openxmlformats.org/officeDocument/2006/relationships/slideLayout" Target="../slideLayouts/slideLayout94.xml"/><Relationship Id="rId99" Type="http://schemas.openxmlformats.org/officeDocument/2006/relationships/slideLayout" Target="../slideLayouts/slideLayout99.xml"/><Relationship Id="rId101" Type="http://schemas.openxmlformats.org/officeDocument/2006/relationships/slideLayout" Target="../slideLayouts/slideLayout10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573C7373-B062-49D1-95CD-2D40ADE59312}"/>
              </a:ext>
            </a:extLst>
          </p:cNvPr>
          <p:cNvGraphicFramePr>
            <a:graphicFrameLocks noChangeAspect="1"/>
          </p:cNvGraphicFramePr>
          <p:nvPr userDrawn="1">
            <p:custDataLst>
              <p:tags r:id="rId119"/>
            </p:custDataLst>
            <p:extLst>
              <p:ext uri="{D42A27DB-BD31-4B8C-83A1-F6EECF244321}">
                <p14:modId xmlns:p14="http://schemas.microsoft.com/office/powerpoint/2010/main" val="250565240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120" imgW="306" imgH="306" progId="TCLayout.ActiveDocument.1">
                  <p:embed/>
                </p:oleObj>
              </mc:Choice>
              <mc:Fallback>
                <p:oleObj name="think-cell Folie" r:id="rId120" imgW="306" imgH="306" progId="TCLayout.ActiveDocument.1">
                  <p:embed/>
                  <p:pic>
                    <p:nvPicPr>
                      <p:cNvPr id="7" name="Objekt 6" hidden="1">
                        <a:extLst>
                          <a:ext uri="{FF2B5EF4-FFF2-40B4-BE49-F238E27FC236}">
                            <a16:creationId xmlns:a16="http://schemas.microsoft.com/office/drawing/2014/main" id="{573C7373-B062-49D1-95CD-2D40ADE59312}"/>
                          </a:ext>
                        </a:extLst>
                      </p:cNvPr>
                      <p:cNvPicPr/>
                      <p:nvPr/>
                    </p:nvPicPr>
                    <p:blipFill>
                      <a:blip r:embed="rId121"/>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302420" y="303212"/>
            <a:ext cx="7091362" cy="615553"/>
          </a:xfrm>
          <a:prstGeom prst="rect">
            <a:avLst/>
          </a:prstGeom>
        </p:spPr>
        <p:txBody>
          <a:bodyPr vert="horz" lIns="0" tIns="0" rIns="0" bIns="0" rtlCol="0" anchor="t" anchorCtr="0">
            <a:noAutofit/>
          </a:bodyPr>
          <a:lstStyle/>
          <a:p>
            <a:r>
              <a:rPr lang="en-US" noProof="0" dirty="0"/>
              <a:t>Slide Title, Segoe UI, 24pt</a:t>
            </a:r>
            <a:br>
              <a:rPr lang="en-US" noProof="0" dirty="0"/>
            </a:br>
            <a:r>
              <a:rPr lang="en-US" noProof="0" dirty="0"/>
              <a:t>Max. 2 Lines</a:t>
            </a:r>
          </a:p>
        </p:txBody>
      </p:sp>
      <p:sp>
        <p:nvSpPr>
          <p:cNvPr id="3" name="Text Placeholder 2"/>
          <p:cNvSpPr>
            <a:spLocks noGrp="1"/>
          </p:cNvSpPr>
          <p:nvPr>
            <p:ph type="body" idx="1"/>
          </p:nvPr>
        </p:nvSpPr>
        <p:spPr bwMode="gray">
          <a:xfrm>
            <a:off x="302420" y="1492251"/>
            <a:ext cx="7088980" cy="2879724"/>
          </a:xfrm>
          <a:prstGeom prst="rect">
            <a:avLst/>
          </a:prstGeom>
        </p:spPr>
        <p:txBody>
          <a:bodyPr vert="horz" lIns="0" tIns="0" rIns="0" bIns="0" rtlCol="0">
            <a:noAutofit/>
          </a:bodyPr>
          <a:lstStyle/>
          <a:p>
            <a:pPr lvl="0"/>
            <a:r>
              <a:rPr lang="en-US" noProof="0" dirty="0"/>
              <a:t>First Level, Segoe UI, 12pt </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Footer Placeholder 4"/>
          <p:cNvSpPr>
            <a:spLocks noGrp="1"/>
          </p:cNvSpPr>
          <p:nvPr>
            <p:ph type="ftr" sz="quarter" idx="3"/>
          </p:nvPr>
        </p:nvSpPr>
        <p:spPr bwMode="gray">
          <a:xfrm>
            <a:off x="618649" y="4733844"/>
            <a:ext cx="3151664" cy="123111"/>
          </a:xfrm>
          <a:prstGeom prst="rect">
            <a:avLst/>
          </a:prstGeom>
        </p:spPr>
        <p:txBody>
          <a:bodyPr vert="horz" lIns="0" tIns="0" rIns="0" bIns="0" rtlCol="0" anchor="ctr">
            <a:noAutofit/>
          </a:bodyPr>
          <a:lstStyle>
            <a:lvl1pPr algn="l" rtl="0">
              <a:defRPr sz="800" cap="all" baseline="0">
                <a:solidFill>
                  <a:schemeClr val="accent1"/>
                </a:solidFill>
              </a:defRPr>
            </a:lvl1pPr>
          </a:lstStyle>
          <a:p>
            <a:r>
              <a:rPr lang="en-US"/>
              <a:t>Presentation title</a:t>
            </a:r>
            <a:endParaRPr lang="en-US" dirty="0"/>
          </a:p>
        </p:txBody>
      </p:sp>
      <p:sp>
        <p:nvSpPr>
          <p:cNvPr id="6" name="Slide Number Placeholder 5"/>
          <p:cNvSpPr>
            <a:spLocks noGrp="1"/>
          </p:cNvSpPr>
          <p:nvPr>
            <p:ph type="sldNum" sz="quarter" idx="4"/>
          </p:nvPr>
        </p:nvSpPr>
        <p:spPr bwMode="gray">
          <a:xfrm>
            <a:off x="300038" y="4733844"/>
            <a:ext cx="318611" cy="123111"/>
          </a:xfrm>
          <a:prstGeom prst="rect">
            <a:avLst/>
          </a:prstGeom>
        </p:spPr>
        <p:txBody>
          <a:bodyPr vert="horz" lIns="0" tIns="0" rIns="0" bIns="0" rtlCol="0" anchor="ctr">
            <a:noAutofit/>
          </a:bodyPr>
          <a:lstStyle>
            <a:lvl1pPr algn="l" rtl="0">
              <a:defRPr sz="800">
                <a:solidFill>
                  <a:schemeClr val="accent1"/>
                </a:solidFill>
              </a:defRPr>
            </a:lvl1pPr>
          </a:lstStyle>
          <a:p>
            <a:fld id="{54413C03-D129-4B04-B289-283874789DC0}" type="slidenum">
              <a:rPr lang="en-US" smtClean="0"/>
              <a:pPr/>
              <a:t>‹Nr.›</a:t>
            </a:fld>
            <a:endParaRPr lang="en-US" dirty="0"/>
          </a:p>
        </p:txBody>
      </p:sp>
      <p:sp>
        <p:nvSpPr>
          <p:cNvPr id="10" name="Grafik 8">
            <a:extLst>
              <a:ext uri="{FF2B5EF4-FFF2-40B4-BE49-F238E27FC236}">
                <a16:creationId xmlns:a16="http://schemas.microsoft.com/office/drawing/2014/main" id="{7BF37C91-00E2-47BD-94A0-102999D00519}"/>
              </a:ext>
            </a:extLst>
          </p:cNvPr>
          <p:cNvSpPr/>
          <p:nvPr/>
        </p:nvSpPr>
        <p:spPr bwMode="gray">
          <a:xfrm>
            <a:off x="8284370" y="4616326"/>
            <a:ext cx="614456" cy="342600"/>
          </a:xfrm>
          <a:custGeom>
            <a:avLst/>
            <a:gdLst>
              <a:gd name="connsiteX0" fmla="*/ 363160 w 726376"/>
              <a:gd name="connsiteY0" fmla="*/ -28 h 405003"/>
              <a:gd name="connsiteX1" fmla="*/ 726348 w 726376"/>
              <a:gd name="connsiteY1" fmla="*/ 202473 h 405003"/>
              <a:gd name="connsiteX2" fmla="*/ 363160 w 726376"/>
              <a:gd name="connsiteY2" fmla="*/ 404975 h 405003"/>
              <a:gd name="connsiteX3" fmla="*/ -28 w 726376"/>
              <a:gd name="connsiteY3" fmla="*/ 202473 h 405003"/>
              <a:gd name="connsiteX4" fmla="*/ 363160 w 726376"/>
              <a:gd name="connsiteY4" fmla="*/ -28 h 405003"/>
              <a:gd name="connsiteX5" fmla="*/ 363160 w 726376"/>
              <a:gd name="connsiteY5" fmla="*/ 18164 h 405003"/>
              <a:gd name="connsiteX6" fmla="*/ 18355 w 726376"/>
              <a:gd name="connsiteY6" fmla="*/ 202473 h 405003"/>
              <a:gd name="connsiteX7" fmla="*/ 363160 w 726376"/>
              <a:gd name="connsiteY7" fmla="*/ 386496 h 405003"/>
              <a:gd name="connsiteX8" fmla="*/ 708060 w 726376"/>
              <a:gd name="connsiteY8" fmla="*/ 202473 h 405003"/>
              <a:gd name="connsiteX9" fmla="*/ 363160 w 726376"/>
              <a:gd name="connsiteY9" fmla="*/ 18164 h 405003"/>
              <a:gd name="connsiteX10" fmla="*/ 299342 w 726376"/>
              <a:gd name="connsiteY10" fmla="*/ 221904 h 405003"/>
              <a:gd name="connsiteX11" fmla="*/ 227905 w 726376"/>
              <a:gd name="connsiteY11" fmla="*/ 221904 h 405003"/>
              <a:gd name="connsiteX12" fmla="*/ 249312 w 726376"/>
              <a:gd name="connsiteY12" fmla="*/ 247725 h 405003"/>
              <a:gd name="connsiteX13" fmla="*/ 253813 w 726376"/>
              <a:gd name="connsiteY13" fmla="*/ 247717 h 405003"/>
              <a:gd name="connsiteX14" fmla="*/ 274292 w 726376"/>
              <a:gd name="connsiteY14" fmla="*/ 235239 h 405003"/>
              <a:gd name="connsiteX15" fmla="*/ 297723 w 726376"/>
              <a:gd name="connsiteY15" fmla="*/ 235239 h 405003"/>
              <a:gd name="connsiteX16" fmla="*/ 252860 w 726376"/>
              <a:gd name="connsiteY16" fmla="*/ 266386 h 405003"/>
              <a:gd name="connsiteX17" fmla="*/ 203521 w 726376"/>
              <a:gd name="connsiteY17" fmla="*/ 215522 h 405003"/>
              <a:gd name="connsiteX18" fmla="*/ 249354 w 726376"/>
              <a:gd name="connsiteY18" fmla="*/ 164528 h 405003"/>
              <a:gd name="connsiteX19" fmla="*/ 252860 w 726376"/>
              <a:gd name="connsiteY19" fmla="*/ 164468 h 405003"/>
              <a:gd name="connsiteX20" fmla="*/ 299342 w 726376"/>
              <a:gd name="connsiteY20" fmla="*/ 221904 h 405003"/>
              <a:gd name="connsiteX21" fmla="*/ 251717 w 726376"/>
              <a:gd name="connsiteY21" fmla="*/ 182756 h 405003"/>
              <a:gd name="connsiteX22" fmla="*/ 228115 w 726376"/>
              <a:gd name="connsiteY22" fmla="*/ 204453 h 405003"/>
              <a:gd name="connsiteX23" fmla="*/ 228095 w 726376"/>
              <a:gd name="connsiteY23" fmla="*/ 205331 h 405003"/>
              <a:gd name="connsiteX24" fmla="*/ 274482 w 726376"/>
              <a:gd name="connsiteY24" fmla="*/ 205331 h 405003"/>
              <a:gd name="connsiteX25" fmla="*/ 251622 w 726376"/>
              <a:gd name="connsiteY25" fmla="*/ 182756 h 405003"/>
              <a:gd name="connsiteX26" fmla="*/ 608905 w 726376"/>
              <a:gd name="connsiteY26" fmla="*/ 221904 h 405003"/>
              <a:gd name="connsiteX27" fmla="*/ 537467 w 726376"/>
              <a:gd name="connsiteY27" fmla="*/ 221904 h 405003"/>
              <a:gd name="connsiteX28" fmla="*/ 558921 w 726376"/>
              <a:gd name="connsiteY28" fmla="*/ 247687 h 405003"/>
              <a:gd name="connsiteX29" fmla="*/ 562899 w 726376"/>
              <a:gd name="connsiteY29" fmla="*/ 247717 h 405003"/>
              <a:gd name="connsiteX30" fmla="*/ 583378 w 726376"/>
              <a:gd name="connsiteY30" fmla="*/ 235239 h 405003"/>
              <a:gd name="connsiteX31" fmla="*/ 606809 w 726376"/>
              <a:gd name="connsiteY31" fmla="*/ 235239 h 405003"/>
              <a:gd name="connsiteX32" fmla="*/ 562042 w 726376"/>
              <a:gd name="connsiteY32" fmla="*/ 266386 h 405003"/>
              <a:gd name="connsiteX33" fmla="*/ 512454 w 726376"/>
              <a:gd name="connsiteY33" fmla="*/ 220809 h 405003"/>
              <a:gd name="connsiteX34" fmla="*/ 512512 w 726376"/>
              <a:gd name="connsiteY34" fmla="*/ 215713 h 405003"/>
              <a:gd name="connsiteX35" fmla="*/ 558342 w 726376"/>
              <a:gd name="connsiteY35" fmla="*/ 164717 h 405003"/>
              <a:gd name="connsiteX36" fmla="*/ 561947 w 726376"/>
              <a:gd name="connsiteY36" fmla="*/ 164659 h 405003"/>
              <a:gd name="connsiteX37" fmla="*/ 608810 w 726376"/>
              <a:gd name="connsiteY37" fmla="*/ 221904 h 405003"/>
              <a:gd name="connsiteX38" fmla="*/ 561280 w 726376"/>
              <a:gd name="connsiteY38" fmla="*/ 182756 h 405003"/>
              <a:gd name="connsiteX39" fmla="*/ 537582 w 726376"/>
              <a:gd name="connsiteY39" fmla="*/ 204548 h 405003"/>
              <a:gd name="connsiteX40" fmla="*/ 537563 w 726376"/>
              <a:gd name="connsiteY40" fmla="*/ 205331 h 405003"/>
              <a:gd name="connsiteX41" fmla="*/ 584045 w 726376"/>
              <a:gd name="connsiteY41" fmla="*/ 205331 h 405003"/>
              <a:gd name="connsiteX42" fmla="*/ 561185 w 726376"/>
              <a:gd name="connsiteY42" fmla="*/ 182756 h 405003"/>
              <a:gd name="connsiteX43" fmla="*/ 77981 w 726376"/>
              <a:gd name="connsiteY43" fmla="*/ 263338 h 405003"/>
              <a:gd name="connsiteX44" fmla="*/ 104461 w 726376"/>
              <a:gd name="connsiteY44" fmla="*/ 263338 h 405003"/>
              <a:gd name="connsiteX45" fmla="*/ 104461 w 726376"/>
              <a:gd name="connsiteY45" fmla="*/ 206188 h 405003"/>
              <a:gd name="connsiteX46" fmla="*/ 161611 w 726376"/>
              <a:gd name="connsiteY46" fmla="*/ 206188 h 405003"/>
              <a:gd name="connsiteX47" fmla="*/ 161611 w 726376"/>
              <a:gd name="connsiteY47" fmla="*/ 263338 h 405003"/>
              <a:gd name="connsiteX48" fmla="*/ 188186 w 726376"/>
              <a:gd name="connsiteY48" fmla="*/ 263338 h 405003"/>
              <a:gd name="connsiteX49" fmla="*/ 188186 w 726376"/>
              <a:gd name="connsiteY49" fmla="*/ 129988 h 405003"/>
              <a:gd name="connsiteX50" fmla="*/ 161801 w 726376"/>
              <a:gd name="connsiteY50" fmla="*/ 129988 h 405003"/>
              <a:gd name="connsiteX51" fmla="*/ 161801 w 726376"/>
              <a:gd name="connsiteY51" fmla="*/ 184757 h 405003"/>
              <a:gd name="connsiteX52" fmla="*/ 104651 w 726376"/>
              <a:gd name="connsiteY52" fmla="*/ 184757 h 405003"/>
              <a:gd name="connsiteX53" fmla="*/ 104651 w 726376"/>
              <a:gd name="connsiteY53" fmla="*/ 129988 h 405003"/>
              <a:gd name="connsiteX54" fmla="*/ 77981 w 726376"/>
              <a:gd name="connsiteY54" fmla="*/ 129988 h 405003"/>
              <a:gd name="connsiteX55" fmla="*/ 314011 w 726376"/>
              <a:gd name="connsiteY55" fmla="*/ 263338 h 405003"/>
              <a:gd name="connsiteX56" fmla="*/ 338966 w 726376"/>
              <a:gd name="connsiteY56" fmla="*/ 263338 h 405003"/>
              <a:gd name="connsiteX57" fmla="*/ 338966 w 726376"/>
              <a:gd name="connsiteY57" fmla="*/ 211522 h 405003"/>
              <a:gd name="connsiteX58" fmla="*/ 360302 w 726376"/>
              <a:gd name="connsiteY58" fmla="*/ 183804 h 405003"/>
              <a:gd name="connsiteX59" fmla="*/ 378114 w 726376"/>
              <a:gd name="connsiteY59" fmla="*/ 207521 h 405003"/>
              <a:gd name="connsiteX60" fmla="*/ 378114 w 726376"/>
              <a:gd name="connsiteY60" fmla="*/ 263338 h 405003"/>
              <a:gd name="connsiteX61" fmla="*/ 403070 w 726376"/>
              <a:gd name="connsiteY61" fmla="*/ 263338 h 405003"/>
              <a:gd name="connsiteX62" fmla="*/ 403070 w 726376"/>
              <a:gd name="connsiteY62" fmla="*/ 204283 h 405003"/>
              <a:gd name="connsiteX63" fmla="*/ 367732 w 726376"/>
              <a:gd name="connsiteY63" fmla="*/ 164468 h 405003"/>
              <a:gd name="connsiteX64" fmla="*/ 338204 w 726376"/>
              <a:gd name="connsiteY64" fmla="*/ 180566 h 405003"/>
              <a:gd name="connsiteX65" fmla="*/ 337633 w 726376"/>
              <a:gd name="connsiteY65" fmla="*/ 180566 h 405003"/>
              <a:gd name="connsiteX66" fmla="*/ 337633 w 726376"/>
              <a:gd name="connsiteY66" fmla="*/ 167135 h 405003"/>
              <a:gd name="connsiteX67" fmla="*/ 314011 w 726376"/>
              <a:gd name="connsiteY67" fmla="*/ 167135 h 405003"/>
              <a:gd name="connsiteX68" fmla="*/ 424406 w 726376"/>
              <a:gd name="connsiteY68" fmla="*/ 263338 h 405003"/>
              <a:gd name="connsiteX69" fmla="*/ 449361 w 726376"/>
              <a:gd name="connsiteY69" fmla="*/ 263338 h 405003"/>
              <a:gd name="connsiteX70" fmla="*/ 449361 w 726376"/>
              <a:gd name="connsiteY70" fmla="*/ 211427 h 405003"/>
              <a:gd name="connsiteX71" fmla="*/ 486128 w 726376"/>
              <a:gd name="connsiteY71" fmla="*/ 263338 h 405003"/>
              <a:gd name="connsiteX72" fmla="*/ 517179 w 726376"/>
              <a:gd name="connsiteY72" fmla="*/ 263338 h 405003"/>
              <a:gd name="connsiteX73" fmla="*/ 476603 w 726376"/>
              <a:gd name="connsiteY73" fmla="*/ 209141 h 405003"/>
              <a:gd name="connsiteX74" fmla="*/ 512607 w 726376"/>
              <a:gd name="connsiteY74" fmla="*/ 166754 h 405003"/>
              <a:gd name="connsiteX75" fmla="*/ 482413 w 726376"/>
              <a:gd name="connsiteY75" fmla="*/ 166754 h 405003"/>
              <a:gd name="connsiteX76" fmla="*/ 448980 w 726376"/>
              <a:gd name="connsiteY76" fmla="*/ 208379 h 405003"/>
              <a:gd name="connsiteX77" fmla="*/ 448980 w 726376"/>
              <a:gd name="connsiteY77" fmla="*/ 129988 h 405003"/>
              <a:gd name="connsiteX78" fmla="*/ 424406 w 726376"/>
              <a:gd name="connsiteY78" fmla="*/ 129988 h 405003"/>
              <a:gd name="connsiteX79" fmla="*/ 623478 w 726376"/>
              <a:gd name="connsiteY79" fmla="*/ 263338 h 405003"/>
              <a:gd name="connsiteX80" fmla="*/ 648434 w 726376"/>
              <a:gd name="connsiteY80" fmla="*/ 263338 h 405003"/>
              <a:gd name="connsiteX81" fmla="*/ 648434 w 726376"/>
              <a:gd name="connsiteY81" fmla="*/ 129988 h 405003"/>
              <a:gd name="connsiteX82" fmla="*/ 623478 w 726376"/>
              <a:gd name="connsiteY82" fmla="*/ 129988 h 40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726376" h="405003">
                <a:moveTo>
                  <a:pt x="363160" y="-28"/>
                </a:moveTo>
                <a:cubicBezTo>
                  <a:pt x="563185" y="-28"/>
                  <a:pt x="726348" y="90650"/>
                  <a:pt x="726348" y="202473"/>
                </a:cubicBezTo>
                <a:cubicBezTo>
                  <a:pt x="726348" y="314297"/>
                  <a:pt x="563661" y="404975"/>
                  <a:pt x="363160" y="404975"/>
                </a:cubicBezTo>
                <a:cubicBezTo>
                  <a:pt x="162659" y="404975"/>
                  <a:pt x="-28" y="314201"/>
                  <a:pt x="-28" y="202473"/>
                </a:cubicBezTo>
                <a:cubicBezTo>
                  <a:pt x="-28" y="90745"/>
                  <a:pt x="162659" y="-28"/>
                  <a:pt x="363160" y="-28"/>
                </a:cubicBezTo>
                <a:close/>
                <a:moveTo>
                  <a:pt x="363160" y="18164"/>
                </a:moveTo>
                <a:cubicBezTo>
                  <a:pt x="172660" y="18164"/>
                  <a:pt x="18355" y="100841"/>
                  <a:pt x="18355" y="202473"/>
                </a:cubicBezTo>
                <a:cubicBezTo>
                  <a:pt x="18355" y="304105"/>
                  <a:pt x="172850" y="386496"/>
                  <a:pt x="363160" y="386496"/>
                </a:cubicBezTo>
                <a:cubicBezTo>
                  <a:pt x="553469" y="386496"/>
                  <a:pt x="708060" y="304010"/>
                  <a:pt x="708060" y="202473"/>
                </a:cubicBezTo>
                <a:cubicBezTo>
                  <a:pt x="708060" y="100937"/>
                  <a:pt x="553469" y="18164"/>
                  <a:pt x="363160" y="18164"/>
                </a:cubicBezTo>
                <a:close/>
                <a:moveTo>
                  <a:pt x="299342" y="221904"/>
                </a:moveTo>
                <a:lnTo>
                  <a:pt x="227905" y="221904"/>
                </a:lnTo>
                <a:cubicBezTo>
                  <a:pt x="226687" y="234946"/>
                  <a:pt x="236271" y="246506"/>
                  <a:pt x="249312" y="247725"/>
                </a:cubicBezTo>
                <a:cubicBezTo>
                  <a:pt x="250810" y="247865"/>
                  <a:pt x="252317" y="247863"/>
                  <a:pt x="253813" y="247717"/>
                </a:cubicBezTo>
                <a:cubicBezTo>
                  <a:pt x="262601" y="248347"/>
                  <a:pt x="270823" y="243338"/>
                  <a:pt x="274292" y="235239"/>
                </a:cubicBezTo>
                <a:lnTo>
                  <a:pt x="297723" y="235239"/>
                </a:lnTo>
                <a:cubicBezTo>
                  <a:pt x="292208" y="255062"/>
                  <a:pt x="273360" y="268147"/>
                  <a:pt x="252860" y="266386"/>
                </a:cubicBezTo>
                <a:cubicBezTo>
                  <a:pt x="222380" y="266386"/>
                  <a:pt x="203521" y="245431"/>
                  <a:pt x="203521" y="215522"/>
                </a:cubicBezTo>
                <a:cubicBezTo>
                  <a:pt x="202096" y="188785"/>
                  <a:pt x="222616" y="165953"/>
                  <a:pt x="249354" y="164528"/>
                </a:cubicBezTo>
                <a:cubicBezTo>
                  <a:pt x="250522" y="164467"/>
                  <a:pt x="251691" y="164446"/>
                  <a:pt x="252860" y="164468"/>
                </a:cubicBezTo>
                <a:cubicBezTo>
                  <a:pt x="285341" y="164468"/>
                  <a:pt x="301438" y="192186"/>
                  <a:pt x="299342" y="221904"/>
                </a:cubicBezTo>
                <a:close/>
                <a:moveTo>
                  <a:pt x="251717" y="182756"/>
                </a:moveTo>
                <a:cubicBezTo>
                  <a:pt x="239208" y="182231"/>
                  <a:pt x="228641" y="191944"/>
                  <a:pt x="228115" y="204453"/>
                </a:cubicBezTo>
                <a:cubicBezTo>
                  <a:pt x="228103" y="204746"/>
                  <a:pt x="228096" y="205038"/>
                  <a:pt x="228095" y="205331"/>
                </a:cubicBezTo>
                <a:lnTo>
                  <a:pt x="274482" y="205331"/>
                </a:lnTo>
                <a:cubicBezTo>
                  <a:pt x="272863" y="191805"/>
                  <a:pt x="266957" y="182756"/>
                  <a:pt x="251622" y="182756"/>
                </a:cubicBezTo>
                <a:close/>
                <a:moveTo>
                  <a:pt x="608905" y="221904"/>
                </a:moveTo>
                <a:lnTo>
                  <a:pt x="537467" y="221904"/>
                </a:lnTo>
                <a:cubicBezTo>
                  <a:pt x="536272" y="234949"/>
                  <a:pt x="545877" y="246492"/>
                  <a:pt x="558921" y="247687"/>
                </a:cubicBezTo>
                <a:cubicBezTo>
                  <a:pt x="560244" y="247808"/>
                  <a:pt x="561574" y="247819"/>
                  <a:pt x="562899" y="247717"/>
                </a:cubicBezTo>
                <a:cubicBezTo>
                  <a:pt x="571687" y="248347"/>
                  <a:pt x="579909" y="243338"/>
                  <a:pt x="583378" y="235239"/>
                </a:cubicBezTo>
                <a:lnTo>
                  <a:pt x="606809" y="235239"/>
                </a:lnTo>
                <a:cubicBezTo>
                  <a:pt x="601334" y="255046"/>
                  <a:pt x="582518" y="268138"/>
                  <a:pt x="562042" y="266386"/>
                </a:cubicBezTo>
                <a:cubicBezTo>
                  <a:pt x="535762" y="267494"/>
                  <a:pt x="513562" y="247087"/>
                  <a:pt x="512454" y="220809"/>
                </a:cubicBezTo>
                <a:cubicBezTo>
                  <a:pt x="512382" y="219110"/>
                  <a:pt x="512401" y="217409"/>
                  <a:pt x="512512" y="215713"/>
                </a:cubicBezTo>
                <a:cubicBezTo>
                  <a:pt x="511086" y="188975"/>
                  <a:pt x="531605" y="166143"/>
                  <a:pt x="558342" y="164717"/>
                </a:cubicBezTo>
                <a:cubicBezTo>
                  <a:pt x="559543" y="164653"/>
                  <a:pt x="560746" y="164633"/>
                  <a:pt x="561947" y="164659"/>
                </a:cubicBezTo>
                <a:cubicBezTo>
                  <a:pt x="594808" y="164468"/>
                  <a:pt x="610715" y="192186"/>
                  <a:pt x="608810" y="221904"/>
                </a:cubicBezTo>
                <a:close/>
                <a:moveTo>
                  <a:pt x="561280" y="182756"/>
                </a:moveTo>
                <a:cubicBezTo>
                  <a:pt x="548718" y="182230"/>
                  <a:pt x="538108" y="191986"/>
                  <a:pt x="537582" y="204548"/>
                </a:cubicBezTo>
                <a:cubicBezTo>
                  <a:pt x="537571" y="204809"/>
                  <a:pt x="537565" y="205070"/>
                  <a:pt x="537563" y="205331"/>
                </a:cubicBezTo>
                <a:lnTo>
                  <a:pt x="584045" y="205331"/>
                </a:lnTo>
                <a:cubicBezTo>
                  <a:pt x="582140" y="191805"/>
                  <a:pt x="576425" y="182756"/>
                  <a:pt x="561185" y="182756"/>
                </a:cubicBezTo>
                <a:close/>
                <a:moveTo>
                  <a:pt x="77981" y="263338"/>
                </a:moveTo>
                <a:lnTo>
                  <a:pt x="104461" y="263338"/>
                </a:lnTo>
                <a:lnTo>
                  <a:pt x="104461" y="206188"/>
                </a:lnTo>
                <a:lnTo>
                  <a:pt x="161611" y="206188"/>
                </a:lnTo>
                <a:lnTo>
                  <a:pt x="161611" y="263338"/>
                </a:lnTo>
                <a:lnTo>
                  <a:pt x="188186" y="263338"/>
                </a:lnTo>
                <a:lnTo>
                  <a:pt x="188186" y="129988"/>
                </a:lnTo>
                <a:lnTo>
                  <a:pt x="161801" y="129988"/>
                </a:lnTo>
                <a:lnTo>
                  <a:pt x="161801" y="184757"/>
                </a:lnTo>
                <a:lnTo>
                  <a:pt x="104651" y="184757"/>
                </a:lnTo>
                <a:lnTo>
                  <a:pt x="104651" y="129988"/>
                </a:lnTo>
                <a:lnTo>
                  <a:pt x="77981" y="129988"/>
                </a:lnTo>
                <a:close/>
                <a:moveTo>
                  <a:pt x="314011" y="263338"/>
                </a:moveTo>
                <a:lnTo>
                  <a:pt x="338966" y="263338"/>
                </a:lnTo>
                <a:lnTo>
                  <a:pt x="338966" y="211522"/>
                </a:lnTo>
                <a:cubicBezTo>
                  <a:pt x="338966" y="191805"/>
                  <a:pt x="345824" y="183804"/>
                  <a:pt x="360302" y="183804"/>
                </a:cubicBezTo>
                <a:cubicBezTo>
                  <a:pt x="372590" y="183804"/>
                  <a:pt x="378114" y="191710"/>
                  <a:pt x="378114" y="207521"/>
                </a:cubicBezTo>
                <a:lnTo>
                  <a:pt x="378114" y="263338"/>
                </a:lnTo>
                <a:lnTo>
                  <a:pt x="403070" y="263338"/>
                </a:lnTo>
                <a:lnTo>
                  <a:pt x="403070" y="204283"/>
                </a:lnTo>
                <a:cubicBezTo>
                  <a:pt x="403070" y="180375"/>
                  <a:pt x="396021" y="164468"/>
                  <a:pt x="367732" y="164468"/>
                </a:cubicBezTo>
                <a:cubicBezTo>
                  <a:pt x="355758" y="164326"/>
                  <a:pt x="344573" y="170424"/>
                  <a:pt x="338204" y="180566"/>
                </a:cubicBezTo>
                <a:lnTo>
                  <a:pt x="337633" y="180566"/>
                </a:lnTo>
                <a:lnTo>
                  <a:pt x="337633" y="167135"/>
                </a:lnTo>
                <a:lnTo>
                  <a:pt x="314011" y="167135"/>
                </a:lnTo>
                <a:close/>
                <a:moveTo>
                  <a:pt x="424406" y="263338"/>
                </a:moveTo>
                <a:lnTo>
                  <a:pt x="449361" y="263338"/>
                </a:lnTo>
                <a:lnTo>
                  <a:pt x="449361" y="211427"/>
                </a:lnTo>
                <a:lnTo>
                  <a:pt x="486128" y="263338"/>
                </a:lnTo>
                <a:lnTo>
                  <a:pt x="517179" y="263338"/>
                </a:lnTo>
                <a:lnTo>
                  <a:pt x="476603" y="209141"/>
                </a:lnTo>
                <a:lnTo>
                  <a:pt x="512607" y="166754"/>
                </a:lnTo>
                <a:lnTo>
                  <a:pt x="482413" y="166754"/>
                </a:lnTo>
                <a:lnTo>
                  <a:pt x="448980" y="208379"/>
                </a:lnTo>
                <a:lnTo>
                  <a:pt x="448980" y="129988"/>
                </a:lnTo>
                <a:lnTo>
                  <a:pt x="424406" y="129988"/>
                </a:lnTo>
                <a:close/>
                <a:moveTo>
                  <a:pt x="623478" y="263338"/>
                </a:moveTo>
                <a:lnTo>
                  <a:pt x="648434" y="263338"/>
                </a:lnTo>
                <a:lnTo>
                  <a:pt x="648434" y="129988"/>
                </a:lnTo>
                <a:lnTo>
                  <a:pt x="623478" y="129988"/>
                </a:lnTo>
                <a:close/>
              </a:path>
            </a:pathLst>
          </a:custGeom>
          <a:solidFill>
            <a:schemeClr val="accent1"/>
          </a:solidFill>
          <a:ln w="9525" cap="flat">
            <a:noFill/>
            <a:prstDash val="solid"/>
            <a:miter/>
          </a:ln>
        </p:spPr>
        <p:txBody>
          <a:bodyPr rtlCol="0" anchor="ctr"/>
          <a:lstStyle/>
          <a:p>
            <a:pPr rtl="0"/>
            <a:endParaRPr lang="en-US" noProof="0" dirty="0"/>
          </a:p>
        </p:txBody>
      </p:sp>
    </p:spTree>
    <p:extLst>
      <p:ext uri="{BB962C8B-B14F-4D97-AF65-F5344CB8AC3E}">
        <p14:creationId xmlns:p14="http://schemas.microsoft.com/office/powerpoint/2010/main" val="901074324"/>
      </p:ext>
    </p:extLst>
  </p:cSld>
  <p:clrMap bg1="lt1" tx1="dk1" bg2="lt2" tx2="dk2" accent1="accent1" accent2="accent2" accent3="accent3" accent4="accent4" accent5="accent5" accent6="accent6" hlink="hlink" folHlink="folHlink"/>
  <p:sldLayoutIdLst>
    <p:sldLayoutId id="2147483712" r:id="rId1"/>
    <p:sldLayoutId id="2147483778" r:id="rId2"/>
    <p:sldLayoutId id="2147483661" r:id="rId3"/>
    <p:sldLayoutId id="2147483672" r:id="rId4"/>
    <p:sldLayoutId id="2147483673" r:id="rId5"/>
    <p:sldLayoutId id="2147483674" r:id="rId6"/>
    <p:sldLayoutId id="2147483708" r:id="rId7"/>
    <p:sldLayoutId id="2147483709" r:id="rId8"/>
    <p:sldLayoutId id="2147483710" r:id="rId9"/>
    <p:sldLayoutId id="2147483711" r:id="rId10"/>
    <p:sldLayoutId id="2147483719" r:id="rId11"/>
    <p:sldLayoutId id="2147483720" r:id="rId12"/>
    <p:sldLayoutId id="2147483721" r:id="rId13"/>
    <p:sldLayoutId id="2147483722" r:id="rId14"/>
    <p:sldLayoutId id="2147483723" r:id="rId15"/>
    <p:sldLayoutId id="2147483724" r:id="rId16"/>
    <p:sldLayoutId id="2147483725" r:id="rId17"/>
    <p:sldLayoutId id="2147483726" r:id="rId18"/>
    <p:sldLayoutId id="2147483727" r:id="rId19"/>
    <p:sldLayoutId id="2147483728" r:id="rId20"/>
    <p:sldLayoutId id="2147483729" r:id="rId21"/>
    <p:sldLayoutId id="2147483730" r:id="rId22"/>
    <p:sldLayoutId id="2147483731" r:id="rId23"/>
    <p:sldLayoutId id="2147483732" r:id="rId24"/>
    <p:sldLayoutId id="2147483733" r:id="rId25"/>
    <p:sldLayoutId id="2147483734" r:id="rId26"/>
    <p:sldLayoutId id="2147483735" r:id="rId27"/>
    <p:sldLayoutId id="2147483736" r:id="rId28"/>
    <p:sldLayoutId id="2147483737" r:id="rId29"/>
    <p:sldLayoutId id="2147483738" r:id="rId30"/>
    <p:sldLayoutId id="2147483739" r:id="rId31"/>
    <p:sldLayoutId id="2147483740" r:id="rId32"/>
    <p:sldLayoutId id="2147483741" r:id="rId33"/>
    <p:sldLayoutId id="2147483742" r:id="rId34"/>
    <p:sldLayoutId id="2147483743" r:id="rId35"/>
    <p:sldLayoutId id="2147483744" r:id="rId36"/>
    <p:sldLayoutId id="2147483793" r:id="rId37"/>
    <p:sldLayoutId id="2147483713" r:id="rId38"/>
    <p:sldLayoutId id="2147483677" r:id="rId39"/>
    <p:sldLayoutId id="2147483796" r:id="rId40"/>
    <p:sldLayoutId id="2147483797" r:id="rId41"/>
    <p:sldLayoutId id="2147483675" r:id="rId42"/>
    <p:sldLayoutId id="2147483775" r:id="rId43"/>
    <p:sldLayoutId id="2147483676" r:id="rId44"/>
    <p:sldLayoutId id="2147483794" r:id="rId45"/>
    <p:sldLayoutId id="2147483788" r:id="rId46"/>
    <p:sldLayoutId id="2147483789" r:id="rId47"/>
    <p:sldLayoutId id="2147483791" r:id="rId48"/>
    <p:sldLayoutId id="2147483790" r:id="rId49"/>
    <p:sldLayoutId id="2147483685" r:id="rId50"/>
    <p:sldLayoutId id="2147483686" r:id="rId51"/>
    <p:sldLayoutId id="2147483792" r:id="rId52"/>
    <p:sldLayoutId id="2147483687" r:id="rId53"/>
    <p:sldLayoutId id="2147483688" r:id="rId54"/>
    <p:sldLayoutId id="2147483783" r:id="rId55"/>
    <p:sldLayoutId id="2147483785" r:id="rId56"/>
    <p:sldLayoutId id="2147483689" r:id="rId57"/>
    <p:sldLayoutId id="2147483690" r:id="rId58"/>
    <p:sldLayoutId id="2147483692" r:id="rId59"/>
    <p:sldLayoutId id="2147483693" r:id="rId60"/>
    <p:sldLayoutId id="2147483695" r:id="rId61"/>
    <p:sldLayoutId id="2147483696" r:id="rId62"/>
    <p:sldLayoutId id="2147483697" r:id="rId63"/>
    <p:sldLayoutId id="2147483698" r:id="rId64"/>
    <p:sldLayoutId id="2147483716" r:id="rId65"/>
    <p:sldLayoutId id="2147483718" r:id="rId66"/>
    <p:sldLayoutId id="2147483704" r:id="rId67"/>
    <p:sldLayoutId id="2147483705" r:id="rId68"/>
    <p:sldLayoutId id="2147483781" r:id="rId69"/>
    <p:sldLayoutId id="2147483782" r:id="rId70"/>
    <p:sldLayoutId id="2147483795" r:id="rId71"/>
    <p:sldLayoutId id="2147483776" r:id="rId72"/>
    <p:sldLayoutId id="2147483777" r:id="rId73"/>
    <p:sldLayoutId id="2147483706" r:id="rId74"/>
    <p:sldLayoutId id="2147483707" r:id="rId75"/>
    <p:sldLayoutId id="2147483780" r:id="rId76"/>
    <p:sldLayoutId id="2147483786" r:id="rId77"/>
    <p:sldLayoutId id="2147483714" r:id="rId78"/>
    <p:sldLayoutId id="2147483715" r:id="rId79"/>
    <p:sldLayoutId id="2147483745" r:id="rId80"/>
    <p:sldLayoutId id="2147483746" r:id="rId81"/>
    <p:sldLayoutId id="2147483747" r:id="rId82"/>
    <p:sldLayoutId id="2147483748" r:id="rId83"/>
    <p:sldLayoutId id="2147483749" r:id="rId84"/>
    <p:sldLayoutId id="2147483750" r:id="rId85"/>
    <p:sldLayoutId id="2147483751" r:id="rId86"/>
    <p:sldLayoutId id="2147483752" r:id="rId87"/>
    <p:sldLayoutId id="2147483753" r:id="rId88"/>
    <p:sldLayoutId id="2147483754" r:id="rId89"/>
    <p:sldLayoutId id="2147483755" r:id="rId90"/>
    <p:sldLayoutId id="2147483756" r:id="rId91"/>
    <p:sldLayoutId id="2147483683" r:id="rId92"/>
    <p:sldLayoutId id="2147483684" r:id="rId93"/>
    <p:sldLayoutId id="2147483757" r:id="rId94"/>
    <p:sldLayoutId id="2147483758" r:id="rId95"/>
    <p:sldLayoutId id="2147483759" r:id="rId96"/>
    <p:sldLayoutId id="2147483760" r:id="rId97"/>
    <p:sldLayoutId id="2147483761" r:id="rId98"/>
    <p:sldLayoutId id="2147483762" r:id="rId99"/>
    <p:sldLayoutId id="2147483763" r:id="rId100"/>
    <p:sldLayoutId id="2147483764" r:id="rId101"/>
    <p:sldLayoutId id="2147483765" r:id="rId102"/>
    <p:sldLayoutId id="2147483766" r:id="rId103"/>
    <p:sldLayoutId id="2147483767" r:id="rId104"/>
    <p:sldLayoutId id="2147483768" r:id="rId105"/>
    <p:sldLayoutId id="2147483769" r:id="rId106"/>
    <p:sldLayoutId id="2147483770" r:id="rId107"/>
    <p:sldLayoutId id="2147483771" r:id="rId108"/>
    <p:sldLayoutId id="2147483772" r:id="rId109"/>
    <p:sldLayoutId id="2147483717" r:id="rId110"/>
    <p:sldLayoutId id="2147483699" r:id="rId111"/>
    <p:sldLayoutId id="2147483773" r:id="rId112"/>
    <p:sldLayoutId id="2147483774" r:id="rId113"/>
    <p:sldLayoutId id="2147483700" r:id="rId114"/>
    <p:sldLayoutId id="2147483779" r:id="rId115"/>
    <p:sldLayoutId id="2147483701" r:id="rId116"/>
    <p:sldLayoutId id="2147483702" r:id="rId117"/>
  </p:sldLayoutIdLst>
  <p:hf hdr="0" dt="0"/>
  <p:txStyles>
    <p:titleStyle>
      <a:lvl1pPr algn="l" defTabSz="685800" rtl="0" eaLnBrk="1" latinLnBrk="0" hangingPunct="1">
        <a:lnSpc>
          <a:spcPts val="2400"/>
        </a:lnSpc>
        <a:spcBef>
          <a:spcPct val="0"/>
        </a:spcBef>
        <a:buNone/>
        <a:defRPr sz="2400" kern="1200" cap="all" baseline="0">
          <a:solidFill>
            <a:schemeClr val="accent1"/>
          </a:solidFill>
          <a:latin typeface="+mj-lt"/>
          <a:ea typeface="+mj-ea"/>
          <a:cs typeface="+mj-cs"/>
        </a:defRPr>
      </a:lvl1pPr>
    </p:titleStyle>
    <p:bodyStyle>
      <a:lvl1pPr marL="162000" indent="-162000" algn="l" defTabSz="685800" rtl="0" eaLnBrk="1" latinLnBrk="0" hangingPunct="1">
        <a:lnSpc>
          <a:spcPct val="114000"/>
        </a:lnSpc>
        <a:spcBef>
          <a:spcPts val="0"/>
        </a:spcBef>
        <a:spcAft>
          <a:spcPts val="1200"/>
        </a:spcAft>
        <a:buClr>
          <a:schemeClr val="accent1"/>
        </a:buClr>
        <a:buSzPct val="100000"/>
        <a:buFont typeface="Wingdings" panose="05000000000000000000" pitchFamily="2" charset="2"/>
        <a:buChar char="§"/>
        <a:defRPr sz="1200" kern="1200">
          <a:solidFill>
            <a:schemeClr val="tx1"/>
          </a:solidFill>
          <a:latin typeface="+mn-lt"/>
          <a:ea typeface="+mn-ea"/>
          <a:cs typeface="+mn-cs"/>
        </a:defRPr>
      </a:lvl1pPr>
      <a:lvl2pPr marL="522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2pPr>
      <a:lvl3pPr marL="990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3pPr>
      <a:lvl4pPr marL="1458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4pPr>
      <a:lvl5pPr marL="1926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9" userDrawn="1">
          <p15:clr>
            <a:srgbClr val="A4A3A4"/>
          </p15:clr>
        </p15:guide>
        <p15:guide id="5" orient="horz" pos="188" userDrawn="1">
          <p15:clr>
            <a:srgbClr val="A4A3A4"/>
          </p15:clr>
        </p15:guide>
        <p15:guide id="7" orient="horz" pos="3052" userDrawn="1">
          <p15:clr>
            <a:srgbClr val="A4A3A4"/>
          </p15:clr>
        </p15:guide>
        <p15:guide id="8" pos="549" userDrawn="1">
          <p15:clr>
            <a:srgbClr val="A4A3A4"/>
          </p15:clr>
        </p15:guide>
        <p15:guide id="9" pos="645" userDrawn="1">
          <p15:clr>
            <a:srgbClr val="A4A3A4"/>
          </p15:clr>
        </p15:guide>
        <p15:guide id="10" pos="1005" userDrawn="1">
          <p15:clr>
            <a:srgbClr val="A4A3A4"/>
          </p15:clr>
        </p15:guide>
        <p15:guide id="11" pos="1101" userDrawn="1">
          <p15:clr>
            <a:srgbClr val="A4A3A4"/>
          </p15:clr>
        </p15:guide>
        <p15:guide id="12" pos="1461" userDrawn="1">
          <p15:clr>
            <a:srgbClr val="A4A3A4"/>
          </p15:clr>
        </p15:guide>
        <p15:guide id="13" pos="1557" userDrawn="1">
          <p15:clr>
            <a:srgbClr val="A4A3A4"/>
          </p15:clr>
        </p15:guide>
        <p15:guide id="14" pos="1917" userDrawn="1">
          <p15:clr>
            <a:srgbClr val="A4A3A4"/>
          </p15:clr>
        </p15:guide>
        <p15:guide id="15" pos="2013" userDrawn="1">
          <p15:clr>
            <a:srgbClr val="A4A3A4"/>
          </p15:clr>
        </p15:guide>
        <p15:guide id="16" pos="2375" userDrawn="1">
          <p15:clr>
            <a:srgbClr val="A4A3A4"/>
          </p15:clr>
        </p15:guide>
        <p15:guide id="17" pos="2471" userDrawn="1">
          <p15:clr>
            <a:srgbClr val="A4A3A4"/>
          </p15:clr>
        </p15:guide>
        <p15:guide id="18" pos="2832" userDrawn="1">
          <p15:clr>
            <a:srgbClr val="A4A3A4"/>
          </p15:clr>
        </p15:guide>
        <p15:guide id="19" pos="2927" userDrawn="1">
          <p15:clr>
            <a:srgbClr val="A4A3A4"/>
          </p15:clr>
        </p15:guide>
        <p15:guide id="20" pos="3288" userDrawn="1">
          <p15:clr>
            <a:srgbClr val="A4A3A4"/>
          </p15:clr>
        </p15:guide>
        <p15:guide id="21" pos="3384" userDrawn="1">
          <p15:clr>
            <a:srgbClr val="A4A3A4"/>
          </p15:clr>
        </p15:guide>
        <p15:guide id="22" pos="3744" userDrawn="1">
          <p15:clr>
            <a:srgbClr val="A4A3A4"/>
          </p15:clr>
        </p15:guide>
        <p15:guide id="23" pos="3840" userDrawn="1">
          <p15:clr>
            <a:srgbClr val="A4A3A4"/>
          </p15:clr>
        </p15:guide>
        <p15:guide id="24" pos="4200" userDrawn="1">
          <p15:clr>
            <a:srgbClr val="A4A3A4"/>
          </p15:clr>
        </p15:guide>
        <p15:guide id="25" pos="4296" userDrawn="1">
          <p15:clr>
            <a:srgbClr val="A4A3A4"/>
          </p15:clr>
        </p15:guide>
        <p15:guide id="26" pos="4656" userDrawn="1">
          <p15:clr>
            <a:srgbClr val="A4A3A4"/>
          </p15:clr>
        </p15:guide>
        <p15:guide id="27" pos="4752" userDrawn="1">
          <p15:clr>
            <a:srgbClr val="A4A3A4"/>
          </p15:clr>
        </p15:guide>
        <p15:guide id="28" pos="5114" userDrawn="1">
          <p15:clr>
            <a:srgbClr val="A4A3A4"/>
          </p15:clr>
        </p15:guide>
        <p15:guide id="29" pos="5210" userDrawn="1">
          <p15:clr>
            <a:srgbClr val="A4A3A4"/>
          </p15:clr>
        </p15:guide>
        <p15:guide id="31" pos="5570" userDrawn="1">
          <p15:clr>
            <a:srgbClr val="A4A3A4"/>
          </p15:clr>
        </p15:guide>
        <p15:guide id="32" orient="horz" pos="940" userDrawn="1">
          <p15:clr>
            <a:srgbClr val="A4A3A4"/>
          </p15:clr>
        </p15:guide>
        <p15:guide id="33" orient="horz" pos="2754"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6.xml"/><Relationship Id="rId1" Type="http://schemas.openxmlformats.org/officeDocument/2006/relationships/tags" Target="../tags/tag115.xml"/><Relationship Id="rId6" Type="http://schemas.openxmlformats.org/officeDocument/2006/relationships/image" Target="../media/image6.jpeg"/><Relationship Id="rId5" Type="http://schemas.openxmlformats.org/officeDocument/2006/relationships/image" Target="../media/image1.emf"/><Relationship Id="rId4" Type="http://schemas.openxmlformats.org/officeDocument/2006/relationships/oleObject" Target="../embeddings/oleObject102.bin"/></Relationships>
</file>

<file path=ppt/slides/_rels/slide10.xml.rels><?xml version="1.0" encoding="UTF-8" standalone="yes"?>
<Relationships xmlns="http://schemas.openxmlformats.org/package/2006/relationships"><Relationship Id="rId3" Type="http://schemas.openxmlformats.org/officeDocument/2006/relationships/hyperlink" Target="https://editeurbpc.com/bible/traduction-revisee/luc/22#note-2" TargetMode="External"/><Relationship Id="rId2" Type="http://schemas.openxmlformats.org/officeDocument/2006/relationships/hyperlink" Target="https://editeurbpc.com/bible/traduction-revisee/glossaire/1072" TargetMode="External"/><Relationship Id="rId1" Type="http://schemas.openxmlformats.org/officeDocument/2006/relationships/slideLayout" Target="../slideLayouts/slideLayout47.xml"/><Relationship Id="rId5" Type="http://schemas.openxmlformats.org/officeDocument/2006/relationships/hyperlink" Target="https://editeurbpc.com/bible/traduction-revisee/jean/13#note-2" TargetMode="External"/><Relationship Id="rId4" Type="http://schemas.openxmlformats.org/officeDocument/2006/relationships/hyperlink" Target="https://editeurbpc.com/bible/traduction-revisee/glossaire/1095"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editeurbpc.com/bible/traduction-revisee/marc/14#note-4" TargetMode="External"/><Relationship Id="rId2" Type="http://schemas.openxmlformats.org/officeDocument/2006/relationships/hyperlink" Target="https://editeurbpc.com/bible/traduction-revisee/matthieu/26#note-2" TargetMode="External"/><Relationship Id="rId1" Type="http://schemas.openxmlformats.org/officeDocument/2006/relationships/slideLayout" Target="../slideLayouts/slideLayout47.xml"/><Relationship Id="rId4" Type="http://schemas.openxmlformats.org/officeDocument/2006/relationships/hyperlink" Target="https://editeurbpc.com/bible/traduction-revisee/glossaire/1095"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editeurbpc.com/bible/traduction-revisee/glossaire/725" TargetMode="External"/><Relationship Id="rId7" Type="http://schemas.openxmlformats.org/officeDocument/2006/relationships/hyperlink" Target="https://editeurbpc.com/bible/traduction-revisee/glossaire/862" TargetMode="External"/><Relationship Id="rId2" Type="http://schemas.openxmlformats.org/officeDocument/2006/relationships/hyperlink" Target="https://editeurbpc.com/bible/traduction-revisee/levitique/2#note-1" TargetMode="External"/><Relationship Id="rId1" Type="http://schemas.openxmlformats.org/officeDocument/2006/relationships/slideLayout" Target="../slideLayouts/slideLayout44.xml"/><Relationship Id="rId6" Type="http://schemas.openxmlformats.org/officeDocument/2006/relationships/hyperlink" Target="https://editeurbpc.com/bible/traduction-revisee/hebreux/10#note-3" TargetMode="External"/><Relationship Id="rId5" Type="http://schemas.openxmlformats.org/officeDocument/2006/relationships/hyperlink" Target="https://editeurbpc.com/bible/traduction-revisee/glossaire/629" TargetMode="External"/><Relationship Id="rId4" Type="http://schemas.openxmlformats.org/officeDocument/2006/relationships/hyperlink" Target="https://editeurbpc.com/bible/traduction-revisee/glossaire/1081"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editeurbpc.com/bible/traduction-revisee/glossaire/295" TargetMode="External"/><Relationship Id="rId7" Type="http://schemas.openxmlformats.org/officeDocument/2006/relationships/hyperlink" Target="https://editeurbpc.com/bible/traduction-revisee/marc/14#note-5" TargetMode="External"/><Relationship Id="rId2" Type="http://schemas.openxmlformats.org/officeDocument/2006/relationships/hyperlink" Target="https://editeurbpc.com/bible/traduction-revisee/glossaire/1095" TargetMode="External"/><Relationship Id="rId1" Type="http://schemas.openxmlformats.org/officeDocument/2006/relationships/slideLayout" Target="../slideLayouts/slideLayout47.xml"/><Relationship Id="rId6" Type="http://schemas.openxmlformats.org/officeDocument/2006/relationships/hyperlink" Target="https://editeurbpc.com/bible/traduction-revisee/matthieu/26#note-4" TargetMode="External"/><Relationship Id="rId5" Type="http://schemas.openxmlformats.org/officeDocument/2006/relationships/hyperlink" Target="https://editeurbpc.com/bible/traduction-revisee/matthieu/26#note-3" TargetMode="External"/><Relationship Id="rId4" Type="http://schemas.openxmlformats.org/officeDocument/2006/relationships/hyperlink" Target="https://editeurbpc.com/bible/traduction-revisee/glossaire/1046"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diteurbpc.com/bible/traduction-revisee/glossaire/295" TargetMode="External"/><Relationship Id="rId2" Type="http://schemas.openxmlformats.org/officeDocument/2006/relationships/hyperlink" Target="https://editeurbpc.com/bible/traduction-revisee/glossaire/1013" TargetMode="External"/><Relationship Id="rId1" Type="http://schemas.openxmlformats.org/officeDocument/2006/relationships/slideLayout" Target="../slideLayouts/slideLayout44.xml"/><Relationship Id="rId4" Type="http://schemas.openxmlformats.org/officeDocument/2006/relationships/hyperlink" Target="https://editeurbpc.com/bible/traduction-revisee/exode/24#note-2"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editeurbpc.com/bible/traduction-revisee/genese/14#note-8" TargetMode="External"/><Relationship Id="rId2" Type="http://schemas.openxmlformats.org/officeDocument/2006/relationships/hyperlink" Target="https://editeurbpc.com/bible/traduction-revisee/genese/14#note-7" TargetMode="External"/><Relationship Id="rId1" Type="http://schemas.openxmlformats.org/officeDocument/2006/relationships/slideLayout" Target="../slideLayouts/slideLayout44.xml"/><Relationship Id="rId6" Type="http://schemas.openxmlformats.org/officeDocument/2006/relationships/hyperlink" Target="https://editeurbpc.com/bible/traduction-revisee/genese/14#note-10" TargetMode="External"/><Relationship Id="rId5" Type="http://schemas.openxmlformats.org/officeDocument/2006/relationships/hyperlink" Target="https://editeurbpc.com/bible/traduction-revisee/glossaire/834" TargetMode="External"/><Relationship Id="rId4" Type="http://schemas.openxmlformats.org/officeDocument/2006/relationships/hyperlink" Target="https://editeurbpc.com/bible/traduction-revisee/genese/14#note-9"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editeurbpc.com/bible/traduction-revisee/glossaire/295" TargetMode="External"/><Relationship Id="rId1" Type="http://schemas.openxmlformats.org/officeDocument/2006/relationships/slideLayout" Target="../slideLayouts/slideLayout44.xml"/></Relationships>
</file>

<file path=ppt/slides/_rels/slide17.xml.rels><?xml version="1.0" encoding="UTF-8" standalone="yes"?>
<Relationships xmlns="http://schemas.openxmlformats.org/package/2006/relationships"><Relationship Id="rId3" Type="http://schemas.openxmlformats.org/officeDocument/2006/relationships/hyperlink" Target="https://editeurbpc.com/bible/traduction-revisee/1-corinthiens/11#note-12" TargetMode="External"/><Relationship Id="rId2" Type="http://schemas.openxmlformats.org/officeDocument/2006/relationships/hyperlink" Target="https://editeurbpc.com/bible/traduction-revisee/1-corinthiens/11#note-11" TargetMode="External"/><Relationship Id="rId1" Type="http://schemas.openxmlformats.org/officeDocument/2006/relationships/slideLayout" Target="../slideLayouts/slideLayout44.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81.xml"/><Relationship Id="rId1" Type="http://schemas.openxmlformats.org/officeDocument/2006/relationships/tags" Target="../tags/tag118.xml"/><Relationship Id="rId6" Type="http://schemas.openxmlformats.org/officeDocument/2006/relationships/image" Target="../media/image7.jpeg"/><Relationship Id="rId5" Type="http://schemas.openxmlformats.org/officeDocument/2006/relationships/image" Target="../media/image1.emf"/><Relationship Id="rId4" Type="http://schemas.openxmlformats.org/officeDocument/2006/relationships/oleObject" Target="../embeddings/oleObject103.bin"/></Relationships>
</file>

<file path=ppt/slides/_rels/slide19.xml.rels><?xml version="1.0" encoding="UTF-8" standalone="yes"?>
<Relationships xmlns="http://schemas.openxmlformats.org/package/2006/relationships"><Relationship Id="rId3" Type="http://schemas.openxmlformats.org/officeDocument/2006/relationships/hyperlink" Target="https://editeurbpc.com/bible/traduction-revisee/1-corinthiens/11#note-15" TargetMode="External"/><Relationship Id="rId2" Type="http://schemas.openxmlformats.org/officeDocument/2006/relationships/hyperlink" Target="https://editeurbpc.com/bible/traduction-revisee/1-corinthiens/11#note-14" TargetMode="External"/><Relationship Id="rId1" Type="http://schemas.openxmlformats.org/officeDocument/2006/relationships/slideLayout" Target="../slideLayouts/slideLayout44.xml"/><Relationship Id="rId6" Type="http://schemas.openxmlformats.org/officeDocument/2006/relationships/hyperlink" Target="https://editeurbpc.com/bible/traduction-revisee/1-corinthiens/11#note-18" TargetMode="External"/><Relationship Id="rId5" Type="http://schemas.openxmlformats.org/officeDocument/2006/relationships/hyperlink" Target="https://editeurbpc.com/bible/traduction-revisee/1-corinthiens/11#note-17" TargetMode="External"/><Relationship Id="rId4" Type="http://schemas.openxmlformats.org/officeDocument/2006/relationships/hyperlink" Target="https://editeurbpc.com/bible/traduction-revisee/1-corinthiens/11#note-16"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0.xml.rels><?xml version="1.0" encoding="UTF-8" standalone="yes"?>
<Relationships xmlns="http://schemas.openxmlformats.org/package/2006/relationships"><Relationship Id="rId3" Type="http://schemas.openxmlformats.org/officeDocument/2006/relationships/hyperlink" Target="https://editeurbpc.com/bible/traduction-revisee/glossaire/834" TargetMode="External"/><Relationship Id="rId2" Type="http://schemas.openxmlformats.org/officeDocument/2006/relationships/hyperlink" Target="https://editeurbpc.com/bible/traduction-revisee/1-corinthiens/10#note-6" TargetMode="External"/><Relationship Id="rId1" Type="http://schemas.openxmlformats.org/officeDocument/2006/relationships/slideLayout" Target="../slideLayouts/slideLayout44.xml"/><Relationship Id="rId5" Type="http://schemas.openxmlformats.org/officeDocument/2006/relationships/hyperlink" Target="https://editeurbpc.com/bible/traduction-revisee/glossaire/862" TargetMode="External"/><Relationship Id="rId4" Type="http://schemas.openxmlformats.org/officeDocument/2006/relationships/hyperlink" Target="https://editeurbpc.com/bible/traduction-revisee/glossaire/261" TargetMode="Externa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81.xml"/><Relationship Id="rId1" Type="http://schemas.openxmlformats.org/officeDocument/2006/relationships/tags" Target="../tags/tag119.xml"/><Relationship Id="rId6" Type="http://schemas.openxmlformats.org/officeDocument/2006/relationships/image" Target="../media/image7.jpeg"/><Relationship Id="rId5" Type="http://schemas.openxmlformats.org/officeDocument/2006/relationships/image" Target="../media/image1.emf"/><Relationship Id="rId4" Type="http://schemas.openxmlformats.org/officeDocument/2006/relationships/oleObject" Target="../embeddings/oleObject103.bin"/></Relationships>
</file>

<file path=ppt/slides/_rels/slide22.xml.rels><?xml version="1.0" encoding="UTF-8" standalone="yes"?>
<Relationships xmlns="http://schemas.openxmlformats.org/package/2006/relationships"><Relationship Id="rId8" Type="http://schemas.openxmlformats.org/officeDocument/2006/relationships/hyperlink" Target="https://editeurbpc.com/bible/traduction-revisee/glossaire/1086" TargetMode="External"/><Relationship Id="rId3" Type="http://schemas.openxmlformats.org/officeDocument/2006/relationships/hyperlink" Target="https://editeurbpc.com/bible/traduction-revisee/glossaire/1078" TargetMode="External"/><Relationship Id="rId7" Type="http://schemas.openxmlformats.org/officeDocument/2006/relationships/hyperlink" Target="https://editeurbpc.com/bible/traduction-revisee/glossaire/76" TargetMode="External"/><Relationship Id="rId2" Type="http://schemas.openxmlformats.org/officeDocument/2006/relationships/hyperlink" Target="https://editeurbpc.com/bible/traduction-revisee/glossaire/862" TargetMode="External"/><Relationship Id="rId1" Type="http://schemas.openxmlformats.org/officeDocument/2006/relationships/slideLayout" Target="../slideLayouts/slideLayout44.xml"/><Relationship Id="rId6" Type="http://schemas.openxmlformats.org/officeDocument/2006/relationships/hyperlink" Target="https://editeurbpc.com/bible/traduction-revisee/1-corinthiens/10#note-7" TargetMode="External"/><Relationship Id="rId5" Type="http://schemas.openxmlformats.org/officeDocument/2006/relationships/hyperlink" Target="https://editeurbpc.com/bible/traduction-revisee/glossaire/1043" TargetMode="External"/><Relationship Id="rId4" Type="http://schemas.openxmlformats.org/officeDocument/2006/relationships/hyperlink" Target="https://editeurbpc.com/bible/traduction-revisee/glossaire/742"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editeurbpc.com/bible/traduction-revisee/glossaire/1086" TargetMode="External"/><Relationship Id="rId1" Type="http://schemas.openxmlformats.org/officeDocument/2006/relationships/slideLayout" Target="../slideLayouts/slideLayout44.xml"/></Relationships>
</file>

<file path=ppt/slides/_rels/slide24.xml.rels><?xml version="1.0" encoding="UTF-8" standalone="yes"?>
<Relationships xmlns="http://schemas.openxmlformats.org/package/2006/relationships"><Relationship Id="rId2" Type="http://schemas.openxmlformats.org/officeDocument/2006/relationships/hyperlink" Target="https://editeurbpc.com/bible/traduction-revisee/glossaire/1086" TargetMode="External"/><Relationship Id="rId1" Type="http://schemas.openxmlformats.org/officeDocument/2006/relationships/slideLayout" Target="../slideLayouts/slideLayout44.xml"/></Relationships>
</file>

<file path=ppt/slides/_rels/slide25.xml.rels><?xml version="1.0" encoding="UTF-8" standalone="yes"?>
<Relationships xmlns="http://schemas.openxmlformats.org/package/2006/relationships"><Relationship Id="rId8" Type="http://schemas.openxmlformats.org/officeDocument/2006/relationships/hyperlink" Target="https://editeurbpc.com/bible/traduction-revisee/1-corinthiens/5#note-12" TargetMode="External"/><Relationship Id="rId3" Type="http://schemas.openxmlformats.org/officeDocument/2006/relationships/hyperlink" Target="https://editeurbpc.com/bible/traduction-revisee/glossaire/27" TargetMode="External"/><Relationship Id="rId7" Type="http://schemas.openxmlformats.org/officeDocument/2006/relationships/hyperlink" Target="https://editeurbpc.com/bible/traduction-revisee/1-corinthiens/5#note-11" TargetMode="External"/><Relationship Id="rId2" Type="http://schemas.openxmlformats.org/officeDocument/2006/relationships/hyperlink" Target="https://editeurbpc.com/bible/traduction-revisee/glossaire/901" TargetMode="External"/><Relationship Id="rId1" Type="http://schemas.openxmlformats.org/officeDocument/2006/relationships/slideLayout" Target="../slideLayouts/slideLayout44.xml"/><Relationship Id="rId6" Type="http://schemas.openxmlformats.org/officeDocument/2006/relationships/hyperlink" Target="https://editeurbpc.com/bible/traduction-revisee/1-corinthiens/5#note-10" TargetMode="External"/><Relationship Id="rId5" Type="http://schemas.openxmlformats.org/officeDocument/2006/relationships/hyperlink" Target="https://editeurbpc.com/bible/traduction-revisee/1-corinthiens/5#note-9" TargetMode="External"/><Relationship Id="rId10" Type="http://schemas.openxmlformats.org/officeDocument/2006/relationships/hyperlink" Target="https://editeurbpc.com/bible/traduction-revisee/1-corinthiens/5#note-13" TargetMode="External"/><Relationship Id="rId4" Type="http://schemas.openxmlformats.org/officeDocument/2006/relationships/hyperlink" Target="https://editeurbpc.com/bible/traduction-revisee/1-corinthiens/5#note-1" TargetMode="External"/><Relationship Id="rId9" Type="http://schemas.openxmlformats.org/officeDocument/2006/relationships/hyperlink" Target="https://editeurbpc.com/bible/traduction-revisee/glossaire/329"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27.xml.rels><?xml version="1.0" encoding="UTF-8" standalone="yes"?>
<Relationships xmlns="http://schemas.openxmlformats.org/package/2006/relationships"><Relationship Id="rId3" Type="http://schemas.openxmlformats.org/officeDocument/2006/relationships/hyperlink" Target="https://editeurbpc.com/bible/traduction-revisee/galates/2#note-7" TargetMode="External"/><Relationship Id="rId2" Type="http://schemas.openxmlformats.org/officeDocument/2006/relationships/hyperlink" Target="https://editeurbpc.com/bible/traduction-revisee/galates/2#note-6" TargetMode="External"/><Relationship Id="rId1" Type="http://schemas.openxmlformats.org/officeDocument/2006/relationships/slideLayout" Target="../slideLayouts/slideLayout44.xml"/><Relationship Id="rId6" Type="http://schemas.openxmlformats.org/officeDocument/2006/relationships/hyperlink" Target="https://editeurbpc.com/bible/traduction-revisee/galates/2#note-10" TargetMode="External"/><Relationship Id="rId5" Type="http://schemas.openxmlformats.org/officeDocument/2006/relationships/hyperlink" Target="https://editeurbpc.com/bible/traduction-revisee/galates/2#note-9" TargetMode="External"/><Relationship Id="rId4" Type="http://schemas.openxmlformats.org/officeDocument/2006/relationships/hyperlink" Target="https://editeurbpc.com/bible/traduction-revisee/galates/2#note-8" TargetMode="Externa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11.xml"/><Relationship Id="rId1" Type="http://schemas.openxmlformats.org/officeDocument/2006/relationships/tags" Target="../tags/tag120.xml"/><Relationship Id="rId5" Type="http://schemas.openxmlformats.org/officeDocument/2006/relationships/image" Target="../media/image1.emf"/><Relationship Id="rId4" Type="http://schemas.openxmlformats.org/officeDocument/2006/relationships/oleObject" Target="../embeddings/oleObject104.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81.xml"/><Relationship Id="rId1" Type="http://schemas.openxmlformats.org/officeDocument/2006/relationships/tags" Target="../tags/tag116.xml"/><Relationship Id="rId6" Type="http://schemas.openxmlformats.org/officeDocument/2006/relationships/image" Target="../media/image7.jpeg"/><Relationship Id="rId5" Type="http://schemas.openxmlformats.org/officeDocument/2006/relationships/image" Target="../media/image1.emf"/><Relationship Id="rId4" Type="http://schemas.openxmlformats.org/officeDocument/2006/relationships/oleObject" Target="../embeddings/oleObject103.bin"/></Relationships>
</file>

<file path=ppt/slides/_rels/slide4.xml.rels><?xml version="1.0" encoding="UTF-8" standalone="yes"?>
<Relationships xmlns="http://schemas.openxmlformats.org/package/2006/relationships"><Relationship Id="rId8" Type="http://schemas.openxmlformats.org/officeDocument/2006/relationships/hyperlink" Target="https://editeurbpc.com/bible/traduction-revisee/marc/14#note-4" TargetMode="External"/><Relationship Id="rId3" Type="http://schemas.openxmlformats.org/officeDocument/2006/relationships/hyperlink" Target="https://editeurbpc.com/bible/traduction-revisee/glossaire/1095" TargetMode="External"/><Relationship Id="rId7" Type="http://schemas.openxmlformats.org/officeDocument/2006/relationships/hyperlink" Target="https://editeurbpc.com/bible/traduction-revisee/matthieu/26#note-4" TargetMode="External"/><Relationship Id="rId2" Type="http://schemas.openxmlformats.org/officeDocument/2006/relationships/hyperlink" Target="https://editeurbpc.com/bible/traduction-revisee/matthieu/26#note-2" TargetMode="External"/><Relationship Id="rId1" Type="http://schemas.openxmlformats.org/officeDocument/2006/relationships/slideLayout" Target="../slideLayouts/slideLayout47.xml"/><Relationship Id="rId6" Type="http://schemas.openxmlformats.org/officeDocument/2006/relationships/hyperlink" Target="https://editeurbpc.com/bible/traduction-revisee/matthieu/26#note-3" TargetMode="External"/><Relationship Id="rId11" Type="http://schemas.openxmlformats.org/officeDocument/2006/relationships/hyperlink" Target="https://editeurbpc.com/bible/traduction-revisee/luc/22#note-2" TargetMode="External"/><Relationship Id="rId5" Type="http://schemas.openxmlformats.org/officeDocument/2006/relationships/hyperlink" Target="https://editeurbpc.com/bible/traduction-revisee/glossaire/1046" TargetMode="External"/><Relationship Id="rId10" Type="http://schemas.openxmlformats.org/officeDocument/2006/relationships/hyperlink" Target="https://editeurbpc.com/bible/traduction-revisee/glossaire/1072" TargetMode="External"/><Relationship Id="rId4" Type="http://schemas.openxmlformats.org/officeDocument/2006/relationships/hyperlink" Target="https://editeurbpc.com/bible/traduction-revisee/glossaire/295" TargetMode="External"/><Relationship Id="rId9" Type="http://schemas.openxmlformats.org/officeDocument/2006/relationships/hyperlink" Target="https://editeurbpc.com/bible/traduction-revisee/marc/14#note-5"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diteurbpc.com/bible/traduction-revisee/actes/2#note-16" TargetMode="External"/><Relationship Id="rId2" Type="http://schemas.openxmlformats.org/officeDocument/2006/relationships/hyperlink" Target="https://editeurbpc.com/bible/traduction-revisee/glossaire/336" TargetMode="External"/><Relationship Id="rId1" Type="http://schemas.openxmlformats.org/officeDocument/2006/relationships/slideLayout" Target="../slideLayouts/slideLayout47.xml"/><Relationship Id="rId6" Type="http://schemas.openxmlformats.org/officeDocument/2006/relationships/hyperlink" Target="https://editeurbpc.com/bible/traduction-revisee/actes/20#note-4" TargetMode="External"/><Relationship Id="rId5" Type="http://schemas.openxmlformats.org/officeDocument/2006/relationships/hyperlink" Target="https://editeurbpc.com/bible/traduction-revisee/glossaire/852" TargetMode="External"/><Relationship Id="rId4" Type="http://schemas.openxmlformats.org/officeDocument/2006/relationships/hyperlink" Target="https://editeurbpc.com/bible/traduction-revisee/glossaire/780"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editeurbpc.com/bible/traduction-revisee/glossaire/1043" TargetMode="External"/><Relationship Id="rId3" Type="http://schemas.openxmlformats.org/officeDocument/2006/relationships/hyperlink" Target="https://editeurbpc.com/bible/traduction-revisee/glossaire/834" TargetMode="External"/><Relationship Id="rId7" Type="http://schemas.openxmlformats.org/officeDocument/2006/relationships/hyperlink" Target="https://editeurbpc.com/bible/traduction-revisee/glossaire/742" TargetMode="External"/><Relationship Id="rId2" Type="http://schemas.openxmlformats.org/officeDocument/2006/relationships/hyperlink" Target="https://editeurbpc.com/bible/traduction-revisee/1-corinthiens/10#note-6" TargetMode="External"/><Relationship Id="rId1" Type="http://schemas.openxmlformats.org/officeDocument/2006/relationships/slideLayout" Target="../slideLayouts/slideLayout47.xml"/><Relationship Id="rId6" Type="http://schemas.openxmlformats.org/officeDocument/2006/relationships/hyperlink" Target="https://editeurbpc.com/bible/traduction-revisee/glossaire/1078" TargetMode="External"/><Relationship Id="rId11" Type="http://schemas.openxmlformats.org/officeDocument/2006/relationships/hyperlink" Target="https://editeurbpc.com/bible/traduction-revisee/glossaire/1086" TargetMode="External"/><Relationship Id="rId5" Type="http://schemas.openxmlformats.org/officeDocument/2006/relationships/hyperlink" Target="https://editeurbpc.com/bible/traduction-revisee/glossaire/862" TargetMode="External"/><Relationship Id="rId10" Type="http://schemas.openxmlformats.org/officeDocument/2006/relationships/hyperlink" Target="https://editeurbpc.com/bible/traduction-revisee/glossaire/76" TargetMode="External"/><Relationship Id="rId4" Type="http://schemas.openxmlformats.org/officeDocument/2006/relationships/hyperlink" Target="https://editeurbpc.com/bible/traduction-revisee/glossaire/261" TargetMode="External"/><Relationship Id="rId9" Type="http://schemas.openxmlformats.org/officeDocument/2006/relationships/hyperlink" Target="https://editeurbpc.com/bible/traduction-revisee/1-corinthiens/10#note-7"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editeurbpc.com/bible/traduction-revisee/1-corinthiens/11#note-15" TargetMode="External"/><Relationship Id="rId3" Type="http://schemas.openxmlformats.org/officeDocument/2006/relationships/hyperlink" Target="https://editeurbpc.com/bible/traduction-revisee/1-corinthiens/11#note-12" TargetMode="External"/><Relationship Id="rId7" Type="http://schemas.openxmlformats.org/officeDocument/2006/relationships/hyperlink" Target="https://editeurbpc.com/bible/traduction-revisee/1-corinthiens/11#note-14" TargetMode="External"/><Relationship Id="rId2" Type="http://schemas.openxmlformats.org/officeDocument/2006/relationships/hyperlink" Target="https://editeurbpc.com/bible/traduction-revisee/1-corinthiens/11#note-11" TargetMode="External"/><Relationship Id="rId1" Type="http://schemas.openxmlformats.org/officeDocument/2006/relationships/slideLayout" Target="../slideLayouts/slideLayout47.xml"/><Relationship Id="rId6" Type="http://schemas.openxmlformats.org/officeDocument/2006/relationships/hyperlink" Target="https://editeurbpc.com/bible/traduction-revisee/glossaire/295" TargetMode="External"/><Relationship Id="rId11" Type="http://schemas.openxmlformats.org/officeDocument/2006/relationships/hyperlink" Target="https://editeurbpc.com/bible/traduction-revisee/1-corinthiens/11#note-18" TargetMode="External"/><Relationship Id="rId5" Type="http://schemas.openxmlformats.org/officeDocument/2006/relationships/hyperlink" Target="https://editeurbpc.com/bible/traduction-revisee/glossaire/1095" TargetMode="External"/><Relationship Id="rId10" Type="http://schemas.openxmlformats.org/officeDocument/2006/relationships/hyperlink" Target="https://editeurbpc.com/bible/traduction-revisee/1-corinthiens/11#note-17" TargetMode="External"/><Relationship Id="rId4" Type="http://schemas.openxmlformats.org/officeDocument/2006/relationships/hyperlink" Target="https://editeurbpc.com/bible/traduction-revisee/1-corinthiens/11#note-13" TargetMode="External"/><Relationship Id="rId9" Type="http://schemas.openxmlformats.org/officeDocument/2006/relationships/hyperlink" Target="https://editeurbpc.com/bible/traduction-revisee/1-corinthiens/11#note-1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81.xml"/><Relationship Id="rId1" Type="http://schemas.openxmlformats.org/officeDocument/2006/relationships/tags" Target="../tags/tag117.xml"/><Relationship Id="rId6" Type="http://schemas.openxmlformats.org/officeDocument/2006/relationships/image" Target="../media/image7.jpeg"/><Relationship Id="rId5" Type="http://schemas.openxmlformats.org/officeDocument/2006/relationships/image" Target="../media/image1.emf"/><Relationship Id="rId4" Type="http://schemas.openxmlformats.org/officeDocument/2006/relationships/oleObject" Target="../embeddings/oleObject10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D8D2BFB1-853B-48FA-8807-E02D566A640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306" imgH="306" progId="TCLayout.ActiveDocument.1">
                  <p:embed/>
                </p:oleObj>
              </mc:Choice>
              <mc:Fallback>
                <p:oleObj name="think-cell Folie" r:id="rId4" imgW="306" imgH="306" progId="TCLayout.ActiveDocument.1">
                  <p:embed/>
                  <p:pic>
                    <p:nvPicPr>
                      <p:cNvPr id="6" name="Objekt 5" hidden="1">
                        <a:extLst>
                          <a:ext uri="{FF2B5EF4-FFF2-40B4-BE49-F238E27FC236}">
                            <a16:creationId xmlns:a16="http://schemas.microsoft.com/office/drawing/2014/main" id="{D8D2BFB1-853B-48FA-8807-E02D566A640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Untertitel 2">
            <a:extLst>
              <a:ext uri="{FF2B5EF4-FFF2-40B4-BE49-F238E27FC236}">
                <a16:creationId xmlns:a16="http://schemas.microsoft.com/office/drawing/2014/main" id="{AA841F47-9AB4-4F4C-A634-7DEB5753A426}"/>
              </a:ext>
            </a:extLst>
          </p:cNvPr>
          <p:cNvSpPr>
            <a:spLocks noGrp="1"/>
          </p:cNvSpPr>
          <p:nvPr>
            <p:ph type="subTitle" idx="1"/>
          </p:nvPr>
        </p:nvSpPr>
        <p:spPr>
          <a:xfrm>
            <a:off x="4922520" y="2711435"/>
            <a:ext cx="2044485" cy="242122"/>
          </a:xfrm>
        </p:spPr>
        <p:txBody>
          <a:bodyPr/>
          <a:lstStyle/>
          <a:p>
            <a:r>
              <a:rPr lang="en-US" dirty="0"/>
              <a:t>Frederic jean, 28 </a:t>
            </a:r>
            <a:r>
              <a:rPr lang="en-US" dirty="0" err="1"/>
              <a:t>octobre</a:t>
            </a:r>
            <a:r>
              <a:rPr lang="en-US" dirty="0"/>
              <a:t> 2024</a:t>
            </a:r>
          </a:p>
        </p:txBody>
      </p:sp>
      <p:sp>
        <p:nvSpPr>
          <p:cNvPr id="4" name="Titel 3">
            <a:extLst>
              <a:ext uri="{FF2B5EF4-FFF2-40B4-BE49-F238E27FC236}">
                <a16:creationId xmlns:a16="http://schemas.microsoft.com/office/drawing/2014/main" id="{9DD486F1-B373-46B7-983B-0DA423089540}"/>
              </a:ext>
            </a:extLst>
          </p:cNvPr>
          <p:cNvSpPr>
            <a:spLocks noGrp="1"/>
          </p:cNvSpPr>
          <p:nvPr>
            <p:ph type="ctrTitle"/>
          </p:nvPr>
        </p:nvSpPr>
        <p:spPr/>
        <p:txBody>
          <a:bodyPr vert="horz"/>
          <a:lstStyle/>
          <a:p>
            <a:r>
              <a:rPr lang="en-US" dirty="0"/>
              <a:t>LA CÈNE</a:t>
            </a:r>
            <a:br>
              <a:rPr lang="en-US" dirty="0"/>
            </a:br>
            <a:br>
              <a:rPr lang="en-US" dirty="0"/>
            </a:br>
            <a:r>
              <a:rPr lang="en-US" dirty="0"/>
              <a:t>CONFERENCE IEB</a:t>
            </a:r>
          </a:p>
        </p:txBody>
      </p:sp>
      <p:pic>
        <p:nvPicPr>
          <p:cNvPr id="9" name="Bildplatzhalter 8" descr="Ein Bild, das Text enthält.&#10;&#10;Automatisch generierte Beschreibung">
            <a:extLst>
              <a:ext uri="{FF2B5EF4-FFF2-40B4-BE49-F238E27FC236}">
                <a16:creationId xmlns:a16="http://schemas.microsoft.com/office/drawing/2014/main" id="{D135D4CE-F896-486E-9DA2-E2CA06CFECD9}"/>
              </a:ext>
            </a:extLst>
          </p:cNvPr>
          <p:cNvPicPr>
            <a:picLocks noGrp="1" noChangeAspect="1"/>
          </p:cNvPicPr>
          <p:nvPr>
            <p:ph type="pic" sz="quarter" idx="10"/>
          </p:nvPr>
        </p:nvPicPr>
        <p:blipFill rotWithShape="1">
          <a:blip r:embed="rId6" cstate="screen">
            <a:extLst>
              <a:ext uri="{28A0092B-C50C-407E-A947-70E740481C1C}">
                <a14:useLocalDpi xmlns:a14="http://schemas.microsoft.com/office/drawing/2010/main"/>
              </a:ext>
            </a:extLst>
          </a:blip>
          <a:srcRect/>
          <a:stretch/>
        </p:blipFill>
        <p:spPr>
          <a:xfrm>
            <a:off x="0" y="0"/>
            <a:ext cx="4572000" cy="5145088"/>
          </a:xfrm>
        </p:spPr>
      </p:pic>
      <p:sp>
        <p:nvSpPr>
          <p:cNvPr id="2" name="Ellipse 1">
            <a:extLst>
              <a:ext uri="{FF2B5EF4-FFF2-40B4-BE49-F238E27FC236}">
                <a16:creationId xmlns:a16="http://schemas.microsoft.com/office/drawing/2014/main" id="{7876088D-CA58-4140-706E-D6B6B8D467F2}"/>
              </a:ext>
            </a:extLst>
          </p:cNvPr>
          <p:cNvSpPr/>
          <p:nvPr/>
        </p:nvSpPr>
        <p:spPr>
          <a:xfrm>
            <a:off x="7955280" y="4290060"/>
            <a:ext cx="1028700" cy="655320"/>
          </a:xfrm>
          <a:prstGeom prst="ellips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44000" rIns="180000" bIns="144000" rtlCol="0" anchor="t"/>
          <a:lstStyle/>
          <a:p>
            <a:pPr algn="l"/>
            <a:endParaRPr lang="de-DE" sz="1200" dirty="0" err="1"/>
          </a:p>
        </p:txBody>
      </p:sp>
    </p:spTree>
    <p:extLst>
      <p:ext uri="{BB962C8B-B14F-4D97-AF65-F5344CB8AC3E}">
        <p14:creationId xmlns:p14="http://schemas.microsoft.com/office/powerpoint/2010/main" val="2689670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58261E-FF73-433C-AE53-D6B8AAA35A56}"/>
              </a:ext>
            </a:extLst>
          </p:cNvPr>
          <p:cNvSpPr>
            <a:spLocks noGrp="1"/>
          </p:cNvSpPr>
          <p:nvPr>
            <p:ph type="title"/>
          </p:nvPr>
        </p:nvSpPr>
        <p:spPr/>
        <p:txBody>
          <a:bodyPr/>
          <a:lstStyle/>
          <a:p>
            <a:r>
              <a:rPr lang="en-US" dirty="0"/>
              <a:t>Institution: les faits</a:t>
            </a:r>
            <a:br>
              <a:rPr lang="en-US" dirty="0"/>
            </a:br>
            <a:r>
              <a:rPr lang="en-US" dirty="0"/>
              <a:t>le début du souper</a:t>
            </a:r>
          </a:p>
        </p:txBody>
      </p:sp>
      <p:sp>
        <p:nvSpPr>
          <p:cNvPr id="3" name="Fußzeilenplatzhalter 2">
            <a:extLst>
              <a:ext uri="{FF2B5EF4-FFF2-40B4-BE49-F238E27FC236}">
                <a16:creationId xmlns:a16="http://schemas.microsoft.com/office/drawing/2014/main" id="{B5499253-6593-4253-B338-080806E3DB35}"/>
              </a:ext>
            </a:extLst>
          </p:cNvPr>
          <p:cNvSpPr>
            <a:spLocks noGrp="1"/>
          </p:cNvSpPr>
          <p:nvPr>
            <p:ph type="ftr" sz="quarter" idx="10"/>
          </p:nvPr>
        </p:nvSpPr>
        <p:spPr>
          <a:xfrm>
            <a:off x="611029" y="4554104"/>
            <a:ext cx="3151664" cy="123111"/>
          </a:xfrm>
        </p:spPr>
        <p:txBody>
          <a:bodyPr/>
          <a:lstStyle/>
          <a:p>
            <a:r>
              <a:rPr lang="en-US" dirty="0"/>
              <a:t>Presentation title</a:t>
            </a:r>
          </a:p>
        </p:txBody>
      </p:sp>
      <p:sp>
        <p:nvSpPr>
          <p:cNvPr id="4" name="Foliennummernplatzhalter 3">
            <a:extLst>
              <a:ext uri="{FF2B5EF4-FFF2-40B4-BE49-F238E27FC236}">
                <a16:creationId xmlns:a16="http://schemas.microsoft.com/office/drawing/2014/main" id="{D621ECF9-59E1-4C66-90F4-4FA7E6237B72}"/>
              </a:ext>
            </a:extLst>
          </p:cNvPr>
          <p:cNvSpPr>
            <a:spLocks noGrp="1"/>
          </p:cNvSpPr>
          <p:nvPr>
            <p:ph type="sldNum" sz="quarter" idx="11"/>
          </p:nvPr>
        </p:nvSpPr>
        <p:spPr>
          <a:xfrm>
            <a:off x="292418" y="4307124"/>
            <a:ext cx="318611" cy="123111"/>
          </a:xfrm>
        </p:spPr>
        <p:txBody>
          <a:bodyPr/>
          <a:lstStyle/>
          <a:p>
            <a:fld id="{54413C03-D129-4B04-B289-283874789DC0}" type="slidenum">
              <a:rPr lang="en-US" smtClean="0"/>
              <a:pPr/>
              <a:t>10</a:t>
            </a:fld>
            <a:endParaRPr lang="en-US" dirty="0"/>
          </a:p>
        </p:txBody>
      </p:sp>
      <p:sp>
        <p:nvSpPr>
          <p:cNvPr id="5" name="Textplatzhalter 4">
            <a:extLst>
              <a:ext uri="{FF2B5EF4-FFF2-40B4-BE49-F238E27FC236}">
                <a16:creationId xmlns:a16="http://schemas.microsoft.com/office/drawing/2014/main" id="{F3BF0C74-C1E9-4B16-ADD8-5BB4E36DC21E}"/>
              </a:ext>
            </a:extLst>
          </p:cNvPr>
          <p:cNvSpPr>
            <a:spLocks noGrp="1"/>
          </p:cNvSpPr>
          <p:nvPr>
            <p:ph type="body" sz="quarter" idx="12"/>
          </p:nvPr>
        </p:nvSpPr>
        <p:spPr>
          <a:xfrm>
            <a:off x="289561" y="1045621"/>
            <a:ext cx="2743200" cy="188321"/>
          </a:xfrm>
        </p:spPr>
        <p:txBody>
          <a:bodyPr/>
          <a:lstStyle/>
          <a:p>
            <a:r>
              <a:rPr lang="en-US" dirty="0"/>
              <a:t>Matthieu 26</a:t>
            </a:r>
          </a:p>
        </p:txBody>
      </p:sp>
      <p:sp>
        <p:nvSpPr>
          <p:cNvPr id="6" name="Textplatzhalter 5">
            <a:extLst>
              <a:ext uri="{FF2B5EF4-FFF2-40B4-BE49-F238E27FC236}">
                <a16:creationId xmlns:a16="http://schemas.microsoft.com/office/drawing/2014/main" id="{D2B253C4-0E4C-4F67-8501-22A59BC2F517}"/>
              </a:ext>
            </a:extLst>
          </p:cNvPr>
          <p:cNvSpPr>
            <a:spLocks noGrp="1"/>
          </p:cNvSpPr>
          <p:nvPr>
            <p:ph type="body" sz="quarter" idx="13"/>
          </p:nvPr>
        </p:nvSpPr>
        <p:spPr>
          <a:xfrm>
            <a:off x="289561" y="1288856"/>
            <a:ext cx="2743200" cy="923650"/>
          </a:xfrm>
        </p:spPr>
        <p:txBody>
          <a:bodyPr/>
          <a:lstStyle/>
          <a:p>
            <a:pPr marL="0" indent="0">
              <a:buNone/>
            </a:pPr>
            <a:r>
              <a:rPr lang="fr-FR" b="1" i="0" dirty="0">
                <a:solidFill>
                  <a:srgbClr val="212529"/>
                </a:solidFill>
                <a:effectLst/>
                <a:latin typeface="system-ui"/>
              </a:rPr>
              <a:t>20 </a:t>
            </a:r>
            <a:r>
              <a:rPr lang="fr-FR" b="0" i="0" dirty="0">
                <a:solidFill>
                  <a:srgbClr val="212529"/>
                </a:solidFill>
                <a:effectLst/>
                <a:latin typeface="system-ui"/>
              </a:rPr>
              <a:t>Le soir venu, il se mit à table avec les douze. </a:t>
            </a:r>
            <a:r>
              <a:rPr lang="fr-FR" b="1" i="0" dirty="0">
                <a:solidFill>
                  <a:srgbClr val="212529"/>
                </a:solidFill>
                <a:effectLst/>
                <a:latin typeface="system-ui"/>
              </a:rPr>
              <a:t>21 </a:t>
            </a:r>
            <a:r>
              <a:rPr lang="fr-FR" b="0" i="0" dirty="0">
                <a:solidFill>
                  <a:srgbClr val="212529"/>
                </a:solidFill>
                <a:effectLst/>
                <a:highlight>
                  <a:srgbClr val="FFFF00"/>
                </a:highlight>
                <a:latin typeface="system-ui"/>
              </a:rPr>
              <a:t>Pendant qu’ils mangeaient</a:t>
            </a:r>
            <a:r>
              <a:rPr lang="fr-FR" b="0" i="0" dirty="0">
                <a:solidFill>
                  <a:srgbClr val="212529"/>
                </a:solidFill>
                <a:effectLst/>
                <a:latin typeface="system-ui"/>
              </a:rPr>
              <a:t>, il dit : En vérité, je vous dis que l’un d’entre vous me livrera.</a:t>
            </a:r>
            <a:endParaRPr lang="fr-FR" b="0" i="0" dirty="0">
              <a:solidFill>
                <a:srgbClr val="212529"/>
              </a:solidFill>
              <a:effectLst/>
              <a:highlight>
                <a:srgbClr val="FFFFFF"/>
              </a:highlight>
              <a:latin typeface="system-ui"/>
            </a:endParaRPr>
          </a:p>
          <a:p>
            <a:pPr marL="0" indent="0">
              <a:buNone/>
            </a:pPr>
            <a:endParaRPr lang="fr-FR" dirty="0">
              <a:solidFill>
                <a:srgbClr val="212529"/>
              </a:solidFill>
              <a:highlight>
                <a:srgbClr val="FFFFFF"/>
              </a:highlight>
              <a:latin typeface="system-ui"/>
            </a:endParaRPr>
          </a:p>
        </p:txBody>
      </p:sp>
      <p:sp>
        <p:nvSpPr>
          <p:cNvPr id="9" name="Textplatzhalter 8">
            <a:extLst>
              <a:ext uri="{FF2B5EF4-FFF2-40B4-BE49-F238E27FC236}">
                <a16:creationId xmlns:a16="http://schemas.microsoft.com/office/drawing/2014/main" id="{B923BAB0-B855-4B7E-A8C9-B5C73130C570}"/>
              </a:ext>
            </a:extLst>
          </p:cNvPr>
          <p:cNvSpPr>
            <a:spLocks noGrp="1"/>
          </p:cNvSpPr>
          <p:nvPr>
            <p:ph type="body" sz="quarter" idx="16"/>
          </p:nvPr>
        </p:nvSpPr>
        <p:spPr>
          <a:xfrm>
            <a:off x="289561" y="2386837"/>
            <a:ext cx="2743200" cy="188321"/>
          </a:xfrm>
        </p:spPr>
        <p:txBody>
          <a:bodyPr/>
          <a:lstStyle/>
          <a:p>
            <a:r>
              <a:rPr lang="en-US" dirty="0"/>
              <a:t>Luc 22</a:t>
            </a:r>
          </a:p>
        </p:txBody>
      </p:sp>
      <p:sp>
        <p:nvSpPr>
          <p:cNvPr id="10" name="Textplatzhalter 9">
            <a:extLst>
              <a:ext uri="{FF2B5EF4-FFF2-40B4-BE49-F238E27FC236}">
                <a16:creationId xmlns:a16="http://schemas.microsoft.com/office/drawing/2014/main" id="{CFCC2059-09B5-4455-91AA-7B7D59AEA4B8}"/>
              </a:ext>
            </a:extLst>
          </p:cNvPr>
          <p:cNvSpPr>
            <a:spLocks noGrp="1"/>
          </p:cNvSpPr>
          <p:nvPr>
            <p:ph type="body" sz="quarter" idx="17"/>
          </p:nvPr>
        </p:nvSpPr>
        <p:spPr>
          <a:xfrm>
            <a:off x="289561" y="2666087"/>
            <a:ext cx="2807970" cy="2370733"/>
          </a:xfrm>
        </p:spPr>
        <p:txBody>
          <a:bodyPr/>
          <a:lstStyle/>
          <a:p>
            <a:pPr marL="0" indent="0">
              <a:buNone/>
            </a:pPr>
            <a:r>
              <a:rPr lang="fr-FR" b="0" i="0" dirty="0">
                <a:solidFill>
                  <a:srgbClr val="212529"/>
                </a:solidFill>
                <a:effectLst/>
                <a:highlight>
                  <a:srgbClr val="FFFFFF"/>
                </a:highlight>
                <a:latin typeface="system-ui"/>
              </a:rPr>
              <a:t>Quand l’heure fut venue</a:t>
            </a:r>
            <a:r>
              <a:rPr lang="fr-FR" b="0" i="0" dirty="0">
                <a:solidFill>
                  <a:srgbClr val="212529"/>
                </a:solidFill>
                <a:effectLst/>
                <a:highlight>
                  <a:srgbClr val="FFFF00"/>
                </a:highlight>
                <a:latin typeface="system-ui"/>
              </a:rPr>
              <a:t>, il se mit à table</a:t>
            </a:r>
            <a:r>
              <a:rPr lang="fr-FR" b="0" i="0" dirty="0">
                <a:solidFill>
                  <a:srgbClr val="212529"/>
                </a:solidFill>
                <a:effectLst/>
                <a:highlight>
                  <a:srgbClr val="FFFFFF"/>
                </a:highlight>
                <a:latin typeface="system-ui"/>
              </a:rPr>
              <a:t>, et les [douze] </a:t>
            </a:r>
            <a:r>
              <a:rPr lang="fr-FR" b="0" i="0" dirty="0">
                <a:solidFill>
                  <a:srgbClr val="212529"/>
                </a:solidFill>
                <a:effectLst/>
                <a:highlight>
                  <a:srgbClr val="FFFFFF"/>
                </a:highlight>
                <a:latin typeface="system-ui"/>
                <a:hlinkClick r:id="rId2"/>
              </a:rPr>
              <a:t>apôtres</a:t>
            </a:r>
            <a:r>
              <a:rPr lang="fr-FR" dirty="0">
                <a:solidFill>
                  <a:srgbClr val="212529"/>
                </a:solidFill>
                <a:highlight>
                  <a:srgbClr val="FFFFFF"/>
                </a:highlight>
                <a:latin typeface="PictosNT"/>
              </a:rPr>
              <a:t> </a:t>
            </a:r>
            <a:r>
              <a:rPr lang="fr-FR" b="0" i="0" dirty="0">
                <a:solidFill>
                  <a:srgbClr val="212529"/>
                </a:solidFill>
                <a:effectLst/>
                <a:highlight>
                  <a:srgbClr val="FFFFFF"/>
                </a:highlight>
                <a:latin typeface="system-ui"/>
              </a:rPr>
              <a:t>avec lui. </a:t>
            </a:r>
            <a:r>
              <a:rPr lang="fr-FR" b="1" i="0" dirty="0">
                <a:solidFill>
                  <a:srgbClr val="212529"/>
                </a:solidFill>
                <a:effectLst/>
                <a:highlight>
                  <a:srgbClr val="FFFFFF"/>
                </a:highlight>
                <a:latin typeface="system-ui"/>
              </a:rPr>
              <a:t>15 </a:t>
            </a:r>
            <a:r>
              <a:rPr lang="fr-FR" b="0" i="0" dirty="0">
                <a:solidFill>
                  <a:srgbClr val="212529"/>
                </a:solidFill>
                <a:effectLst/>
                <a:highlight>
                  <a:srgbClr val="FFFFFF"/>
                </a:highlight>
                <a:latin typeface="system-ui"/>
              </a:rPr>
              <a:t>Il leur dit : J’ai fortement </a:t>
            </a:r>
            <a:r>
              <a:rPr lang="fr-FR" b="0" i="0" dirty="0" err="1">
                <a:solidFill>
                  <a:srgbClr val="212529"/>
                </a:solidFill>
                <a:effectLst/>
                <a:highlight>
                  <a:srgbClr val="FFFFFF"/>
                </a:highlight>
                <a:latin typeface="system-ui"/>
              </a:rPr>
              <a:t>désiré</a:t>
            </a:r>
            <a:r>
              <a:rPr lang="fr-FR" b="0" i="1" u="none" strike="noStrike" baseline="30000" dirty="0" err="1">
                <a:solidFill>
                  <a:srgbClr val="212529"/>
                </a:solidFill>
                <a:effectLst/>
                <a:highlight>
                  <a:srgbClr val="FFFFFF"/>
                </a:highlight>
                <a:latin typeface="system-ui"/>
                <a:hlinkClick r:id="rId3"/>
              </a:rPr>
              <a:t>b</a:t>
            </a:r>
            <a:r>
              <a:rPr lang="fr-FR" b="0" i="0" dirty="0">
                <a:solidFill>
                  <a:srgbClr val="212529"/>
                </a:solidFill>
                <a:effectLst/>
                <a:highlight>
                  <a:srgbClr val="FFFFFF"/>
                </a:highlight>
                <a:latin typeface="system-ui"/>
              </a:rPr>
              <a:t> manger cette pâque avec vous, avant que je souffre </a:t>
            </a:r>
            <a:r>
              <a:rPr lang="fr-FR" b="1" i="0" dirty="0">
                <a:solidFill>
                  <a:srgbClr val="212529"/>
                </a:solidFill>
                <a:effectLst/>
                <a:highlight>
                  <a:srgbClr val="FFFFFF"/>
                </a:highlight>
                <a:latin typeface="system-ui"/>
              </a:rPr>
              <a:t>16 </a:t>
            </a:r>
            <a:r>
              <a:rPr lang="fr-FR" b="0" i="0" dirty="0">
                <a:solidFill>
                  <a:srgbClr val="212529"/>
                </a:solidFill>
                <a:effectLst/>
                <a:highlight>
                  <a:srgbClr val="FFFFFF"/>
                </a:highlight>
                <a:latin typeface="system-ui"/>
              </a:rPr>
              <a:t>car je vous dis que je n’en mangerai plus jusqu’à ce qu’elle soit accomplie dans le royaume de Dieu. </a:t>
            </a:r>
            <a:r>
              <a:rPr lang="fr-FR" b="1" i="0" dirty="0">
                <a:solidFill>
                  <a:srgbClr val="212529"/>
                </a:solidFill>
                <a:effectLst/>
                <a:highlight>
                  <a:srgbClr val="FFFFFF"/>
                </a:highlight>
                <a:latin typeface="system-ui"/>
              </a:rPr>
              <a:t>17 </a:t>
            </a:r>
            <a:r>
              <a:rPr lang="fr-FR" b="0" i="0" dirty="0">
                <a:solidFill>
                  <a:srgbClr val="212529"/>
                </a:solidFill>
                <a:effectLst/>
                <a:highlight>
                  <a:srgbClr val="FFFFFF"/>
                </a:highlight>
                <a:latin typeface="system-ui"/>
              </a:rPr>
              <a:t>Ayant reçu une coupe, il </a:t>
            </a:r>
            <a:r>
              <a:rPr lang="fr-FR" b="0" i="0" dirty="0">
                <a:solidFill>
                  <a:srgbClr val="212529"/>
                </a:solidFill>
                <a:effectLst/>
                <a:highlight>
                  <a:srgbClr val="FFFFFF"/>
                </a:highlight>
                <a:latin typeface="system-ui"/>
                <a:hlinkClick r:id="rId4"/>
              </a:rPr>
              <a:t>rendit grâces</a:t>
            </a:r>
            <a:r>
              <a:rPr lang="fr-FR" b="0" i="0" dirty="0">
                <a:solidFill>
                  <a:srgbClr val="212529"/>
                </a:solidFill>
                <a:effectLst/>
                <a:highlight>
                  <a:srgbClr val="FFFFFF"/>
                </a:highlight>
                <a:latin typeface="system-ui"/>
              </a:rPr>
              <a:t> et dit : Prenez ceci et distribuez-le entre vous, </a:t>
            </a:r>
            <a:r>
              <a:rPr lang="fr-FR" b="1" i="0" dirty="0">
                <a:solidFill>
                  <a:srgbClr val="212529"/>
                </a:solidFill>
                <a:effectLst/>
                <a:highlight>
                  <a:srgbClr val="FFFFFF"/>
                </a:highlight>
                <a:latin typeface="system-ui"/>
              </a:rPr>
              <a:t>18 </a:t>
            </a:r>
            <a:r>
              <a:rPr lang="fr-FR" b="0" i="0" dirty="0">
                <a:solidFill>
                  <a:srgbClr val="212529"/>
                </a:solidFill>
                <a:effectLst/>
                <a:highlight>
                  <a:srgbClr val="FFFFFF"/>
                </a:highlight>
                <a:latin typeface="system-ui"/>
              </a:rPr>
              <a:t>car je vous dis que je ne boirai plus du fruit de la vigne, jusqu’à ce que le royaume de Dieu soit venu.  </a:t>
            </a:r>
            <a:endParaRPr lang="en-US" dirty="0"/>
          </a:p>
        </p:txBody>
      </p:sp>
      <p:sp>
        <p:nvSpPr>
          <p:cNvPr id="14" name="Textplatzhalter 8">
            <a:extLst>
              <a:ext uri="{FF2B5EF4-FFF2-40B4-BE49-F238E27FC236}">
                <a16:creationId xmlns:a16="http://schemas.microsoft.com/office/drawing/2014/main" id="{8366E0E0-EE5A-52BB-FDE5-19A65734A1FF}"/>
              </a:ext>
            </a:extLst>
          </p:cNvPr>
          <p:cNvSpPr txBox="1">
            <a:spLocks/>
          </p:cNvSpPr>
          <p:nvPr/>
        </p:nvSpPr>
        <p:spPr bwMode="gray">
          <a:xfrm>
            <a:off x="3343594" y="1069787"/>
            <a:ext cx="2743200" cy="188321"/>
          </a:xfrm>
          <a:prstGeom prst="rect">
            <a:avLst/>
          </a:prstGeom>
        </p:spPr>
        <p:txBody>
          <a:bodyPr vert="horz" lIns="0" tIns="0" rIns="0" bIns="0" rtlCol="0">
            <a:noAutofit/>
          </a:bodyPr>
          <a:lstStyle>
            <a:lvl1pPr marL="0" indent="0" algn="l" defTabSz="685800" rtl="0" eaLnBrk="1" latinLnBrk="0" hangingPunct="1">
              <a:lnSpc>
                <a:spcPct val="114000"/>
              </a:lnSpc>
              <a:spcBef>
                <a:spcPts val="0"/>
              </a:spcBef>
              <a:spcAft>
                <a:spcPts val="1200"/>
              </a:spcAft>
              <a:buClr>
                <a:schemeClr val="accent1"/>
              </a:buClr>
              <a:buSzPct val="100000"/>
              <a:buFont typeface="Wingdings" panose="05000000000000000000" pitchFamily="2" charset="2"/>
              <a:buNone/>
              <a:defRPr sz="1200" b="1" kern="1200">
                <a:solidFill>
                  <a:schemeClr val="accent1"/>
                </a:solidFill>
                <a:latin typeface="+mj-lt"/>
                <a:ea typeface="GT Flexa Bl" pitchFamily="2" charset="0"/>
                <a:cs typeface="GT Flexa Bl" pitchFamily="2" charset="0"/>
              </a:defRPr>
            </a:lvl1pPr>
            <a:lvl2pPr marL="522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2pPr>
            <a:lvl3pPr marL="990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3pPr>
            <a:lvl4pPr marL="1458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4pPr>
            <a:lvl5pPr marL="1926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a:t>Jean 13</a:t>
            </a:r>
          </a:p>
        </p:txBody>
      </p:sp>
      <p:sp>
        <p:nvSpPr>
          <p:cNvPr id="15" name="Textplatzhalter 9">
            <a:extLst>
              <a:ext uri="{FF2B5EF4-FFF2-40B4-BE49-F238E27FC236}">
                <a16:creationId xmlns:a16="http://schemas.microsoft.com/office/drawing/2014/main" id="{FCBA88C8-FFAD-5EF2-4569-13BEF670AB22}"/>
              </a:ext>
            </a:extLst>
          </p:cNvPr>
          <p:cNvSpPr txBox="1">
            <a:spLocks/>
          </p:cNvSpPr>
          <p:nvPr/>
        </p:nvSpPr>
        <p:spPr bwMode="gray">
          <a:xfrm>
            <a:off x="3340732" y="1409130"/>
            <a:ext cx="5170807" cy="904127"/>
          </a:xfrm>
          <a:prstGeom prst="rect">
            <a:avLst/>
          </a:prstGeom>
        </p:spPr>
        <p:txBody>
          <a:bodyPr vert="horz" lIns="0" tIns="0" rIns="0" bIns="0" rtlCol="0">
            <a:noAutofit/>
          </a:bodyPr>
          <a:lstStyle>
            <a:lvl1pPr marL="162000" indent="-162000" algn="l" defTabSz="685800" rtl="0" eaLnBrk="1" latinLnBrk="0" hangingPunct="1">
              <a:lnSpc>
                <a:spcPct val="114000"/>
              </a:lnSpc>
              <a:spcBef>
                <a:spcPts val="0"/>
              </a:spcBef>
              <a:spcAft>
                <a:spcPts val="1200"/>
              </a:spcAft>
              <a:buClr>
                <a:schemeClr val="accent1"/>
              </a:buClr>
              <a:buSzPct val="100000"/>
              <a:buFont typeface="Wingdings" panose="05000000000000000000" pitchFamily="2" charset="2"/>
              <a:buChar char="§"/>
              <a:defRPr sz="1200" kern="1200">
                <a:solidFill>
                  <a:schemeClr val="tx1"/>
                </a:solidFill>
                <a:latin typeface="+mn-lt"/>
                <a:ea typeface="+mn-ea"/>
                <a:cs typeface="+mn-cs"/>
              </a:defRPr>
            </a:lvl1pPr>
            <a:lvl2pPr marL="522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2pPr>
            <a:lvl3pPr marL="990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3pPr>
            <a:lvl4pPr marL="1458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4pPr>
            <a:lvl5pPr marL="1926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Wingdings" panose="05000000000000000000" pitchFamily="2" charset="2"/>
              <a:buNone/>
            </a:pPr>
            <a:r>
              <a:rPr lang="fr-FR" b="0" i="0" dirty="0">
                <a:solidFill>
                  <a:srgbClr val="212529"/>
                </a:solidFill>
                <a:effectLst/>
                <a:highlight>
                  <a:srgbClr val="FFFF00"/>
                </a:highlight>
                <a:latin typeface="system-ui"/>
              </a:rPr>
              <a:t>Pendant qu’ils étaient en train de souper </a:t>
            </a:r>
            <a:r>
              <a:rPr lang="fr-FR" b="0" i="0" dirty="0">
                <a:solidFill>
                  <a:srgbClr val="212529"/>
                </a:solidFill>
                <a:effectLst/>
                <a:latin typeface="system-ui"/>
              </a:rPr>
              <a:t>(le diable ayant déjà mis dans le cœur de Judas Iscariote, [fils] de Simon, de le livrer), </a:t>
            </a:r>
            <a:r>
              <a:rPr lang="fr-FR" b="1" i="0" dirty="0">
                <a:solidFill>
                  <a:srgbClr val="212529"/>
                </a:solidFill>
                <a:effectLst/>
                <a:latin typeface="system-ui"/>
              </a:rPr>
              <a:t>3</a:t>
            </a:r>
            <a:r>
              <a:rPr lang="fr-FR" b="0" i="0" dirty="0">
                <a:solidFill>
                  <a:srgbClr val="212529"/>
                </a:solidFill>
                <a:effectLst/>
                <a:latin typeface="system-ui"/>
              </a:rPr>
              <a:t> [Jésus], sachant que le Père lui a tout </a:t>
            </a:r>
            <a:r>
              <a:rPr lang="fr-FR" b="0" i="0" dirty="0" err="1">
                <a:solidFill>
                  <a:srgbClr val="212529"/>
                </a:solidFill>
                <a:effectLst/>
                <a:latin typeface="system-ui"/>
              </a:rPr>
              <a:t>remis</a:t>
            </a:r>
            <a:r>
              <a:rPr lang="fr-FR" b="0" i="1" u="none" strike="noStrike" baseline="30000" dirty="0" err="1">
                <a:solidFill>
                  <a:srgbClr val="212529"/>
                </a:solidFill>
                <a:effectLst/>
                <a:latin typeface="system-ui"/>
                <a:hlinkClick r:id="rId5"/>
              </a:rPr>
              <a:t>b</a:t>
            </a:r>
            <a:r>
              <a:rPr lang="fr-FR" b="0" i="0" dirty="0">
                <a:solidFill>
                  <a:srgbClr val="212529"/>
                </a:solidFill>
                <a:effectLst/>
                <a:latin typeface="system-ui"/>
              </a:rPr>
              <a:t> entre les mains, qu’il est venu de Dieu et s’en va à Dieu, </a:t>
            </a:r>
            <a:r>
              <a:rPr lang="fr-FR" b="1" i="0" dirty="0">
                <a:solidFill>
                  <a:srgbClr val="212529"/>
                </a:solidFill>
                <a:effectLst/>
                <a:latin typeface="system-ui"/>
              </a:rPr>
              <a:t>4 </a:t>
            </a:r>
            <a:r>
              <a:rPr lang="fr-FR" b="0" i="0" dirty="0">
                <a:solidFill>
                  <a:srgbClr val="212529"/>
                </a:solidFill>
                <a:effectLst/>
                <a:latin typeface="system-ui"/>
              </a:rPr>
              <a:t>se lève du souper et met de côté ses vêtements ; puis ayant pris un linge, il le serra autour de sa taille</a:t>
            </a:r>
          </a:p>
          <a:p>
            <a:pPr marL="0" indent="0">
              <a:buFont typeface="Wingdings" panose="05000000000000000000" pitchFamily="2" charset="2"/>
              <a:buNone/>
            </a:pPr>
            <a:r>
              <a:rPr lang="fr-FR" b="1" i="0" dirty="0">
                <a:solidFill>
                  <a:srgbClr val="212529"/>
                </a:solidFill>
                <a:effectLst/>
                <a:latin typeface="system-ui"/>
              </a:rPr>
              <a:t>21 </a:t>
            </a:r>
            <a:r>
              <a:rPr lang="fr-FR" b="0" i="0" dirty="0">
                <a:solidFill>
                  <a:srgbClr val="212529"/>
                </a:solidFill>
                <a:effectLst/>
                <a:latin typeface="system-ui"/>
              </a:rPr>
              <a:t>Ayant dit cela, Jésus fut troublé dans [son] esprit et rendit témoignage : En vérité, en vérité, je vous le dis : l’un de vous me livrera. </a:t>
            </a:r>
          </a:p>
          <a:p>
            <a:pPr marL="0" indent="0">
              <a:buFont typeface="Wingdings" panose="05000000000000000000" pitchFamily="2" charset="2"/>
              <a:buNone/>
            </a:pPr>
            <a:r>
              <a:rPr lang="fr-FR" b="0" i="0" dirty="0">
                <a:solidFill>
                  <a:srgbClr val="212529"/>
                </a:solidFill>
                <a:effectLst/>
                <a:latin typeface="system-ui"/>
              </a:rPr>
              <a:t>Jésus répond : C’est celui à qui je </a:t>
            </a:r>
            <a:r>
              <a:rPr lang="fr-FR" b="0" i="0" dirty="0">
                <a:solidFill>
                  <a:srgbClr val="212529"/>
                </a:solidFill>
                <a:effectLst/>
                <a:highlight>
                  <a:srgbClr val="FFFF00"/>
                </a:highlight>
                <a:latin typeface="system-ui"/>
              </a:rPr>
              <a:t>donnerai le morceau </a:t>
            </a:r>
            <a:r>
              <a:rPr lang="fr-FR" b="0" i="0" dirty="0">
                <a:solidFill>
                  <a:srgbClr val="212529"/>
                </a:solidFill>
                <a:effectLst/>
                <a:latin typeface="system-ui"/>
              </a:rPr>
              <a:t>après l’avoir trempé. Ayant donc trempé le morceau, il le donne à Judas Iscariote, [fils] de Simon. </a:t>
            </a:r>
            <a:r>
              <a:rPr lang="fr-FR" b="1" i="0" dirty="0">
                <a:solidFill>
                  <a:srgbClr val="212529"/>
                </a:solidFill>
                <a:effectLst/>
                <a:latin typeface="system-ui"/>
              </a:rPr>
              <a:t>27 </a:t>
            </a:r>
            <a:r>
              <a:rPr lang="fr-FR" b="0" i="0" dirty="0">
                <a:solidFill>
                  <a:srgbClr val="212529"/>
                </a:solidFill>
                <a:effectLst/>
                <a:latin typeface="system-ui"/>
              </a:rPr>
              <a:t>Quand Judas eut pris le morceau, Satan entra en lui. Jésus lui dit : Ce que tu fais, fais-le vite. </a:t>
            </a:r>
            <a:r>
              <a:rPr lang="fr-FR" b="1" i="0" dirty="0">
                <a:solidFill>
                  <a:srgbClr val="212529"/>
                </a:solidFill>
                <a:effectLst/>
                <a:latin typeface="system-ui"/>
              </a:rPr>
              <a:t>28 </a:t>
            </a:r>
            <a:r>
              <a:rPr lang="fr-FR" b="0" i="0" dirty="0">
                <a:solidFill>
                  <a:srgbClr val="212529"/>
                </a:solidFill>
                <a:effectLst/>
                <a:latin typeface="system-ui"/>
              </a:rPr>
              <a:t>Mais aucun de ceux qui étaient à table ne comprit pourquoi il lui avait dit cela ; </a:t>
            </a:r>
            <a:r>
              <a:rPr lang="fr-FR" b="1" i="0" dirty="0">
                <a:solidFill>
                  <a:srgbClr val="212529"/>
                </a:solidFill>
                <a:effectLst/>
                <a:latin typeface="system-ui"/>
              </a:rPr>
              <a:t>29 </a:t>
            </a:r>
            <a:r>
              <a:rPr lang="fr-FR" b="0" i="0" dirty="0">
                <a:solidFill>
                  <a:srgbClr val="212529"/>
                </a:solidFill>
                <a:effectLst/>
                <a:latin typeface="system-ui"/>
              </a:rPr>
              <a:t>car quelques-uns pensaient que, puisque Judas avait la bourse, Jésus lui avait dit : Achète ce dont nous avons besoin pour la fête, ou : Donne quelque chose aux pauvres. </a:t>
            </a:r>
            <a:r>
              <a:rPr lang="fr-FR" b="1" i="0" dirty="0">
                <a:solidFill>
                  <a:srgbClr val="212529"/>
                </a:solidFill>
                <a:effectLst/>
                <a:latin typeface="system-ui"/>
              </a:rPr>
              <a:t>30 </a:t>
            </a:r>
            <a:r>
              <a:rPr lang="fr-FR" b="0" i="0" dirty="0">
                <a:solidFill>
                  <a:srgbClr val="212529"/>
                </a:solidFill>
                <a:effectLst/>
                <a:highlight>
                  <a:srgbClr val="FFFF00"/>
                </a:highlight>
                <a:latin typeface="system-ui"/>
              </a:rPr>
              <a:t>Après avoir reçu le morceau</a:t>
            </a:r>
            <a:r>
              <a:rPr lang="fr-FR" b="0" i="0" dirty="0">
                <a:solidFill>
                  <a:srgbClr val="212529"/>
                </a:solidFill>
                <a:effectLst/>
                <a:latin typeface="system-ui"/>
              </a:rPr>
              <a:t>, Judas sortit aussitôt ; or il faisait nuit.</a:t>
            </a:r>
            <a:endParaRPr lang="fr-FR" dirty="0">
              <a:solidFill>
                <a:srgbClr val="212529"/>
              </a:solidFill>
              <a:latin typeface="system-ui"/>
            </a:endParaRPr>
          </a:p>
          <a:p>
            <a:pPr marL="0" indent="0">
              <a:buFont typeface="Wingdings" panose="05000000000000000000" pitchFamily="2" charset="2"/>
              <a:buNone/>
            </a:pPr>
            <a:r>
              <a:rPr lang="fr-FR" b="0" i="0" dirty="0">
                <a:solidFill>
                  <a:srgbClr val="212529"/>
                </a:solidFill>
                <a:effectLst/>
                <a:latin typeface="system-ui"/>
              </a:rPr>
              <a:t> </a:t>
            </a:r>
            <a:endParaRPr lang="en-US" dirty="0"/>
          </a:p>
        </p:txBody>
      </p:sp>
    </p:spTree>
    <p:extLst>
      <p:ext uri="{BB962C8B-B14F-4D97-AF65-F5344CB8AC3E}">
        <p14:creationId xmlns:p14="http://schemas.microsoft.com/office/powerpoint/2010/main" val="3664936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 calcmode="lin" valueType="num">
                                      <p:cBhvr additive="base">
                                        <p:cTn id="11"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build="p"/>
      <p:bldP spid="14" grpId="0"/>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58261E-FF73-433C-AE53-D6B8AAA35A56}"/>
              </a:ext>
            </a:extLst>
          </p:cNvPr>
          <p:cNvSpPr>
            <a:spLocks noGrp="1"/>
          </p:cNvSpPr>
          <p:nvPr>
            <p:ph type="title"/>
          </p:nvPr>
        </p:nvSpPr>
        <p:spPr/>
        <p:txBody>
          <a:bodyPr/>
          <a:lstStyle/>
          <a:p>
            <a:r>
              <a:rPr lang="en-US" dirty="0"/>
              <a:t>Institution: les faits</a:t>
            </a:r>
            <a:br>
              <a:rPr lang="en-US" dirty="0"/>
            </a:br>
            <a:r>
              <a:rPr lang="en-US" dirty="0"/>
              <a:t>le milieu du souper</a:t>
            </a:r>
          </a:p>
        </p:txBody>
      </p:sp>
      <p:sp>
        <p:nvSpPr>
          <p:cNvPr id="3" name="Fußzeilenplatzhalter 2">
            <a:extLst>
              <a:ext uri="{FF2B5EF4-FFF2-40B4-BE49-F238E27FC236}">
                <a16:creationId xmlns:a16="http://schemas.microsoft.com/office/drawing/2014/main" id="{B5499253-6593-4253-B338-080806E3DB35}"/>
              </a:ext>
            </a:extLst>
          </p:cNvPr>
          <p:cNvSpPr>
            <a:spLocks noGrp="1"/>
          </p:cNvSpPr>
          <p:nvPr>
            <p:ph type="ftr" sz="quarter" idx="10"/>
          </p:nvPr>
        </p:nvSpPr>
        <p:spPr>
          <a:xfrm>
            <a:off x="611029" y="4554104"/>
            <a:ext cx="3151664" cy="123111"/>
          </a:xfrm>
        </p:spPr>
        <p:txBody>
          <a:bodyPr/>
          <a:lstStyle/>
          <a:p>
            <a:r>
              <a:rPr lang="en-US" dirty="0"/>
              <a:t>Presentation title</a:t>
            </a:r>
          </a:p>
        </p:txBody>
      </p:sp>
      <p:sp>
        <p:nvSpPr>
          <p:cNvPr id="4" name="Foliennummernplatzhalter 3">
            <a:extLst>
              <a:ext uri="{FF2B5EF4-FFF2-40B4-BE49-F238E27FC236}">
                <a16:creationId xmlns:a16="http://schemas.microsoft.com/office/drawing/2014/main" id="{D621ECF9-59E1-4C66-90F4-4FA7E6237B72}"/>
              </a:ext>
            </a:extLst>
          </p:cNvPr>
          <p:cNvSpPr>
            <a:spLocks noGrp="1"/>
          </p:cNvSpPr>
          <p:nvPr>
            <p:ph type="sldNum" sz="quarter" idx="11"/>
          </p:nvPr>
        </p:nvSpPr>
        <p:spPr>
          <a:xfrm>
            <a:off x="292418" y="4307124"/>
            <a:ext cx="318611" cy="123111"/>
          </a:xfrm>
        </p:spPr>
        <p:txBody>
          <a:bodyPr/>
          <a:lstStyle/>
          <a:p>
            <a:fld id="{54413C03-D129-4B04-B289-283874789DC0}" type="slidenum">
              <a:rPr lang="en-US" smtClean="0"/>
              <a:pPr/>
              <a:t>11</a:t>
            </a:fld>
            <a:endParaRPr lang="en-US" dirty="0"/>
          </a:p>
        </p:txBody>
      </p:sp>
      <p:sp>
        <p:nvSpPr>
          <p:cNvPr id="5" name="Textplatzhalter 4">
            <a:extLst>
              <a:ext uri="{FF2B5EF4-FFF2-40B4-BE49-F238E27FC236}">
                <a16:creationId xmlns:a16="http://schemas.microsoft.com/office/drawing/2014/main" id="{F3BF0C74-C1E9-4B16-ADD8-5BB4E36DC21E}"/>
              </a:ext>
            </a:extLst>
          </p:cNvPr>
          <p:cNvSpPr>
            <a:spLocks noGrp="1"/>
          </p:cNvSpPr>
          <p:nvPr>
            <p:ph type="body" sz="quarter" idx="12"/>
          </p:nvPr>
        </p:nvSpPr>
        <p:spPr>
          <a:xfrm>
            <a:off x="140019" y="1134110"/>
            <a:ext cx="2743200" cy="188321"/>
          </a:xfrm>
        </p:spPr>
        <p:txBody>
          <a:bodyPr/>
          <a:lstStyle/>
          <a:p>
            <a:r>
              <a:rPr lang="en-US" dirty="0"/>
              <a:t>Matthieu 26</a:t>
            </a:r>
          </a:p>
        </p:txBody>
      </p:sp>
      <p:sp>
        <p:nvSpPr>
          <p:cNvPr id="6" name="Textplatzhalter 5">
            <a:extLst>
              <a:ext uri="{FF2B5EF4-FFF2-40B4-BE49-F238E27FC236}">
                <a16:creationId xmlns:a16="http://schemas.microsoft.com/office/drawing/2014/main" id="{D2B253C4-0E4C-4F67-8501-22A59BC2F517}"/>
              </a:ext>
            </a:extLst>
          </p:cNvPr>
          <p:cNvSpPr>
            <a:spLocks noGrp="1"/>
          </p:cNvSpPr>
          <p:nvPr>
            <p:ph type="body" sz="quarter" idx="13"/>
          </p:nvPr>
        </p:nvSpPr>
        <p:spPr>
          <a:xfrm>
            <a:off x="99060" y="1387916"/>
            <a:ext cx="2872739" cy="3018268"/>
          </a:xfrm>
        </p:spPr>
        <p:txBody>
          <a:bodyPr/>
          <a:lstStyle/>
          <a:p>
            <a:pPr marL="0" indent="0">
              <a:buNone/>
            </a:pPr>
            <a:r>
              <a:rPr lang="fr-FR" b="0" i="0" dirty="0">
                <a:solidFill>
                  <a:srgbClr val="212529"/>
                </a:solidFill>
                <a:effectLst/>
                <a:highlight>
                  <a:srgbClr val="FFFFFF"/>
                </a:highlight>
                <a:latin typeface="system-ui"/>
              </a:rPr>
              <a:t>Comme ils mangeaient, Jésus, ayant </a:t>
            </a:r>
            <a:r>
              <a:rPr lang="fr-FR" b="0" i="0" dirty="0">
                <a:solidFill>
                  <a:srgbClr val="212529"/>
                </a:solidFill>
                <a:effectLst/>
                <a:highlight>
                  <a:srgbClr val="00FF00"/>
                </a:highlight>
                <a:latin typeface="system-ui"/>
              </a:rPr>
              <a:t>pris un pain</a:t>
            </a:r>
            <a:r>
              <a:rPr lang="fr-FR" b="0" i="0" dirty="0">
                <a:solidFill>
                  <a:srgbClr val="212529"/>
                </a:solidFill>
                <a:effectLst/>
                <a:highlight>
                  <a:srgbClr val="FFFFFF"/>
                </a:highlight>
                <a:latin typeface="system-ui"/>
              </a:rPr>
              <a:t> et </a:t>
            </a:r>
            <a:r>
              <a:rPr lang="fr-FR" b="0" i="0" dirty="0">
                <a:solidFill>
                  <a:srgbClr val="212529"/>
                </a:solidFill>
                <a:effectLst/>
                <a:highlight>
                  <a:srgbClr val="00FF00"/>
                </a:highlight>
                <a:latin typeface="system-ui"/>
              </a:rPr>
              <a:t>ayant </a:t>
            </a:r>
            <a:r>
              <a:rPr lang="fr-FR" b="0" i="0" dirty="0" err="1">
                <a:solidFill>
                  <a:srgbClr val="212529"/>
                </a:solidFill>
                <a:effectLst/>
                <a:highlight>
                  <a:srgbClr val="00FF00"/>
                </a:highlight>
                <a:latin typeface="system-ui"/>
              </a:rPr>
              <a:t>béni</a:t>
            </a:r>
            <a:r>
              <a:rPr lang="fr-FR" b="0" i="1" u="none" strike="noStrike" baseline="30000" dirty="0" err="1">
                <a:solidFill>
                  <a:srgbClr val="212529"/>
                </a:solidFill>
                <a:effectLst/>
                <a:highlight>
                  <a:srgbClr val="00FF00"/>
                </a:highlight>
                <a:latin typeface="system-ui"/>
                <a:hlinkClick r:id="rId2"/>
              </a:rPr>
              <a:t>b</a:t>
            </a:r>
            <a:r>
              <a:rPr lang="fr-FR" b="0" i="0" dirty="0">
                <a:solidFill>
                  <a:srgbClr val="212529"/>
                </a:solidFill>
                <a:effectLst/>
                <a:highlight>
                  <a:srgbClr val="FFFFFF"/>
                </a:highlight>
                <a:latin typeface="system-ui"/>
              </a:rPr>
              <a:t>, le </a:t>
            </a:r>
            <a:r>
              <a:rPr lang="fr-FR" b="0" i="0" dirty="0">
                <a:solidFill>
                  <a:srgbClr val="212529"/>
                </a:solidFill>
                <a:effectLst/>
                <a:highlight>
                  <a:srgbClr val="00FF00"/>
                </a:highlight>
                <a:latin typeface="system-ui"/>
              </a:rPr>
              <a:t>rompit</a:t>
            </a:r>
            <a:r>
              <a:rPr lang="fr-FR" b="0" i="0" dirty="0">
                <a:solidFill>
                  <a:srgbClr val="212529"/>
                </a:solidFill>
                <a:effectLst/>
                <a:highlight>
                  <a:srgbClr val="FFFFFF"/>
                </a:highlight>
                <a:latin typeface="system-ui"/>
              </a:rPr>
              <a:t>, le </a:t>
            </a:r>
            <a:r>
              <a:rPr lang="fr-FR" b="0" i="0" dirty="0">
                <a:solidFill>
                  <a:srgbClr val="212529"/>
                </a:solidFill>
                <a:effectLst/>
                <a:highlight>
                  <a:srgbClr val="FF00FF"/>
                </a:highlight>
                <a:latin typeface="system-ui"/>
              </a:rPr>
              <a:t>donna</a:t>
            </a:r>
            <a:r>
              <a:rPr lang="fr-FR" b="0" i="0" dirty="0">
                <a:solidFill>
                  <a:srgbClr val="212529"/>
                </a:solidFill>
                <a:effectLst/>
                <a:highlight>
                  <a:srgbClr val="FFFFFF"/>
                </a:highlight>
                <a:latin typeface="system-ui"/>
              </a:rPr>
              <a:t> aux disciples et dit : </a:t>
            </a:r>
            <a:r>
              <a:rPr lang="fr-FR" b="0" i="0" dirty="0">
                <a:solidFill>
                  <a:srgbClr val="212529"/>
                </a:solidFill>
                <a:effectLst/>
                <a:highlight>
                  <a:srgbClr val="FF0000"/>
                </a:highlight>
                <a:latin typeface="system-ui"/>
              </a:rPr>
              <a:t>Prenez, mangez </a:t>
            </a:r>
            <a:r>
              <a:rPr lang="fr-FR" b="0" i="0" dirty="0">
                <a:solidFill>
                  <a:srgbClr val="212529"/>
                </a:solidFill>
                <a:effectLst/>
                <a:highlight>
                  <a:srgbClr val="FFFFFF"/>
                </a:highlight>
                <a:latin typeface="system-ui"/>
              </a:rPr>
              <a:t>; </a:t>
            </a:r>
            <a:r>
              <a:rPr lang="fr-FR" b="0" i="0" dirty="0">
                <a:solidFill>
                  <a:srgbClr val="212529"/>
                </a:solidFill>
                <a:effectLst/>
                <a:highlight>
                  <a:srgbClr val="00FF00"/>
                </a:highlight>
                <a:latin typeface="system-ui"/>
              </a:rPr>
              <a:t>ceci est mon corps</a:t>
            </a:r>
            <a:r>
              <a:rPr lang="fr-FR" b="0" i="0" dirty="0">
                <a:solidFill>
                  <a:srgbClr val="212529"/>
                </a:solidFill>
                <a:effectLst/>
                <a:highlight>
                  <a:srgbClr val="808000"/>
                </a:highlight>
                <a:latin typeface="system-ui"/>
              </a:rPr>
              <a:t>. </a:t>
            </a:r>
            <a:endParaRPr lang="en-US" dirty="0">
              <a:highlight>
                <a:srgbClr val="808000"/>
              </a:highlight>
            </a:endParaRPr>
          </a:p>
        </p:txBody>
      </p:sp>
      <p:sp>
        <p:nvSpPr>
          <p:cNvPr id="7" name="Textplatzhalter 6">
            <a:extLst>
              <a:ext uri="{FF2B5EF4-FFF2-40B4-BE49-F238E27FC236}">
                <a16:creationId xmlns:a16="http://schemas.microsoft.com/office/drawing/2014/main" id="{47E2BA5F-2DAE-4315-BE2D-5ACB373434F6}"/>
              </a:ext>
            </a:extLst>
          </p:cNvPr>
          <p:cNvSpPr>
            <a:spLocks noGrp="1"/>
          </p:cNvSpPr>
          <p:nvPr>
            <p:ph type="body" sz="quarter" idx="14"/>
          </p:nvPr>
        </p:nvSpPr>
        <p:spPr>
          <a:xfrm>
            <a:off x="3044827" y="1117036"/>
            <a:ext cx="2743200" cy="188321"/>
          </a:xfrm>
        </p:spPr>
        <p:txBody>
          <a:bodyPr/>
          <a:lstStyle/>
          <a:p>
            <a:r>
              <a:rPr lang="en-US" dirty="0"/>
              <a:t>Marc 14</a:t>
            </a:r>
          </a:p>
        </p:txBody>
      </p:sp>
      <p:sp>
        <p:nvSpPr>
          <p:cNvPr id="8" name="Textplatzhalter 7">
            <a:extLst>
              <a:ext uri="{FF2B5EF4-FFF2-40B4-BE49-F238E27FC236}">
                <a16:creationId xmlns:a16="http://schemas.microsoft.com/office/drawing/2014/main" id="{9594799F-AC59-4CF9-BC84-8404B9899883}"/>
              </a:ext>
            </a:extLst>
          </p:cNvPr>
          <p:cNvSpPr>
            <a:spLocks noGrp="1"/>
          </p:cNvSpPr>
          <p:nvPr>
            <p:ph type="body" sz="quarter" idx="15"/>
          </p:nvPr>
        </p:nvSpPr>
        <p:spPr>
          <a:xfrm>
            <a:off x="3046414" y="1369426"/>
            <a:ext cx="2872739" cy="838909"/>
          </a:xfrm>
        </p:spPr>
        <p:txBody>
          <a:bodyPr/>
          <a:lstStyle/>
          <a:p>
            <a:pPr marL="0" indent="0">
              <a:buNone/>
            </a:pPr>
            <a:r>
              <a:rPr lang="fr-FR" b="0" i="0" dirty="0">
                <a:solidFill>
                  <a:srgbClr val="212529"/>
                </a:solidFill>
                <a:effectLst/>
                <a:highlight>
                  <a:srgbClr val="FFFFFF"/>
                </a:highlight>
                <a:latin typeface="system-ui"/>
              </a:rPr>
              <a:t>Et comme ils mangeaient, Jésus, ayant </a:t>
            </a:r>
            <a:r>
              <a:rPr lang="fr-FR" b="0" i="0" dirty="0">
                <a:solidFill>
                  <a:srgbClr val="212529"/>
                </a:solidFill>
                <a:effectLst/>
                <a:highlight>
                  <a:srgbClr val="00FF00"/>
                </a:highlight>
                <a:latin typeface="system-ui"/>
              </a:rPr>
              <a:t>pris un pain </a:t>
            </a:r>
            <a:r>
              <a:rPr lang="fr-FR" b="0" i="0" dirty="0">
                <a:solidFill>
                  <a:srgbClr val="212529"/>
                </a:solidFill>
                <a:effectLst/>
                <a:highlight>
                  <a:srgbClr val="FFFFFF"/>
                </a:highlight>
                <a:latin typeface="system-ui"/>
              </a:rPr>
              <a:t>et </a:t>
            </a:r>
            <a:r>
              <a:rPr lang="fr-FR" b="0" i="0" dirty="0">
                <a:solidFill>
                  <a:srgbClr val="212529"/>
                </a:solidFill>
                <a:effectLst/>
                <a:highlight>
                  <a:srgbClr val="00FF00"/>
                </a:highlight>
                <a:latin typeface="system-ui"/>
              </a:rPr>
              <a:t>ayant </a:t>
            </a:r>
            <a:r>
              <a:rPr lang="fr-FR" b="0" i="0" dirty="0" err="1">
                <a:solidFill>
                  <a:srgbClr val="212529"/>
                </a:solidFill>
                <a:effectLst/>
                <a:highlight>
                  <a:srgbClr val="00FF00"/>
                </a:highlight>
                <a:latin typeface="system-ui"/>
              </a:rPr>
              <a:t>béni</a:t>
            </a:r>
            <a:r>
              <a:rPr lang="fr-FR" b="0" i="1" u="none" strike="noStrike" baseline="30000" dirty="0" err="1">
                <a:solidFill>
                  <a:srgbClr val="212529"/>
                </a:solidFill>
                <a:effectLst/>
                <a:highlight>
                  <a:srgbClr val="00FF00"/>
                </a:highlight>
                <a:latin typeface="system-ui"/>
                <a:hlinkClick r:id="rId3"/>
              </a:rPr>
              <a:t>d</a:t>
            </a:r>
            <a:r>
              <a:rPr lang="fr-FR" b="0" i="0" dirty="0">
                <a:solidFill>
                  <a:srgbClr val="212529"/>
                </a:solidFill>
                <a:effectLst/>
                <a:highlight>
                  <a:srgbClr val="FFFFFF"/>
                </a:highlight>
                <a:latin typeface="system-ui"/>
              </a:rPr>
              <a:t>, </a:t>
            </a:r>
            <a:r>
              <a:rPr lang="fr-FR" b="0" i="0" dirty="0">
                <a:solidFill>
                  <a:srgbClr val="212529"/>
                </a:solidFill>
                <a:effectLst/>
                <a:latin typeface="system-ui"/>
              </a:rPr>
              <a:t>le </a:t>
            </a:r>
            <a:r>
              <a:rPr lang="fr-FR" b="0" i="0" dirty="0">
                <a:solidFill>
                  <a:srgbClr val="212529"/>
                </a:solidFill>
                <a:effectLst/>
                <a:highlight>
                  <a:srgbClr val="00FF00"/>
                </a:highlight>
                <a:latin typeface="system-ui"/>
              </a:rPr>
              <a:t>rompit</a:t>
            </a:r>
            <a:r>
              <a:rPr lang="fr-FR" b="0" i="0" dirty="0">
                <a:solidFill>
                  <a:srgbClr val="212529"/>
                </a:solidFill>
                <a:effectLst/>
                <a:latin typeface="system-ui"/>
              </a:rPr>
              <a:t> </a:t>
            </a:r>
            <a:r>
              <a:rPr lang="fr-FR" b="0" i="0" dirty="0">
                <a:solidFill>
                  <a:srgbClr val="212529"/>
                </a:solidFill>
                <a:effectLst/>
                <a:highlight>
                  <a:srgbClr val="FFFFFF"/>
                </a:highlight>
                <a:latin typeface="system-ui"/>
              </a:rPr>
              <a:t>et le leur </a:t>
            </a:r>
            <a:r>
              <a:rPr lang="fr-FR" b="0" i="0" dirty="0">
                <a:solidFill>
                  <a:srgbClr val="212529"/>
                </a:solidFill>
                <a:effectLst/>
                <a:highlight>
                  <a:srgbClr val="FF00FF"/>
                </a:highlight>
                <a:latin typeface="system-ui"/>
              </a:rPr>
              <a:t>donna </a:t>
            </a:r>
            <a:r>
              <a:rPr lang="fr-FR" b="0" i="0" dirty="0">
                <a:solidFill>
                  <a:srgbClr val="212529"/>
                </a:solidFill>
                <a:effectLst/>
                <a:highlight>
                  <a:srgbClr val="FFFFFF"/>
                </a:highlight>
                <a:latin typeface="system-ui"/>
              </a:rPr>
              <a:t>en disant : </a:t>
            </a:r>
            <a:r>
              <a:rPr lang="fr-FR" b="0" i="0" dirty="0">
                <a:solidFill>
                  <a:srgbClr val="212529"/>
                </a:solidFill>
                <a:effectLst/>
                <a:highlight>
                  <a:srgbClr val="FF0000"/>
                </a:highlight>
                <a:latin typeface="system-ui"/>
              </a:rPr>
              <a:t>Prenez</a:t>
            </a:r>
            <a:r>
              <a:rPr lang="fr-FR" b="0" i="0" dirty="0">
                <a:solidFill>
                  <a:srgbClr val="212529"/>
                </a:solidFill>
                <a:effectLst/>
                <a:highlight>
                  <a:srgbClr val="FFFFFF"/>
                </a:highlight>
                <a:latin typeface="system-ui"/>
              </a:rPr>
              <a:t> ; </a:t>
            </a:r>
            <a:r>
              <a:rPr lang="fr-FR" b="0" i="0" dirty="0">
                <a:solidFill>
                  <a:srgbClr val="212529"/>
                </a:solidFill>
                <a:effectLst/>
                <a:highlight>
                  <a:srgbClr val="00FF00"/>
                </a:highlight>
                <a:latin typeface="system-ui"/>
              </a:rPr>
              <a:t>ceci est mon corps</a:t>
            </a:r>
            <a:r>
              <a:rPr lang="fr-FR" b="0" i="0" dirty="0">
                <a:solidFill>
                  <a:srgbClr val="212529"/>
                </a:solidFill>
                <a:effectLst/>
                <a:highlight>
                  <a:srgbClr val="FFFFFF"/>
                </a:highlight>
                <a:latin typeface="system-ui"/>
              </a:rPr>
              <a:t>. </a:t>
            </a:r>
            <a:endParaRPr lang="en-US" dirty="0"/>
          </a:p>
        </p:txBody>
      </p:sp>
      <p:sp>
        <p:nvSpPr>
          <p:cNvPr id="9" name="Textplatzhalter 8">
            <a:extLst>
              <a:ext uri="{FF2B5EF4-FFF2-40B4-BE49-F238E27FC236}">
                <a16:creationId xmlns:a16="http://schemas.microsoft.com/office/drawing/2014/main" id="{B923BAB0-B855-4B7E-A8C9-B5C73130C570}"/>
              </a:ext>
            </a:extLst>
          </p:cNvPr>
          <p:cNvSpPr>
            <a:spLocks noGrp="1"/>
          </p:cNvSpPr>
          <p:nvPr>
            <p:ph type="body" sz="quarter" idx="16"/>
          </p:nvPr>
        </p:nvSpPr>
        <p:spPr>
          <a:xfrm>
            <a:off x="6093141" y="1065530"/>
            <a:ext cx="2743200" cy="188321"/>
          </a:xfrm>
        </p:spPr>
        <p:txBody>
          <a:bodyPr/>
          <a:lstStyle/>
          <a:p>
            <a:r>
              <a:rPr lang="en-US" dirty="0"/>
              <a:t>Luc 22</a:t>
            </a:r>
          </a:p>
        </p:txBody>
      </p:sp>
      <p:sp>
        <p:nvSpPr>
          <p:cNvPr id="12" name="Textfeld 11">
            <a:extLst>
              <a:ext uri="{FF2B5EF4-FFF2-40B4-BE49-F238E27FC236}">
                <a16:creationId xmlns:a16="http://schemas.microsoft.com/office/drawing/2014/main" id="{7D8CCB6D-C6BB-1FCD-3D9B-69CFACE44D95}"/>
              </a:ext>
            </a:extLst>
          </p:cNvPr>
          <p:cNvSpPr txBox="1"/>
          <p:nvPr/>
        </p:nvSpPr>
        <p:spPr>
          <a:xfrm>
            <a:off x="5935980" y="2670961"/>
            <a:ext cx="3108960" cy="830997"/>
          </a:xfrm>
          <a:prstGeom prst="rect">
            <a:avLst/>
          </a:prstGeom>
          <a:noFill/>
        </p:spPr>
        <p:txBody>
          <a:bodyPr wrap="square">
            <a:spAutoFit/>
          </a:bodyPr>
          <a:lstStyle/>
          <a:p>
            <a:r>
              <a:rPr lang="fr-FR" sz="1200" dirty="0">
                <a:solidFill>
                  <a:srgbClr val="212529"/>
                </a:solidFill>
                <a:highlight>
                  <a:srgbClr val="FFFFFF"/>
                </a:highlight>
                <a:latin typeface="system-ui"/>
              </a:rPr>
              <a:t>le Seigneur Jésus, la nuit où il fut livré, </a:t>
            </a:r>
            <a:r>
              <a:rPr lang="fr-FR" sz="1200" dirty="0">
                <a:solidFill>
                  <a:srgbClr val="212529"/>
                </a:solidFill>
                <a:highlight>
                  <a:srgbClr val="00FF00"/>
                </a:highlight>
                <a:latin typeface="system-ui"/>
              </a:rPr>
              <a:t>prit un pain, 2</a:t>
            </a:r>
            <a:r>
              <a:rPr lang="fr-FR" sz="1200" dirty="0">
                <a:solidFill>
                  <a:srgbClr val="212529"/>
                </a:solidFill>
                <a:highlight>
                  <a:srgbClr val="FFFFFF"/>
                </a:highlight>
                <a:latin typeface="system-ui"/>
              </a:rPr>
              <a:t>4 et </a:t>
            </a:r>
            <a:r>
              <a:rPr lang="fr-FR" sz="1200" dirty="0">
                <a:solidFill>
                  <a:srgbClr val="212529"/>
                </a:solidFill>
                <a:highlight>
                  <a:srgbClr val="00FF00"/>
                </a:highlight>
                <a:latin typeface="system-ui"/>
              </a:rPr>
              <a:t>après avoir </a:t>
            </a:r>
            <a:r>
              <a:rPr lang="fr-FR" sz="1200" dirty="0">
                <a:solidFill>
                  <a:srgbClr val="212529"/>
                </a:solidFill>
                <a:highlight>
                  <a:srgbClr val="00FF00"/>
                </a:highlight>
                <a:latin typeface="system-ui"/>
                <a:hlinkClick r:id="rId4">
                  <a:extLst>
                    <a:ext uri="{A12FA001-AC4F-418D-AE19-62706E023703}">
                      <ahyp:hlinkClr xmlns:ahyp="http://schemas.microsoft.com/office/drawing/2018/hyperlinkcolor" val="tx"/>
                    </a:ext>
                  </a:extLst>
                </a:hlinkClick>
              </a:rPr>
              <a:t>rendu grâces</a:t>
            </a:r>
            <a:r>
              <a:rPr lang="fr-FR" sz="1200" dirty="0">
                <a:solidFill>
                  <a:srgbClr val="212529"/>
                </a:solidFill>
                <a:highlight>
                  <a:srgbClr val="FFFFFF"/>
                </a:highlight>
                <a:latin typeface="system-ui"/>
              </a:rPr>
              <a:t>, il le </a:t>
            </a:r>
            <a:r>
              <a:rPr lang="fr-FR" sz="1200" dirty="0">
                <a:highlight>
                  <a:srgbClr val="00FF00"/>
                </a:highlight>
                <a:latin typeface="system-ui"/>
              </a:rPr>
              <a:t>rompit</a:t>
            </a:r>
            <a:r>
              <a:rPr lang="fr-FR" sz="1200" dirty="0">
                <a:solidFill>
                  <a:srgbClr val="212529"/>
                </a:solidFill>
                <a:highlight>
                  <a:srgbClr val="FFFFFF"/>
                </a:highlight>
                <a:latin typeface="system-ui"/>
              </a:rPr>
              <a:t> et dit : </a:t>
            </a:r>
            <a:r>
              <a:rPr lang="fr-FR" sz="1200" dirty="0">
                <a:solidFill>
                  <a:srgbClr val="212529"/>
                </a:solidFill>
                <a:highlight>
                  <a:srgbClr val="00FF00"/>
                </a:highlight>
                <a:latin typeface="system-ui"/>
              </a:rPr>
              <a:t>Ceci est mon corps</a:t>
            </a:r>
            <a:r>
              <a:rPr lang="fr-FR" sz="1200" dirty="0">
                <a:solidFill>
                  <a:srgbClr val="212529"/>
                </a:solidFill>
                <a:highlight>
                  <a:srgbClr val="FFFFFF"/>
                </a:highlight>
                <a:latin typeface="system-ui"/>
              </a:rPr>
              <a:t>, qui </a:t>
            </a:r>
            <a:r>
              <a:rPr lang="fr-FR" sz="1200" dirty="0">
                <a:solidFill>
                  <a:srgbClr val="212529"/>
                </a:solidFill>
                <a:highlight>
                  <a:srgbClr val="00FFFF"/>
                </a:highlight>
                <a:latin typeface="system-ui"/>
              </a:rPr>
              <a:t>est </a:t>
            </a:r>
            <a:r>
              <a:rPr lang="fr-FR" sz="1200" dirty="0">
                <a:solidFill>
                  <a:srgbClr val="212529"/>
                </a:solidFill>
                <a:highlight>
                  <a:srgbClr val="FFFF00"/>
                </a:highlight>
                <a:latin typeface="system-ui"/>
              </a:rPr>
              <a:t>pour vous ; faites ceci en mémoire de moi</a:t>
            </a:r>
            <a:r>
              <a:rPr lang="fr-FR" sz="1200" dirty="0">
                <a:solidFill>
                  <a:srgbClr val="212529"/>
                </a:solidFill>
                <a:highlight>
                  <a:srgbClr val="FFFFFF"/>
                </a:highlight>
                <a:latin typeface="system-ui"/>
              </a:rPr>
              <a:t>. </a:t>
            </a:r>
            <a:endParaRPr lang="de-DE" sz="1200" dirty="0">
              <a:solidFill>
                <a:srgbClr val="212529"/>
              </a:solidFill>
              <a:highlight>
                <a:srgbClr val="FFFFFF"/>
              </a:highlight>
              <a:latin typeface="system-ui"/>
            </a:endParaRPr>
          </a:p>
        </p:txBody>
      </p:sp>
      <p:sp>
        <p:nvSpPr>
          <p:cNvPr id="13" name="Textplatzhalter 8">
            <a:extLst>
              <a:ext uri="{FF2B5EF4-FFF2-40B4-BE49-F238E27FC236}">
                <a16:creationId xmlns:a16="http://schemas.microsoft.com/office/drawing/2014/main" id="{74DBB685-1689-380D-8F7F-3C09936C1EDD}"/>
              </a:ext>
            </a:extLst>
          </p:cNvPr>
          <p:cNvSpPr txBox="1">
            <a:spLocks/>
          </p:cNvSpPr>
          <p:nvPr/>
        </p:nvSpPr>
        <p:spPr bwMode="gray">
          <a:xfrm>
            <a:off x="6022182" y="2478383"/>
            <a:ext cx="2743200" cy="188321"/>
          </a:xfrm>
          <a:prstGeom prst="rect">
            <a:avLst/>
          </a:prstGeom>
        </p:spPr>
        <p:txBody>
          <a:bodyPr vert="horz" lIns="0" tIns="0" rIns="0" bIns="0" rtlCol="0">
            <a:noAutofit/>
          </a:bodyPr>
          <a:lstStyle>
            <a:lvl1pPr marL="0" indent="0" algn="l" defTabSz="685800" rtl="0" eaLnBrk="1" latinLnBrk="0" hangingPunct="1">
              <a:lnSpc>
                <a:spcPct val="114000"/>
              </a:lnSpc>
              <a:spcBef>
                <a:spcPts val="0"/>
              </a:spcBef>
              <a:spcAft>
                <a:spcPts val="1200"/>
              </a:spcAft>
              <a:buClr>
                <a:schemeClr val="accent1"/>
              </a:buClr>
              <a:buSzPct val="100000"/>
              <a:buFont typeface="Wingdings" panose="05000000000000000000" pitchFamily="2" charset="2"/>
              <a:buNone/>
              <a:defRPr sz="1200" b="1" kern="1200">
                <a:solidFill>
                  <a:schemeClr val="accent1"/>
                </a:solidFill>
                <a:latin typeface="+mj-lt"/>
                <a:ea typeface="GT Flexa Bl" pitchFamily="2" charset="0"/>
                <a:cs typeface="GT Flexa Bl" pitchFamily="2" charset="0"/>
              </a:defRPr>
            </a:lvl1pPr>
            <a:lvl2pPr marL="522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2pPr>
            <a:lvl3pPr marL="990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3pPr>
            <a:lvl4pPr marL="1458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4pPr>
            <a:lvl5pPr marL="1926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a:t>1 Cor 11</a:t>
            </a:r>
          </a:p>
        </p:txBody>
      </p:sp>
      <p:sp>
        <p:nvSpPr>
          <p:cNvPr id="18" name="Textfeld 17">
            <a:extLst>
              <a:ext uri="{FF2B5EF4-FFF2-40B4-BE49-F238E27FC236}">
                <a16:creationId xmlns:a16="http://schemas.microsoft.com/office/drawing/2014/main" id="{B4831FF3-15A6-5272-43D8-86CEC0D0CB95}"/>
              </a:ext>
            </a:extLst>
          </p:cNvPr>
          <p:cNvSpPr txBox="1"/>
          <p:nvPr/>
        </p:nvSpPr>
        <p:spPr>
          <a:xfrm>
            <a:off x="5993768" y="1369426"/>
            <a:ext cx="3051172" cy="830997"/>
          </a:xfrm>
          <a:prstGeom prst="rect">
            <a:avLst/>
          </a:prstGeom>
          <a:noFill/>
        </p:spPr>
        <p:txBody>
          <a:bodyPr wrap="square">
            <a:spAutoFit/>
          </a:bodyPr>
          <a:lstStyle/>
          <a:p>
            <a:r>
              <a:rPr lang="fr-FR" sz="1200" dirty="0">
                <a:solidFill>
                  <a:srgbClr val="212529"/>
                </a:solidFill>
                <a:highlight>
                  <a:srgbClr val="FFFFFF"/>
                </a:highlight>
                <a:latin typeface="system-ui"/>
              </a:rPr>
              <a:t>19 Puis, ayant </a:t>
            </a:r>
            <a:r>
              <a:rPr lang="fr-FR" sz="1200" dirty="0">
                <a:solidFill>
                  <a:srgbClr val="212529"/>
                </a:solidFill>
                <a:highlight>
                  <a:srgbClr val="00FF00"/>
                </a:highlight>
                <a:latin typeface="system-ui"/>
              </a:rPr>
              <a:t>pris un pain</a:t>
            </a:r>
            <a:r>
              <a:rPr lang="fr-FR" sz="1200" dirty="0">
                <a:solidFill>
                  <a:srgbClr val="212529"/>
                </a:solidFill>
                <a:highlight>
                  <a:srgbClr val="FFFFFF"/>
                </a:highlight>
                <a:latin typeface="system-ui"/>
              </a:rPr>
              <a:t>, </a:t>
            </a:r>
            <a:r>
              <a:rPr lang="fr-FR" sz="1200" dirty="0">
                <a:solidFill>
                  <a:srgbClr val="212529"/>
                </a:solidFill>
                <a:highlight>
                  <a:srgbClr val="00FF00"/>
                </a:highlight>
                <a:latin typeface="system-ui"/>
              </a:rPr>
              <a:t>ayant rendu grâces,</a:t>
            </a:r>
            <a:r>
              <a:rPr lang="fr-FR" sz="1200" dirty="0">
                <a:solidFill>
                  <a:srgbClr val="212529"/>
                </a:solidFill>
                <a:highlight>
                  <a:srgbClr val="FFFFFF"/>
                </a:highlight>
                <a:latin typeface="system-ui"/>
              </a:rPr>
              <a:t> il le </a:t>
            </a:r>
            <a:r>
              <a:rPr lang="fr-FR" sz="1200" dirty="0">
                <a:highlight>
                  <a:srgbClr val="00FF00"/>
                </a:highlight>
                <a:latin typeface="system-ui"/>
              </a:rPr>
              <a:t>rompit</a:t>
            </a:r>
            <a:r>
              <a:rPr lang="fr-FR" sz="1200" dirty="0">
                <a:solidFill>
                  <a:srgbClr val="212529"/>
                </a:solidFill>
                <a:highlight>
                  <a:srgbClr val="FFFFFF"/>
                </a:highlight>
                <a:latin typeface="system-ui"/>
              </a:rPr>
              <a:t> et le leur </a:t>
            </a:r>
            <a:r>
              <a:rPr lang="fr-FR" sz="1200" dirty="0">
                <a:solidFill>
                  <a:srgbClr val="212529"/>
                </a:solidFill>
                <a:highlight>
                  <a:srgbClr val="FF00FF"/>
                </a:highlight>
                <a:latin typeface="system-ui"/>
              </a:rPr>
              <a:t>donna</a:t>
            </a:r>
            <a:r>
              <a:rPr lang="fr-FR" sz="1200" dirty="0">
                <a:solidFill>
                  <a:srgbClr val="212529"/>
                </a:solidFill>
                <a:highlight>
                  <a:srgbClr val="FFFFFF"/>
                </a:highlight>
                <a:latin typeface="system-ui"/>
              </a:rPr>
              <a:t>, en disant : </a:t>
            </a:r>
            <a:r>
              <a:rPr lang="fr-FR" sz="1200" dirty="0">
                <a:solidFill>
                  <a:srgbClr val="212529"/>
                </a:solidFill>
                <a:highlight>
                  <a:srgbClr val="00FF00"/>
                </a:highlight>
                <a:latin typeface="system-ui"/>
              </a:rPr>
              <a:t>Ceci est mon corps</a:t>
            </a:r>
            <a:r>
              <a:rPr lang="fr-FR" sz="1200" dirty="0">
                <a:solidFill>
                  <a:srgbClr val="212529"/>
                </a:solidFill>
                <a:highlight>
                  <a:srgbClr val="FFFFFF"/>
                </a:highlight>
                <a:latin typeface="system-ui"/>
              </a:rPr>
              <a:t>, qui est </a:t>
            </a:r>
            <a:r>
              <a:rPr lang="fr-FR" sz="1200" dirty="0">
                <a:solidFill>
                  <a:srgbClr val="212529"/>
                </a:solidFill>
                <a:highlight>
                  <a:srgbClr val="00FFFF"/>
                </a:highlight>
                <a:latin typeface="system-ui"/>
              </a:rPr>
              <a:t>donné </a:t>
            </a:r>
            <a:r>
              <a:rPr lang="fr-FR" sz="1200" dirty="0">
                <a:solidFill>
                  <a:srgbClr val="212529"/>
                </a:solidFill>
                <a:highlight>
                  <a:srgbClr val="FFFF00"/>
                </a:highlight>
                <a:latin typeface="system-ui"/>
              </a:rPr>
              <a:t>pour vous </a:t>
            </a:r>
            <a:r>
              <a:rPr lang="fr-FR" sz="1200" dirty="0">
                <a:solidFill>
                  <a:srgbClr val="212529"/>
                </a:solidFill>
                <a:highlight>
                  <a:srgbClr val="FFFFFF"/>
                </a:highlight>
                <a:latin typeface="system-ui"/>
              </a:rPr>
              <a:t>; </a:t>
            </a:r>
            <a:r>
              <a:rPr lang="fr-FR" sz="1200" dirty="0">
                <a:solidFill>
                  <a:srgbClr val="212529"/>
                </a:solidFill>
                <a:highlight>
                  <a:srgbClr val="FFFF00"/>
                </a:highlight>
                <a:latin typeface="system-ui"/>
              </a:rPr>
              <a:t>faites ceci en mémoire de moi </a:t>
            </a:r>
            <a:r>
              <a:rPr lang="fr-FR" sz="1200" dirty="0">
                <a:solidFill>
                  <a:srgbClr val="212529"/>
                </a:solidFill>
                <a:highlight>
                  <a:srgbClr val="FFFFFF"/>
                </a:highlight>
                <a:latin typeface="system-ui"/>
              </a:rPr>
              <a:t>; </a:t>
            </a:r>
            <a:endParaRPr lang="de-DE" sz="1200" dirty="0">
              <a:solidFill>
                <a:srgbClr val="212529"/>
              </a:solidFill>
              <a:highlight>
                <a:srgbClr val="FFFFFF"/>
              </a:highlight>
              <a:latin typeface="system-ui"/>
            </a:endParaRPr>
          </a:p>
        </p:txBody>
      </p:sp>
    </p:spTree>
    <p:extLst>
      <p:ext uri="{BB962C8B-B14F-4D97-AF65-F5344CB8AC3E}">
        <p14:creationId xmlns:p14="http://schemas.microsoft.com/office/powerpoint/2010/main" val="4122303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 calcmode="lin" valueType="num">
                                      <p:cBhvr additive="base">
                                        <p:cTn id="1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 calcmode="lin" valueType="num">
                                      <p:cBhvr additive="base">
                                        <p:cTn id="1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additive="base">
                                        <p:cTn id="21" dur="500" fill="hold"/>
                                        <p:tgtEl>
                                          <p:spTgt spid="18"/>
                                        </p:tgtEl>
                                        <p:attrNameLst>
                                          <p:attrName>ppt_x</p:attrName>
                                        </p:attrNameLst>
                                      </p:cBhvr>
                                      <p:tavLst>
                                        <p:tav tm="0">
                                          <p:val>
                                            <p:strVal val="#ppt_x"/>
                                          </p:val>
                                        </p:tav>
                                        <p:tav tm="100000">
                                          <p:val>
                                            <p:strVal val="#ppt_x"/>
                                          </p:val>
                                        </p:tav>
                                      </p:tavLst>
                                    </p:anim>
                                    <p:anim calcmode="lin" valueType="num">
                                      <p:cBhvr additive="base">
                                        <p:cTn id="2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P spid="9" grpId="0" build="p"/>
      <p:bldP spid="12" grpId="0"/>
      <p:bldP spid="13" grpId="0"/>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A602CC-0B75-3D2D-75AB-9824B647065E}"/>
              </a:ext>
            </a:extLst>
          </p:cNvPr>
          <p:cNvSpPr>
            <a:spLocks noGrp="1"/>
          </p:cNvSpPr>
          <p:nvPr>
            <p:ph type="title"/>
          </p:nvPr>
        </p:nvSpPr>
        <p:spPr/>
        <p:txBody>
          <a:bodyPr/>
          <a:lstStyle/>
          <a:p>
            <a:r>
              <a:rPr lang="de-DE" dirty="0"/>
              <a:t>CECI EST MON CORPS</a:t>
            </a:r>
          </a:p>
        </p:txBody>
      </p:sp>
      <p:sp>
        <p:nvSpPr>
          <p:cNvPr id="4" name="Foliennummernplatzhalter 3">
            <a:extLst>
              <a:ext uri="{FF2B5EF4-FFF2-40B4-BE49-F238E27FC236}">
                <a16:creationId xmlns:a16="http://schemas.microsoft.com/office/drawing/2014/main" id="{254FD15F-8D49-7CA4-1D35-95371FFA5FC9}"/>
              </a:ext>
            </a:extLst>
          </p:cNvPr>
          <p:cNvSpPr>
            <a:spLocks noGrp="1"/>
          </p:cNvSpPr>
          <p:nvPr>
            <p:ph type="sldNum" sz="quarter" idx="11"/>
          </p:nvPr>
        </p:nvSpPr>
        <p:spPr/>
        <p:txBody>
          <a:bodyPr/>
          <a:lstStyle/>
          <a:p>
            <a:fld id="{54413C03-D129-4B04-B289-283874789DC0}" type="slidenum">
              <a:rPr lang="en-US" smtClean="0"/>
              <a:pPr/>
              <a:t>12</a:t>
            </a:fld>
            <a:endParaRPr lang="en-US" dirty="0"/>
          </a:p>
        </p:txBody>
      </p:sp>
      <p:sp>
        <p:nvSpPr>
          <p:cNvPr id="6" name="Textplatzhalter 5">
            <a:extLst>
              <a:ext uri="{FF2B5EF4-FFF2-40B4-BE49-F238E27FC236}">
                <a16:creationId xmlns:a16="http://schemas.microsoft.com/office/drawing/2014/main" id="{80587375-13A4-666D-A6B5-FA576A39931F}"/>
              </a:ext>
            </a:extLst>
          </p:cNvPr>
          <p:cNvSpPr>
            <a:spLocks noGrp="1"/>
          </p:cNvSpPr>
          <p:nvPr>
            <p:ph type="body" sz="quarter" idx="13"/>
          </p:nvPr>
        </p:nvSpPr>
        <p:spPr>
          <a:xfrm>
            <a:off x="300038" y="720451"/>
            <a:ext cx="8036242" cy="2662829"/>
          </a:xfrm>
        </p:spPr>
        <p:txBody>
          <a:bodyPr/>
          <a:lstStyle/>
          <a:p>
            <a:r>
              <a:rPr lang="de-DE" b="1" dirty="0"/>
              <a:t>Le </a:t>
            </a:r>
            <a:r>
              <a:rPr lang="de-DE" b="1" dirty="0" err="1"/>
              <a:t>pain</a:t>
            </a:r>
            <a:r>
              <a:rPr lang="de-DE" b="1" dirty="0"/>
              <a:t> </a:t>
            </a:r>
            <a:r>
              <a:rPr lang="de-DE" b="1" dirty="0" err="1"/>
              <a:t>parle</a:t>
            </a:r>
            <a:r>
              <a:rPr lang="de-DE" b="1" dirty="0"/>
              <a:t> du </a:t>
            </a:r>
            <a:r>
              <a:rPr lang="de-DE" b="1" dirty="0" err="1"/>
              <a:t>corps</a:t>
            </a:r>
            <a:r>
              <a:rPr lang="de-DE" b="1" dirty="0"/>
              <a:t> </a:t>
            </a:r>
            <a:r>
              <a:rPr lang="de-DE" b="1" dirty="0" err="1"/>
              <a:t>d‘homme</a:t>
            </a:r>
            <a:r>
              <a:rPr lang="de-DE" b="1" dirty="0"/>
              <a:t> de Jésus</a:t>
            </a:r>
            <a:r>
              <a:rPr lang="de-DE" dirty="0"/>
              <a:t>.</a:t>
            </a:r>
          </a:p>
          <a:p>
            <a:pPr lvl="1"/>
            <a:r>
              <a:rPr lang="fr-FR" b="0" i="0" dirty="0">
                <a:solidFill>
                  <a:srgbClr val="212529"/>
                </a:solidFill>
                <a:effectLst/>
                <a:latin typeface="system-ui"/>
              </a:rPr>
              <a:t>Et quand quelqu’un présentera en </a:t>
            </a:r>
            <a:r>
              <a:rPr lang="fr-FR" b="0" i="0" dirty="0" err="1">
                <a:solidFill>
                  <a:srgbClr val="212529"/>
                </a:solidFill>
                <a:effectLst/>
                <a:latin typeface="system-ui"/>
              </a:rPr>
              <a:t>offrande</a:t>
            </a:r>
            <a:r>
              <a:rPr lang="fr-FR" b="0" i="1" u="none" strike="noStrike" baseline="30000" dirty="0" err="1">
                <a:effectLst/>
                <a:latin typeface="system-ui"/>
                <a:hlinkClick r:id="rId2"/>
              </a:rPr>
              <a:t>a</a:t>
            </a:r>
            <a:r>
              <a:rPr lang="fr-FR" b="0" i="0" dirty="0">
                <a:solidFill>
                  <a:srgbClr val="212529"/>
                </a:solidFill>
                <a:effectLst/>
                <a:latin typeface="system-ui"/>
              </a:rPr>
              <a:t> une </a:t>
            </a:r>
            <a:r>
              <a:rPr lang="fr-FR" b="0" i="0" dirty="0">
                <a:solidFill>
                  <a:srgbClr val="212529"/>
                </a:solidFill>
                <a:effectLst/>
                <a:highlight>
                  <a:srgbClr val="FFFF00"/>
                </a:highlight>
                <a:latin typeface="system-ui"/>
              </a:rPr>
              <a:t>offrande de gâteau </a:t>
            </a:r>
            <a:r>
              <a:rPr lang="fr-FR" b="0" i="0" dirty="0">
                <a:solidFill>
                  <a:srgbClr val="212529"/>
                </a:solidFill>
                <a:effectLst/>
                <a:latin typeface="system-ui"/>
              </a:rPr>
              <a:t>à l’Éternel, son offrande sera de fleur de </a:t>
            </a:r>
            <a:r>
              <a:rPr lang="fr-FR" b="0" i="0" dirty="0">
                <a:solidFill>
                  <a:srgbClr val="212529"/>
                </a:solidFill>
                <a:effectLst/>
                <a:highlight>
                  <a:srgbClr val="FFFF00"/>
                </a:highlight>
                <a:latin typeface="system-ui"/>
              </a:rPr>
              <a:t>farine</a:t>
            </a:r>
            <a:r>
              <a:rPr lang="fr-FR" b="0" i="0" dirty="0">
                <a:solidFill>
                  <a:srgbClr val="212529"/>
                </a:solidFill>
                <a:effectLst/>
                <a:latin typeface="system-ui"/>
              </a:rPr>
              <a:t>, et il versera de l’huile sur elle, et mettra de l’encens dessus </a:t>
            </a:r>
            <a:r>
              <a:rPr lang="fr-FR" b="1" i="0" dirty="0">
                <a:solidFill>
                  <a:srgbClr val="212529"/>
                </a:solidFill>
                <a:effectLst/>
                <a:latin typeface="system-ui"/>
              </a:rPr>
              <a:t>2 </a:t>
            </a:r>
            <a:r>
              <a:rPr lang="fr-FR" b="0" i="0" dirty="0">
                <a:solidFill>
                  <a:srgbClr val="212529"/>
                </a:solidFill>
                <a:effectLst/>
                <a:latin typeface="system-ui"/>
              </a:rPr>
              <a:t>et il l’apportera aux fils d’Aaron, les sacrificateurs ; et le sacrificateur prendra une pleine poignée de la fleur de farine et de l’huile, avec tout l’encens, et il en fera fumer le </a:t>
            </a:r>
            <a:r>
              <a:rPr lang="fr-FR" b="0" i="0" dirty="0">
                <a:solidFill>
                  <a:srgbClr val="212529"/>
                </a:solidFill>
                <a:effectLst/>
                <a:highlight>
                  <a:srgbClr val="FFFF00"/>
                </a:highlight>
                <a:latin typeface="system-ui"/>
                <a:hlinkClick r:id="rId3"/>
              </a:rPr>
              <a:t>mémorial</a:t>
            </a:r>
            <a:r>
              <a:rPr lang="fr-FR" b="0" i="0" dirty="0">
                <a:solidFill>
                  <a:srgbClr val="212529"/>
                </a:solidFill>
                <a:effectLst/>
                <a:latin typeface="system-ui"/>
              </a:rPr>
              <a:t> sur l’autel : [c’est] un sacrifice par feu, une </a:t>
            </a:r>
            <a:r>
              <a:rPr lang="fr-FR" b="0" i="0" dirty="0">
                <a:solidFill>
                  <a:srgbClr val="212529"/>
                </a:solidFill>
                <a:effectLst/>
                <a:highlight>
                  <a:srgbClr val="FFFF00"/>
                </a:highlight>
                <a:latin typeface="system-ui"/>
              </a:rPr>
              <a:t>odeur agréable </a:t>
            </a:r>
            <a:r>
              <a:rPr lang="fr-FR" b="0" i="0" dirty="0">
                <a:solidFill>
                  <a:srgbClr val="212529"/>
                </a:solidFill>
                <a:effectLst/>
                <a:latin typeface="system-ui"/>
              </a:rPr>
              <a:t>à l’Éternel  (</a:t>
            </a:r>
            <a:r>
              <a:rPr lang="fr-FR" b="0" i="0" dirty="0" err="1">
                <a:solidFill>
                  <a:srgbClr val="212529"/>
                </a:solidFill>
                <a:effectLst/>
                <a:latin typeface="system-ui"/>
              </a:rPr>
              <a:t>Levitique</a:t>
            </a:r>
            <a:r>
              <a:rPr lang="fr-FR" b="0" i="0" dirty="0">
                <a:solidFill>
                  <a:srgbClr val="212529"/>
                </a:solidFill>
                <a:effectLst/>
                <a:latin typeface="system-ui"/>
              </a:rPr>
              <a:t> 2.1-2)</a:t>
            </a:r>
          </a:p>
          <a:p>
            <a:pPr lvl="1"/>
            <a:r>
              <a:rPr lang="fr-FR" dirty="0">
                <a:solidFill>
                  <a:srgbClr val="212529"/>
                </a:solidFill>
                <a:latin typeface="system-ui"/>
              </a:rPr>
              <a:t>L</a:t>
            </a:r>
            <a:r>
              <a:rPr lang="fr-FR" b="0" i="0" dirty="0">
                <a:solidFill>
                  <a:srgbClr val="212529"/>
                </a:solidFill>
                <a:effectLst/>
                <a:latin typeface="system-ui"/>
              </a:rPr>
              <a:t>a Parole </a:t>
            </a:r>
            <a:r>
              <a:rPr lang="fr-FR" b="0" i="0" dirty="0">
                <a:solidFill>
                  <a:srgbClr val="212529"/>
                </a:solidFill>
                <a:effectLst/>
                <a:highlight>
                  <a:srgbClr val="FFFF00"/>
                </a:highlight>
                <a:latin typeface="system-ui"/>
              </a:rPr>
              <a:t>devint chair</a:t>
            </a:r>
            <a:r>
              <a:rPr lang="fr-FR" b="0" i="0" dirty="0">
                <a:solidFill>
                  <a:srgbClr val="212529"/>
                </a:solidFill>
                <a:effectLst/>
                <a:latin typeface="system-ui"/>
              </a:rPr>
              <a:t> et habita</a:t>
            </a:r>
            <a:r>
              <a:rPr lang="fr-FR" b="0" i="1" baseline="30000" dirty="0">
                <a:solidFill>
                  <a:srgbClr val="212529"/>
                </a:solidFill>
                <a:effectLst/>
                <a:latin typeface="system-ui"/>
              </a:rPr>
              <a:t> </a:t>
            </a:r>
            <a:r>
              <a:rPr lang="fr-FR" b="0" i="0" dirty="0">
                <a:solidFill>
                  <a:srgbClr val="212529"/>
                </a:solidFill>
                <a:effectLst/>
                <a:latin typeface="system-ui"/>
              </a:rPr>
              <a:t>au milieu de nous (et nous avons contemplé sa gloire, une gloire comme d’un Fils unique de la part du Père) pleine de </a:t>
            </a:r>
            <a:r>
              <a:rPr lang="fr-FR" b="0" i="0" dirty="0">
                <a:effectLst/>
                <a:latin typeface="system-ui"/>
                <a:hlinkClick r:id="rId4"/>
              </a:rPr>
              <a:t>grâce</a:t>
            </a:r>
            <a:r>
              <a:rPr lang="fr-FR" b="0" i="0" dirty="0">
                <a:solidFill>
                  <a:srgbClr val="212529"/>
                </a:solidFill>
                <a:effectLst/>
                <a:latin typeface="system-ui"/>
              </a:rPr>
              <a:t> et de vérité. (Jean 1.14)</a:t>
            </a:r>
          </a:p>
          <a:p>
            <a:pPr lvl="1"/>
            <a:r>
              <a:rPr lang="fr-FR" b="0" i="0" dirty="0">
                <a:solidFill>
                  <a:srgbClr val="212529"/>
                </a:solidFill>
                <a:effectLst/>
                <a:latin typeface="system-ui"/>
              </a:rPr>
              <a:t>Tu n’as pas voulu de sacrifice ni d’offrande, </a:t>
            </a:r>
            <a:r>
              <a:rPr lang="fr-FR" b="0" i="0" dirty="0">
                <a:solidFill>
                  <a:srgbClr val="212529"/>
                </a:solidFill>
                <a:effectLst/>
                <a:highlight>
                  <a:srgbClr val="FFFF00"/>
                </a:highlight>
                <a:latin typeface="system-ui"/>
              </a:rPr>
              <a:t>mais tu m’as formé un corps</a:t>
            </a:r>
            <a:r>
              <a:rPr lang="fr-FR" b="0" i="0" dirty="0">
                <a:solidFill>
                  <a:srgbClr val="212529"/>
                </a:solidFill>
                <a:effectLst/>
                <a:latin typeface="system-ui"/>
              </a:rPr>
              <a:t>. </a:t>
            </a:r>
            <a:r>
              <a:rPr lang="fr-FR" b="1" i="0" dirty="0">
                <a:solidFill>
                  <a:srgbClr val="212529"/>
                </a:solidFill>
                <a:effectLst/>
                <a:latin typeface="system-ui"/>
              </a:rPr>
              <a:t>6 </a:t>
            </a:r>
            <a:r>
              <a:rPr lang="fr-FR" b="0" i="0" dirty="0">
                <a:solidFill>
                  <a:srgbClr val="212529"/>
                </a:solidFill>
                <a:effectLst/>
                <a:latin typeface="system-ui"/>
              </a:rPr>
              <a:t>Tu n’as pas pris plaisir aux </a:t>
            </a:r>
            <a:r>
              <a:rPr lang="fr-FR" b="0" i="0" dirty="0">
                <a:solidFill>
                  <a:srgbClr val="212529"/>
                </a:solidFill>
                <a:effectLst/>
                <a:latin typeface="system-ui"/>
                <a:hlinkClick r:id="rId5"/>
              </a:rPr>
              <a:t>holocaustes</a:t>
            </a:r>
            <a:r>
              <a:rPr lang="fr-FR" b="0" i="0" dirty="0">
                <a:solidFill>
                  <a:srgbClr val="212529"/>
                </a:solidFill>
                <a:effectLst/>
                <a:latin typeface="system-ui"/>
              </a:rPr>
              <a:t> ni aux sacrifices pour le péché ; </a:t>
            </a:r>
            <a:r>
              <a:rPr lang="fr-FR" b="1" i="0" dirty="0">
                <a:solidFill>
                  <a:srgbClr val="212529"/>
                </a:solidFill>
                <a:effectLst/>
                <a:latin typeface="system-ui"/>
              </a:rPr>
              <a:t>7 </a:t>
            </a:r>
            <a:r>
              <a:rPr lang="fr-FR" b="0" i="0" dirty="0">
                <a:solidFill>
                  <a:srgbClr val="212529"/>
                </a:solidFill>
                <a:effectLst/>
                <a:latin typeface="system-ui"/>
              </a:rPr>
              <a:t>alors j’ai dit : Voici, je viens – il est écrit de moi dans le </a:t>
            </a:r>
            <a:r>
              <a:rPr lang="fr-FR" b="0" i="0" dirty="0" err="1">
                <a:solidFill>
                  <a:srgbClr val="212529"/>
                </a:solidFill>
                <a:effectLst/>
                <a:latin typeface="system-ui"/>
              </a:rPr>
              <a:t>rouleau</a:t>
            </a:r>
            <a:r>
              <a:rPr lang="fr-FR" b="0" i="1" u="none" strike="noStrike" baseline="30000" dirty="0" err="1">
                <a:solidFill>
                  <a:srgbClr val="212529"/>
                </a:solidFill>
                <a:effectLst/>
                <a:latin typeface="system-ui"/>
                <a:hlinkClick r:id="rId6"/>
              </a:rPr>
              <a:t>c</a:t>
            </a:r>
            <a:r>
              <a:rPr lang="fr-FR" b="0" i="0" dirty="0">
                <a:solidFill>
                  <a:srgbClr val="212529"/>
                </a:solidFill>
                <a:effectLst/>
                <a:latin typeface="system-ui"/>
              </a:rPr>
              <a:t> du livre – pour faire, ô Dieu, ta volonté (Hébreux 10.5-7 citation du psaum</a:t>
            </a:r>
            <a:r>
              <a:rPr lang="fr-FR" dirty="0">
                <a:solidFill>
                  <a:srgbClr val="212529"/>
                </a:solidFill>
                <a:latin typeface="system-ui"/>
              </a:rPr>
              <a:t>e 40).</a:t>
            </a:r>
          </a:p>
          <a:p>
            <a:r>
              <a:rPr lang="fr-FR" b="1" i="0" dirty="0">
                <a:solidFill>
                  <a:srgbClr val="212529"/>
                </a:solidFill>
                <a:effectLst/>
                <a:latin typeface="system-ui"/>
              </a:rPr>
              <a:t>Le pain parle du corps spirituel de Jésus, l’ensemble de tous ceux qui croient en lui</a:t>
            </a:r>
          </a:p>
          <a:p>
            <a:pPr lvl="1"/>
            <a:r>
              <a:rPr lang="fr-FR" b="0" i="0" dirty="0">
                <a:solidFill>
                  <a:srgbClr val="212529"/>
                </a:solidFill>
                <a:effectLst/>
                <a:highlight>
                  <a:srgbClr val="FFFF00"/>
                </a:highlight>
                <a:latin typeface="system-ui"/>
              </a:rPr>
              <a:t>Le pain </a:t>
            </a:r>
            <a:r>
              <a:rPr lang="fr-FR" b="0" i="0" dirty="0">
                <a:solidFill>
                  <a:srgbClr val="212529"/>
                </a:solidFill>
                <a:effectLst/>
                <a:highlight>
                  <a:srgbClr val="FFFFFF"/>
                </a:highlight>
                <a:latin typeface="system-ui"/>
              </a:rPr>
              <a:t>que nous rompons, n’est-il pas </a:t>
            </a:r>
            <a:r>
              <a:rPr lang="fr-FR" b="0" i="0" dirty="0">
                <a:solidFill>
                  <a:srgbClr val="212529"/>
                </a:solidFill>
                <a:effectLst/>
                <a:highlight>
                  <a:srgbClr val="FFFF00"/>
                </a:highlight>
                <a:latin typeface="system-ui"/>
              </a:rPr>
              <a:t>la communion du corps </a:t>
            </a:r>
            <a:r>
              <a:rPr lang="fr-FR" b="0" i="0" dirty="0">
                <a:solidFill>
                  <a:srgbClr val="212529"/>
                </a:solidFill>
                <a:effectLst/>
                <a:highlight>
                  <a:srgbClr val="FFFFFF"/>
                </a:highlight>
                <a:latin typeface="system-ui"/>
              </a:rPr>
              <a:t>du Christ ? </a:t>
            </a:r>
            <a:r>
              <a:rPr lang="fr-FR" b="1" i="0" dirty="0">
                <a:solidFill>
                  <a:srgbClr val="212529"/>
                </a:solidFill>
                <a:effectLst/>
                <a:highlight>
                  <a:srgbClr val="FFFFFF"/>
                </a:highlight>
                <a:latin typeface="system-ui"/>
              </a:rPr>
              <a:t>17 </a:t>
            </a:r>
            <a:r>
              <a:rPr lang="fr-FR" b="0" i="0" dirty="0">
                <a:solidFill>
                  <a:srgbClr val="212529"/>
                </a:solidFill>
                <a:effectLst/>
                <a:highlight>
                  <a:srgbClr val="FFFFFF"/>
                </a:highlight>
                <a:latin typeface="system-ui"/>
              </a:rPr>
              <a:t>Car nous, qui sommes un grand nombre, </a:t>
            </a:r>
            <a:r>
              <a:rPr lang="fr-FR" b="0" i="0" dirty="0">
                <a:solidFill>
                  <a:srgbClr val="212529"/>
                </a:solidFill>
                <a:effectLst/>
                <a:highlight>
                  <a:srgbClr val="FFFF00"/>
                </a:highlight>
                <a:latin typeface="system-ui"/>
              </a:rPr>
              <a:t>sommes un seul pain, un seul </a:t>
            </a:r>
            <a:r>
              <a:rPr lang="fr-FR" b="0" i="0" dirty="0">
                <a:solidFill>
                  <a:srgbClr val="212529"/>
                </a:solidFill>
                <a:effectLst/>
                <a:highlight>
                  <a:srgbClr val="FFFF00"/>
                </a:highlight>
                <a:latin typeface="system-ui"/>
                <a:hlinkClick r:id="rId7"/>
              </a:rPr>
              <a:t>corps</a:t>
            </a:r>
            <a:r>
              <a:rPr lang="fr-FR" b="0" i="0" dirty="0">
                <a:solidFill>
                  <a:srgbClr val="212529"/>
                </a:solidFill>
                <a:effectLst/>
                <a:highlight>
                  <a:srgbClr val="FFFF00"/>
                </a:highlight>
                <a:latin typeface="system-ui"/>
              </a:rPr>
              <a:t> </a:t>
            </a:r>
            <a:r>
              <a:rPr lang="fr-FR" b="0" i="0" dirty="0">
                <a:solidFill>
                  <a:srgbClr val="212529"/>
                </a:solidFill>
                <a:effectLst/>
                <a:highlight>
                  <a:srgbClr val="FFFFFF"/>
                </a:highlight>
                <a:latin typeface="system-ui"/>
              </a:rPr>
              <a:t>: en effet, nous participons tous à un seul et même pain</a:t>
            </a:r>
            <a:endParaRPr lang="fr-FR" b="0" i="0" dirty="0">
              <a:solidFill>
                <a:srgbClr val="212529"/>
              </a:solidFill>
              <a:effectLst/>
              <a:latin typeface="system-ui"/>
            </a:endParaRPr>
          </a:p>
          <a:p>
            <a:pPr lvl="1"/>
            <a:endParaRPr lang="fr-FR" b="0" i="0" dirty="0">
              <a:solidFill>
                <a:srgbClr val="212529"/>
              </a:solidFill>
              <a:effectLst/>
              <a:latin typeface="system-ui"/>
            </a:endParaRPr>
          </a:p>
        </p:txBody>
      </p:sp>
    </p:spTree>
    <p:extLst>
      <p:ext uri="{BB962C8B-B14F-4D97-AF65-F5344CB8AC3E}">
        <p14:creationId xmlns:p14="http://schemas.microsoft.com/office/powerpoint/2010/main" val="1373628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anim calcmode="lin" valueType="num">
                                      <p:cBhvr additive="base">
                                        <p:cTn id="29"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58261E-FF73-433C-AE53-D6B8AAA35A56}"/>
              </a:ext>
            </a:extLst>
          </p:cNvPr>
          <p:cNvSpPr>
            <a:spLocks noGrp="1"/>
          </p:cNvSpPr>
          <p:nvPr>
            <p:ph type="title"/>
          </p:nvPr>
        </p:nvSpPr>
        <p:spPr/>
        <p:txBody>
          <a:bodyPr/>
          <a:lstStyle/>
          <a:p>
            <a:r>
              <a:rPr lang="en-US" dirty="0"/>
              <a:t>Institution: les faits</a:t>
            </a:r>
            <a:br>
              <a:rPr lang="en-US" dirty="0"/>
            </a:br>
            <a:r>
              <a:rPr lang="en-US" dirty="0"/>
              <a:t>la fin du souper</a:t>
            </a:r>
          </a:p>
        </p:txBody>
      </p:sp>
      <p:sp>
        <p:nvSpPr>
          <p:cNvPr id="3" name="Fußzeilenplatzhalter 2">
            <a:extLst>
              <a:ext uri="{FF2B5EF4-FFF2-40B4-BE49-F238E27FC236}">
                <a16:creationId xmlns:a16="http://schemas.microsoft.com/office/drawing/2014/main" id="{B5499253-6593-4253-B338-080806E3DB35}"/>
              </a:ext>
            </a:extLst>
          </p:cNvPr>
          <p:cNvSpPr>
            <a:spLocks noGrp="1"/>
          </p:cNvSpPr>
          <p:nvPr>
            <p:ph type="ftr" sz="quarter" idx="10"/>
          </p:nvPr>
        </p:nvSpPr>
        <p:spPr>
          <a:xfrm>
            <a:off x="611029" y="4554104"/>
            <a:ext cx="3151664" cy="123111"/>
          </a:xfrm>
        </p:spPr>
        <p:txBody>
          <a:bodyPr/>
          <a:lstStyle/>
          <a:p>
            <a:r>
              <a:rPr lang="en-US" dirty="0"/>
              <a:t>Presentation title</a:t>
            </a:r>
          </a:p>
        </p:txBody>
      </p:sp>
      <p:sp>
        <p:nvSpPr>
          <p:cNvPr id="4" name="Foliennummernplatzhalter 3">
            <a:extLst>
              <a:ext uri="{FF2B5EF4-FFF2-40B4-BE49-F238E27FC236}">
                <a16:creationId xmlns:a16="http://schemas.microsoft.com/office/drawing/2014/main" id="{D621ECF9-59E1-4C66-90F4-4FA7E6237B72}"/>
              </a:ext>
            </a:extLst>
          </p:cNvPr>
          <p:cNvSpPr>
            <a:spLocks noGrp="1"/>
          </p:cNvSpPr>
          <p:nvPr>
            <p:ph type="sldNum" sz="quarter" idx="11"/>
          </p:nvPr>
        </p:nvSpPr>
        <p:spPr>
          <a:xfrm>
            <a:off x="292418" y="4307124"/>
            <a:ext cx="318611" cy="123111"/>
          </a:xfrm>
        </p:spPr>
        <p:txBody>
          <a:bodyPr/>
          <a:lstStyle/>
          <a:p>
            <a:fld id="{54413C03-D129-4B04-B289-283874789DC0}" type="slidenum">
              <a:rPr lang="en-US" smtClean="0"/>
              <a:pPr/>
              <a:t>13</a:t>
            </a:fld>
            <a:endParaRPr lang="en-US" dirty="0"/>
          </a:p>
        </p:txBody>
      </p:sp>
      <p:sp>
        <p:nvSpPr>
          <p:cNvPr id="5" name="Textplatzhalter 4">
            <a:extLst>
              <a:ext uri="{FF2B5EF4-FFF2-40B4-BE49-F238E27FC236}">
                <a16:creationId xmlns:a16="http://schemas.microsoft.com/office/drawing/2014/main" id="{F3BF0C74-C1E9-4B16-ADD8-5BB4E36DC21E}"/>
              </a:ext>
            </a:extLst>
          </p:cNvPr>
          <p:cNvSpPr>
            <a:spLocks noGrp="1"/>
          </p:cNvSpPr>
          <p:nvPr>
            <p:ph type="body" sz="quarter" idx="12"/>
          </p:nvPr>
        </p:nvSpPr>
        <p:spPr>
          <a:xfrm>
            <a:off x="140019" y="1134110"/>
            <a:ext cx="2743200" cy="188321"/>
          </a:xfrm>
        </p:spPr>
        <p:txBody>
          <a:bodyPr/>
          <a:lstStyle/>
          <a:p>
            <a:r>
              <a:rPr lang="en-US" dirty="0"/>
              <a:t>Matthieu 26</a:t>
            </a:r>
          </a:p>
        </p:txBody>
      </p:sp>
      <p:sp>
        <p:nvSpPr>
          <p:cNvPr id="6" name="Textplatzhalter 5">
            <a:extLst>
              <a:ext uri="{FF2B5EF4-FFF2-40B4-BE49-F238E27FC236}">
                <a16:creationId xmlns:a16="http://schemas.microsoft.com/office/drawing/2014/main" id="{D2B253C4-0E4C-4F67-8501-22A59BC2F517}"/>
              </a:ext>
            </a:extLst>
          </p:cNvPr>
          <p:cNvSpPr>
            <a:spLocks noGrp="1"/>
          </p:cNvSpPr>
          <p:nvPr>
            <p:ph type="body" sz="quarter" idx="13"/>
          </p:nvPr>
        </p:nvSpPr>
        <p:spPr>
          <a:xfrm>
            <a:off x="99060" y="1387916"/>
            <a:ext cx="2872739" cy="3018268"/>
          </a:xfrm>
        </p:spPr>
        <p:txBody>
          <a:bodyPr/>
          <a:lstStyle/>
          <a:p>
            <a:pPr marL="0" indent="0">
              <a:buNone/>
            </a:pPr>
            <a:r>
              <a:rPr lang="fr-FR" b="1" i="0" dirty="0">
                <a:solidFill>
                  <a:srgbClr val="212529"/>
                </a:solidFill>
                <a:effectLst/>
                <a:highlight>
                  <a:srgbClr val="FFFFFF"/>
                </a:highlight>
                <a:latin typeface="system-ui"/>
              </a:rPr>
              <a:t>27 </a:t>
            </a:r>
            <a:r>
              <a:rPr lang="fr-FR" b="0" i="0" dirty="0">
                <a:solidFill>
                  <a:srgbClr val="212529"/>
                </a:solidFill>
                <a:effectLst/>
                <a:highlight>
                  <a:srgbClr val="FFFFFF"/>
                </a:highlight>
                <a:latin typeface="system-ui"/>
              </a:rPr>
              <a:t>Puis, </a:t>
            </a:r>
            <a:r>
              <a:rPr lang="fr-FR" b="0" i="0" dirty="0">
                <a:solidFill>
                  <a:srgbClr val="212529"/>
                </a:solidFill>
                <a:effectLst/>
                <a:highlight>
                  <a:srgbClr val="00FF00"/>
                </a:highlight>
                <a:latin typeface="system-ui"/>
              </a:rPr>
              <a:t>ayant pris la coupe </a:t>
            </a:r>
            <a:r>
              <a:rPr lang="fr-FR" b="0" i="0" dirty="0">
                <a:solidFill>
                  <a:srgbClr val="212529"/>
                </a:solidFill>
                <a:effectLst/>
                <a:highlight>
                  <a:srgbClr val="FFFFFF"/>
                </a:highlight>
                <a:latin typeface="system-ui"/>
              </a:rPr>
              <a:t>et </a:t>
            </a:r>
            <a:r>
              <a:rPr lang="fr-FR" b="0" i="0" dirty="0">
                <a:solidFill>
                  <a:srgbClr val="212529"/>
                </a:solidFill>
                <a:effectLst/>
                <a:highlight>
                  <a:srgbClr val="FF0000"/>
                </a:highlight>
                <a:latin typeface="system-ui"/>
              </a:rPr>
              <a:t>ayant </a:t>
            </a:r>
            <a:r>
              <a:rPr lang="fr-FR" b="0" i="0" dirty="0">
                <a:solidFill>
                  <a:srgbClr val="212529"/>
                </a:solidFill>
                <a:effectLst/>
                <a:highlight>
                  <a:srgbClr val="FF0000"/>
                </a:highlight>
                <a:latin typeface="system-ui"/>
                <a:hlinkClick r:id="rId2"/>
              </a:rPr>
              <a:t>rendu grâces</a:t>
            </a:r>
            <a:r>
              <a:rPr lang="fr-FR" b="0" i="0" dirty="0">
                <a:solidFill>
                  <a:srgbClr val="212529"/>
                </a:solidFill>
                <a:effectLst/>
                <a:highlight>
                  <a:srgbClr val="FF0000"/>
                </a:highlight>
                <a:latin typeface="system-ui"/>
              </a:rPr>
              <a:t>,</a:t>
            </a:r>
            <a:r>
              <a:rPr lang="fr-FR" b="0" i="0" dirty="0">
                <a:solidFill>
                  <a:srgbClr val="212529"/>
                </a:solidFill>
                <a:effectLst/>
                <a:highlight>
                  <a:srgbClr val="FFFFFF"/>
                </a:highlight>
                <a:latin typeface="system-ui"/>
              </a:rPr>
              <a:t> il la leur donna, en disant : </a:t>
            </a:r>
            <a:r>
              <a:rPr lang="fr-FR" b="0" i="0" dirty="0">
                <a:solidFill>
                  <a:srgbClr val="212529"/>
                </a:solidFill>
                <a:effectLst/>
                <a:highlight>
                  <a:srgbClr val="FF00FF"/>
                </a:highlight>
                <a:latin typeface="system-ui"/>
              </a:rPr>
              <a:t>Buvez-en tous</a:t>
            </a:r>
            <a:r>
              <a:rPr lang="fr-FR" b="0" i="0" dirty="0">
                <a:solidFill>
                  <a:srgbClr val="212529"/>
                </a:solidFill>
                <a:effectLst/>
                <a:highlight>
                  <a:srgbClr val="FFFFFF"/>
                </a:highlight>
                <a:latin typeface="system-ui"/>
              </a:rPr>
              <a:t>. </a:t>
            </a:r>
            <a:r>
              <a:rPr lang="fr-FR" b="1" i="0" dirty="0">
                <a:solidFill>
                  <a:srgbClr val="212529"/>
                </a:solidFill>
                <a:effectLst/>
                <a:highlight>
                  <a:srgbClr val="FFFFFF"/>
                </a:highlight>
                <a:latin typeface="system-ui"/>
              </a:rPr>
              <a:t>28 </a:t>
            </a:r>
            <a:r>
              <a:rPr lang="fr-FR" b="0" i="0" dirty="0">
                <a:solidFill>
                  <a:srgbClr val="212529"/>
                </a:solidFill>
                <a:effectLst/>
                <a:highlight>
                  <a:srgbClr val="FFFFFF"/>
                </a:highlight>
                <a:latin typeface="system-ui"/>
              </a:rPr>
              <a:t>Car </a:t>
            </a:r>
            <a:r>
              <a:rPr lang="fr-FR" b="0" i="0" dirty="0">
                <a:solidFill>
                  <a:srgbClr val="212529"/>
                </a:solidFill>
                <a:effectLst/>
                <a:latin typeface="system-ui"/>
              </a:rPr>
              <a:t>ceci est </a:t>
            </a:r>
            <a:r>
              <a:rPr lang="fr-FR" b="0" i="0" dirty="0">
                <a:solidFill>
                  <a:srgbClr val="212529"/>
                </a:solidFill>
                <a:effectLst/>
                <a:highlight>
                  <a:srgbClr val="00FF00"/>
                </a:highlight>
                <a:latin typeface="system-ui"/>
              </a:rPr>
              <a:t>mon sang</a:t>
            </a:r>
            <a:r>
              <a:rPr lang="fr-FR" b="0" i="0" dirty="0">
                <a:solidFill>
                  <a:srgbClr val="212529"/>
                </a:solidFill>
                <a:effectLst/>
                <a:highlight>
                  <a:srgbClr val="FFFFFF"/>
                </a:highlight>
                <a:latin typeface="system-ui"/>
              </a:rPr>
              <a:t>, [le sang] de la </a:t>
            </a:r>
            <a:r>
              <a:rPr lang="fr-FR" b="0" i="0" dirty="0">
                <a:solidFill>
                  <a:srgbClr val="212529"/>
                </a:solidFill>
                <a:effectLst/>
                <a:highlight>
                  <a:srgbClr val="00FF00"/>
                </a:highlight>
                <a:latin typeface="system-ui"/>
              </a:rPr>
              <a:t>nouvelle </a:t>
            </a:r>
            <a:r>
              <a:rPr lang="fr-FR" b="0" i="0" dirty="0">
                <a:solidFill>
                  <a:srgbClr val="212529"/>
                </a:solidFill>
                <a:effectLst/>
                <a:highlight>
                  <a:srgbClr val="00FF00"/>
                </a:highlight>
                <a:latin typeface="system-ui"/>
                <a:hlinkClick r:id="rId3"/>
              </a:rPr>
              <a:t>alliance</a:t>
            </a:r>
            <a:r>
              <a:rPr lang="fr-FR" b="0" i="0" dirty="0">
                <a:solidFill>
                  <a:srgbClr val="212529"/>
                </a:solidFill>
                <a:effectLst/>
                <a:highlight>
                  <a:srgbClr val="FFFFFF"/>
                </a:highlight>
                <a:latin typeface="system-ui"/>
              </a:rPr>
              <a:t>, qui </a:t>
            </a:r>
            <a:r>
              <a:rPr lang="fr-FR" b="0" i="0" dirty="0">
                <a:solidFill>
                  <a:srgbClr val="212529"/>
                </a:solidFill>
                <a:effectLst/>
                <a:highlight>
                  <a:srgbClr val="FF00FF"/>
                </a:highlight>
                <a:latin typeface="system-ui"/>
              </a:rPr>
              <a:t>est versé pour un grand nombre</a:t>
            </a:r>
            <a:r>
              <a:rPr lang="fr-FR" b="0" i="0" dirty="0">
                <a:solidFill>
                  <a:srgbClr val="212529"/>
                </a:solidFill>
                <a:effectLst/>
                <a:highlight>
                  <a:srgbClr val="FFFFFF"/>
                </a:highlight>
                <a:latin typeface="system-ui"/>
              </a:rPr>
              <a:t>, en</a:t>
            </a:r>
            <a:r>
              <a:rPr lang="fr-FR" b="0" i="0" dirty="0">
                <a:solidFill>
                  <a:srgbClr val="212529"/>
                </a:solidFill>
                <a:effectLst/>
                <a:highlight>
                  <a:srgbClr val="FF00FF"/>
                </a:highlight>
                <a:latin typeface="system-ui"/>
              </a:rPr>
              <a:t> </a:t>
            </a:r>
            <a:r>
              <a:rPr lang="fr-FR" b="0" i="0" dirty="0">
                <a:solidFill>
                  <a:srgbClr val="212529"/>
                </a:solidFill>
                <a:effectLst/>
                <a:highlight>
                  <a:srgbClr val="008080"/>
                </a:highlight>
                <a:latin typeface="system-ui"/>
                <a:hlinkClick r:id="rId4"/>
              </a:rPr>
              <a:t>rémission</a:t>
            </a:r>
            <a:r>
              <a:rPr lang="fr-FR" b="0" i="0" dirty="0">
                <a:solidFill>
                  <a:srgbClr val="212529"/>
                </a:solidFill>
                <a:effectLst/>
                <a:highlight>
                  <a:srgbClr val="008080"/>
                </a:highlight>
                <a:latin typeface="system-ui"/>
              </a:rPr>
              <a:t> de </a:t>
            </a:r>
            <a:r>
              <a:rPr lang="fr-FR" b="0" i="0" dirty="0" err="1">
                <a:solidFill>
                  <a:srgbClr val="212529"/>
                </a:solidFill>
                <a:effectLst/>
                <a:highlight>
                  <a:srgbClr val="008080"/>
                </a:highlight>
                <a:latin typeface="system-ui"/>
              </a:rPr>
              <a:t>péchés</a:t>
            </a:r>
            <a:r>
              <a:rPr lang="fr-FR" b="0" i="1" u="none" strike="noStrike" baseline="30000" dirty="0" err="1">
                <a:solidFill>
                  <a:srgbClr val="212529"/>
                </a:solidFill>
                <a:effectLst/>
                <a:highlight>
                  <a:srgbClr val="008080"/>
                </a:highlight>
                <a:latin typeface="system-ui"/>
                <a:hlinkClick r:id="rId5"/>
              </a:rPr>
              <a:t>c</a:t>
            </a:r>
            <a:r>
              <a:rPr lang="fr-FR" b="0" i="0" dirty="0">
                <a:solidFill>
                  <a:srgbClr val="212529"/>
                </a:solidFill>
                <a:effectLst/>
                <a:highlight>
                  <a:srgbClr val="FFFFFF"/>
                </a:highlight>
                <a:latin typeface="system-ui"/>
              </a:rPr>
              <a:t>. </a:t>
            </a:r>
            <a:r>
              <a:rPr lang="fr-FR" b="1" i="0" dirty="0">
                <a:solidFill>
                  <a:srgbClr val="212529"/>
                </a:solidFill>
                <a:effectLst/>
                <a:highlight>
                  <a:srgbClr val="FFFFFF"/>
                </a:highlight>
                <a:latin typeface="system-ui"/>
              </a:rPr>
              <a:t>29 </a:t>
            </a:r>
            <a:r>
              <a:rPr lang="fr-FR" b="0" i="0" dirty="0">
                <a:solidFill>
                  <a:srgbClr val="212529"/>
                </a:solidFill>
                <a:effectLst/>
                <a:highlight>
                  <a:srgbClr val="FFFFFF"/>
                </a:highlight>
                <a:latin typeface="system-ui"/>
              </a:rPr>
              <a:t>Mais je vous dis que désormais je ne boirai plus de ce </a:t>
            </a:r>
            <a:r>
              <a:rPr lang="fr-FR" b="0" i="0" dirty="0">
                <a:solidFill>
                  <a:srgbClr val="212529"/>
                </a:solidFill>
                <a:effectLst/>
                <a:highlight>
                  <a:srgbClr val="FF0000"/>
                </a:highlight>
                <a:latin typeface="system-ui"/>
              </a:rPr>
              <a:t>fruit de la vigne</a:t>
            </a:r>
            <a:r>
              <a:rPr lang="fr-FR" b="0" i="0" dirty="0">
                <a:solidFill>
                  <a:srgbClr val="212529"/>
                </a:solidFill>
                <a:effectLst/>
                <a:highlight>
                  <a:srgbClr val="FFFFFF"/>
                </a:highlight>
                <a:latin typeface="system-ui"/>
              </a:rPr>
              <a:t>, jusqu’à ce jour où je le boirai, </a:t>
            </a:r>
            <a:r>
              <a:rPr lang="fr-FR" b="0" i="0" dirty="0" err="1">
                <a:solidFill>
                  <a:srgbClr val="212529"/>
                </a:solidFill>
                <a:effectLst/>
                <a:highlight>
                  <a:srgbClr val="FFFFFF"/>
                </a:highlight>
                <a:latin typeface="system-ui"/>
              </a:rPr>
              <a:t>nouveau</a:t>
            </a:r>
            <a:r>
              <a:rPr lang="fr-FR" b="0" i="1" u="none" strike="noStrike" baseline="30000" dirty="0" err="1">
                <a:solidFill>
                  <a:srgbClr val="212529"/>
                </a:solidFill>
                <a:effectLst/>
                <a:highlight>
                  <a:srgbClr val="FFFFFF"/>
                </a:highlight>
                <a:latin typeface="system-ui"/>
                <a:hlinkClick r:id="rId6"/>
              </a:rPr>
              <a:t>d</a:t>
            </a:r>
            <a:r>
              <a:rPr lang="fr-FR" b="0" i="0" dirty="0">
                <a:solidFill>
                  <a:srgbClr val="212529"/>
                </a:solidFill>
                <a:effectLst/>
                <a:highlight>
                  <a:srgbClr val="FFFFFF"/>
                </a:highlight>
                <a:latin typeface="system-ui"/>
              </a:rPr>
              <a:t>, avec vous, dans le royaume de mon Père</a:t>
            </a:r>
            <a:endParaRPr lang="en-US" dirty="0">
              <a:highlight>
                <a:srgbClr val="808000"/>
              </a:highlight>
            </a:endParaRPr>
          </a:p>
        </p:txBody>
      </p:sp>
      <p:sp>
        <p:nvSpPr>
          <p:cNvPr id="7" name="Textplatzhalter 6">
            <a:extLst>
              <a:ext uri="{FF2B5EF4-FFF2-40B4-BE49-F238E27FC236}">
                <a16:creationId xmlns:a16="http://schemas.microsoft.com/office/drawing/2014/main" id="{47E2BA5F-2DAE-4315-BE2D-5ACB373434F6}"/>
              </a:ext>
            </a:extLst>
          </p:cNvPr>
          <p:cNvSpPr>
            <a:spLocks noGrp="1"/>
          </p:cNvSpPr>
          <p:nvPr>
            <p:ph type="body" sz="quarter" idx="14"/>
          </p:nvPr>
        </p:nvSpPr>
        <p:spPr>
          <a:xfrm>
            <a:off x="3044827" y="1117036"/>
            <a:ext cx="2743200" cy="188321"/>
          </a:xfrm>
        </p:spPr>
        <p:txBody>
          <a:bodyPr/>
          <a:lstStyle/>
          <a:p>
            <a:r>
              <a:rPr lang="en-US" dirty="0"/>
              <a:t>Marc 14</a:t>
            </a:r>
          </a:p>
        </p:txBody>
      </p:sp>
      <p:sp>
        <p:nvSpPr>
          <p:cNvPr id="8" name="Textplatzhalter 7">
            <a:extLst>
              <a:ext uri="{FF2B5EF4-FFF2-40B4-BE49-F238E27FC236}">
                <a16:creationId xmlns:a16="http://schemas.microsoft.com/office/drawing/2014/main" id="{9594799F-AC59-4CF9-BC84-8404B9899883}"/>
              </a:ext>
            </a:extLst>
          </p:cNvPr>
          <p:cNvSpPr>
            <a:spLocks noGrp="1"/>
          </p:cNvSpPr>
          <p:nvPr>
            <p:ph type="body" sz="quarter" idx="15"/>
          </p:nvPr>
        </p:nvSpPr>
        <p:spPr>
          <a:xfrm>
            <a:off x="3046414" y="1369426"/>
            <a:ext cx="2872739" cy="1983374"/>
          </a:xfrm>
        </p:spPr>
        <p:txBody>
          <a:bodyPr/>
          <a:lstStyle/>
          <a:p>
            <a:pPr marL="0" indent="0">
              <a:buNone/>
            </a:pPr>
            <a:r>
              <a:rPr lang="fr-FR" b="0" i="0" dirty="0">
                <a:solidFill>
                  <a:srgbClr val="212529"/>
                </a:solidFill>
                <a:effectLst/>
                <a:highlight>
                  <a:srgbClr val="FFFFFF"/>
                </a:highlight>
                <a:latin typeface="system-ui"/>
              </a:rPr>
              <a:t> </a:t>
            </a:r>
            <a:r>
              <a:rPr lang="fr-FR" b="1" i="0" dirty="0">
                <a:solidFill>
                  <a:srgbClr val="212529"/>
                </a:solidFill>
                <a:effectLst/>
                <a:highlight>
                  <a:srgbClr val="FFFFFF"/>
                </a:highlight>
                <a:latin typeface="system-ui"/>
              </a:rPr>
              <a:t>23 </a:t>
            </a:r>
            <a:r>
              <a:rPr lang="fr-FR" b="0" i="0" dirty="0">
                <a:solidFill>
                  <a:srgbClr val="212529"/>
                </a:solidFill>
                <a:effectLst/>
                <a:highlight>
                  <a:srgbClr val="FFFFFF"/>
                </a:highlight>
                <a:latin typeface="system-ui"/>
              </a:rPr>
              <a:t>Puis, </a:t>
            </a:r>
            <a:r>
              <a:rPr lang="fr-FR" b="0" i="0" dirty="0">
                <a:solidFill>
                  <a:srgbClr val="212529"/>
                </a:solidFill>
                <a:effectLst/>
                <a:highlight>
                  <a:srgbClr val="00FF00"/>
                </a:highlight>
                <a:latin typeface="system-ui"/>
              </a:rPr>
              <a:t>ayant pris la coupe</a:t>
            </a:r>
            <a:r>
              <a:rPr lang="fr-FR" b="0" i="0" dirty="0">
                <a:solidFill>
                  <a:srgbClr val="212529"/>
                </a:solidFill>
                <a:effectLst/>
                <a:highlight>
                  <a:srgbClr val="FFFFFF"/>
                </a:highlight>
                <a:latin typeface="system-ui"/>
              </a:rPr>
              <a:t>, </a:t>
            </a:r>
            <a:r>
              <a:rPr lang="fr-FR" b="0" i="0" dirty="0">
                <a:solidFill>
                  <a:srgbClr val="212529"/>
                </a:solidFill>
                <a:effectLst/>
                <a:highlight>
                  <a:srgbClr val="FF0000"/>
                </a:highlight>
                <a:latin typeface="system-ui"/>
              </a:rPr>
              <a:t>ayant </a:t>
            </a:r>
            <a:r>
              <a:rPr lang="fr-FR" b="0" i="0" dirty="0">
                <a:solidFill>
                  <a:srgbClr val="212529"/>
                </a:solidFill>
                <a:effectLst/>
                <a:highlight>
                  <a:srgbClr val="FF0000"/>
                </a:highlight>
                <a:latin typeface="system-ui"/>
                <a:hlinkClick r:id="rId2"/>
              </a:rPr>
              <a:t>rendu grâces</a:t>
            </a:r>
            <a:r>
              <a:rPr lang="fr-FR" b="0" i="0" dirty="0">
                <a:solidFill>
                  <a:srgbClr val="212529"/>
                </a:solidFill>
                <a:effectLst/>
                <a:highlight>
                  <a:srgbClr val="FFFFFF"/>
                </a:highlight>
                <a:latin typeface="system-ui"/>
              </a:rPr>
              <a:t>, il la leur donna ; et </a:t>
            </a:r>
            <a:r>
              <a:rPr lang="fr-FR" b="0" i="0" dirty="0">
                <a:solidFill>
                  <a:srgbClr val="212529"/>
                </a:solidFill>
                <a:effectLst/>
                <a:highlight>
                  <a:srgbClr val="FF00FF"/>
                </a:highlight>
                <a:latin typeface="system-ui"/>
              </a:rPr>
              <a:t>ils en burent tous</a:t>
            </a:r>
            <a:r>
              <a:rPr lang="fr-FR" b="0" i="0" dirty="0">
                <a:solidFill>
                  <a:srgbClr val="212529"/>
                </a:solidFill>
                <a:effectLst/>
                <a:highlight>
                  <a:srgbClr val="FFFFFF"/>
                </a:highlight>
                <a:latin typeface="system-ui"/>
              </a:rPr>
              <a:t>. </a:t>
            </a:r>
            <a:r>
              <a:rPr lang="fr-FR" b="1" i="0" dirty="0">
                <a:solidFill>
                  <a:srgbClr val="212529"/>
                </a:solidFill>
                <a:effectLst/>
                <a:highlight>
                  <a:srgbClr val="FFFFFF"/>
                </a:highlight>
                <a:latin typeface="system-ui"/>
              </a:rPr>
              <a:t>24 </a:t>
            </a:r>
            <a:r>
              <a:rPr lang="fr-FR" b="0" i="0" dirty="0">
                <a:solidFill>
                  <a:srgbClr val="212529"/>
                </a:solidFill>
                <a:effectLst/>
                <a:highlight>
                  <a:srgbClr val="FFFFFF"/>
                </a:highlight>
                <a:latin typeface="system-ui"/>
              </a:rPr>
              <a:t>Il leur dit : </a:t>
            </a:r>
            <a:r>
              <a:rPr lang="fr-FR" b="0" i="0" dirty="0">
                <a:solidFill>
                  <a:srgbClr val="212529"/>
                </a:solidFill>
                <a:effectLst/>
                <a:latin typeface="system-ui"/>
              </a:rPr>
              <a:t>Ceci est </a:t>
            </a:r>
            <a:r>
              <a:rPr lang="fr-FR" b="0" i="0" dirty="0">
                <a:solidFill>
                  <a:srgbClr val="212529"/>
                </a:solidFill>
                <a:effectLst/>
                <a:highlight>
                  <a:srgbClr val="00FF00"/>
                </a:highlight>
                <a:latin typeface="system-ui"/>
              </a:rPr>
              <a:t>mon sang</a:t>
            </a:r>
            <a:r>
              <a:rPr lang="fr-FR" b="0" i="0" dirty="0">
                <a:solidFill>
                  <a:srgbClr val="212529"/>
                </a:solidFill>
                <a:effectLst/>
                <a:highlight>
                  <a:srgbClr val="FFFFFF"/>
                </a:highlight>
                <a:latin typeface="system-ui"/>
              </a:rPr>
              <a:t>, [le sang] de la</a:t>
            </a:r>
            <a:r>
              <a:rPr lang="fr-FR" b="0" i="0" dirty="0">
                <a:solidFill>
                  <a:srgbClr val="212529"/>
                </a:solidFill>
                <a:effectLst/>
                <a:highlight>
                  <a:srgbClr val="00FF00"/>
                </a:highlight>
                <a:latin typeface="system-ui"/>
              </a:rPr>
              <a:t> nouvelle </a:t>
            </a:r>
            <a:r>
              <a:rPr lang="fr-FR" b="0" i="0" dirty="0">
                <a:solidFill>
                  <a:srgbClr val="212529"/>
                </a:solidFill>
                <a:effectLst/>
                <a:highlight>
                  <a:srgbClr val="00FF00"/>
                </a:highlight>
                <a:latin typeface="system-ui"/>
                <a:hlinkClick r:id="rId3"/>
              </a:rPr>
              <a:t>alliance</a:t>
            </a:r>
            <a:r>
              <a:rPr lang="fr-FR" b="0" i="0" dirty="0">
                <a:solidFill>
                  <a:srgbClr val="212529"/>
                </a:solidFill>
                <a:effectLst/>
                <a:highlight>
                  <a:srgbClr val="00FF00"/>
                </a:highlight>
                <a:latin typeface="system-ui"/>
              </a:rPr>
              <a:t>, </a:t>
            </a:r>
            <a:r>
              <a:rPr lang="fr-FR" b="0" i="0" dirty="0">
                <a:solidFill>
                  <a:srgbClr val="212529"/>
                </a:solidFill>
                <a:effectLst/>
                <a:highlight>
                  <a:srgbClr val="FFFFFF"/>
                </a:highlight>
                <a:latin typeface="system-ui"/>
              </a:rPr>
              <a:t>qui </a:t>
            </a:r>
            <a:r>
              <a:rPr lang="fr-FR" b="0" i="0" dirty="0">
                <a:solidFill>
                  <a:srgbClr val="212529"/>
                </a:solidFill>
                <a:effectLst/>
                <a:highlight>
                  <a:srgbClr val="FF00FF"/>
                </a:highlight>
                <a:latin typeface="system-ui"/>
              </a:rPr>
              <a:t>est versé pour un grand nombre.</a:t>
            </a:r>
            <a:r>
              <a:rPr lang="fr-FR" b="0" i="0" dirty="0">
                <a:solidFill>
                  <a:srgbClr val="212529"/>
                </a:solidFill>
                <a:effectLst/>
                <a:highlight>
                  <a:srgbClr val="FFFFFF"/>
                </a:highlight>
                <a:latin typeface="system-ui"/>
              </a:rPr>
              <a:t> </a:t>
            </a:r>
            <a:r>
              <a:rPr lang="fr-FR" b="1" i="0" dirty="0">
                <a:solidFill>
                  <a:srgbClr val="212529"/>
                </a:solidFill>
                <a:effectLst/>
                <a:highlight>
                  <a:srgbClr val="FFFFFF"/>
                </a:highlight>
                <a:latin typeface="system-ui"/>
              </a:rPr>
              <a:t>25 </a:t>
            </a:r>
            <a:r>
              <a:rPr lang="fr-FR" b="0" i="0" dirty="0">
                <a:solidFill>
                  <a:srgbClr val="212529"/>
                </a:solidFill>
                <a:effectLst/>
                <a:highlight>
                  <a:srgbClr val="FFFFFF"/>
                </a:highlight>
                <a:latin typeface="system-ui"/>
              </a:rPr>
              <a:t>En vérité, je vous dis que je ne boirai plus du </a:t>
            </a:r>
            <a:r>
              <a:rPr lang="fr-FR" b="0" i="0" dirty="0">
                <a:solidFill>
                  <a:srgbClr val="212529"/>
                </a:solidFill>
                <a:effectLst/>
                <a:highlight>
                  <a:srgbClr val="FF0000"/>
                </a:highlight>
                <a:latin typeface="system-ui"/>
              </a:rPr>
              <a:t>fruit de la vigne</a:t>
            </a:r>
            <a:r>
              <a:rPr lang="fr-FR" b="0" i="0" dirty="0">
                <a:solidFill>
                  <a:srgbClr val="212529"/>
                </a:solidFill>
                <a:effectLst/>
                <a:highlight>
                  <a:srgbClr val="FFFFFF"/>
                </a:highlight>
                <a:latin typeface="system-ui"/>
              </a:rPr>
              <a:t>, jusqu’à ce jour où je le boirai, </a:t>
            </a:r>
            <a:r>
              <a:rPr lang="fr-FR" b="0" i="0" dirty="0" err="1">
                <a:solidFill>
                  <a:srgbClr val="212529"/>
                </a:solidFill>
                <a:effectLst/>
                <a:highlight>
                  <a:srgbClr val="FFFFFF"/>
                </a:highlight>
                <a:latin typeface="system-ui"/>
              </a:rPr>
              <a:t>nouveau</a:t>
            </a:r>
            <a:r>
              <a:rPr lang="fr-FR" b="0" i="1" u="none" strike="noStrike" baseline="30000" dirty="0" err="1">
                <a:solidFill>
                  <a:srgbClr val="212529"/>
                </a:solidFill>
                <a:effectLst/>
                <a:highlight>
                  <a:srgbClr val="FFFFFF"/>
                </a:highlight>
                <a:latin typeface="system-ui"/>
                <a:hlinkClick r:id="rId7"/>
              </a:rPr>
              <a:t>e</a:t>
            </a:r>
            <a:r>
              <a:rPr lang="fr-FR" b="0" i="0" dirty="0">
                <a:solidFill>
                  <a:srgbClr val="212529"/>
                </a:solidFill>
                <a:effectLst/>
                <a:highlight>
                  <a:srgbClr val="FFFFFF"/>
                </a:highlight>
                <a:latin typeface="system-ui"/>
              </a:rPr>
              <a:t>, dans le royaume de Dieu.</a:t>
            </a:r>
            <a:br>
              <a:rPr lang="en-US" dirty="0"/>
            </a:br>
            <a:endParaRPr lang="en-US" dirty="0"/>
          </a:p>
        </p:txBody>
      </p:sp>
      <p:sp>
        <p:nvSpPr>
          <p:cNvPr id="9" name="Textplatzhalter 8">
            <a:extLst>
              <a:ext uri="{FF2B5EF4-FFF2-40B4-BE49-F238E27FC236}">
                <a16:creationId xmlns:a16="http://schemas.microsoft.com/office/drawing/2014/main" id="{B923BAB0-B855-4B7E-A8C9-B5C73130C570}"/>
              </a:ext>
            </a:extLst>
          </p:cNvPr>
          <p:cNvSpPr>
            <a:spLocks noGrp="1"/>
          </p:cNvSpPr>
          <p:nvPr>
            <p:ph type="body" sz="quarter" idx="16"/>
          </p:nvPr>
        </p:nvSpPr>
        <p:spPr>
          <a:xfrm>
            <a:off x="6093141" y="1065530"/>
            <a:ext cx="2743200" cy="188321"/>
          </a:xfrm>
        </p:spPr>
        <p:txBody>
          <a:bodyPr/>
          <a:lstStyle/>
          <a:p>
            <a:r>
              <a:rPr lang="en-US" dirty="0"/>
              <a:t>Luc 22</a:t>
            </a:r>
          </a:p>
        </p:txBody>
      </p:sp>
      <p:sp>
        <p:nvSpPr>
          <p:cNvPr id="12" name="Textfeld 11">
            <a:extLst>
              <a:ext uri="{FF2B5EF4-FFF2-40B4-BE49-F238E27FC236}">
                <a16:creationId xmlns:a16="http://schemas.microsoft.com/office/drawing/2014/main" id="{7D8CCB6D-C6BB-1FCD-3D9B-69CFACE44D95}"/>
              </a:ext>
            </a:extLst>
          </p:cNvPr>
          <p:cNvSpPr txBox="1"/>
          <p:nvPr/>
        </p:nvSpPr>
        <p:spPr>
          <a:xfrm>
            <a:off x="5993768" y="2716681"/>
            <a:ext cx="3108960" cy="1015663"/>
          </a:xfrm>
          <a:prstGeom prst="rect">
            <a:avLst/>
          </a:prstGeom>
          <a:noFill/>
        </p:spPr>
        <p:txBody>
          <a:bodyPr wrap="square">
            <a:spAutoFit/>
          </a:bodyPr>
          <a:lstStyle/>
          <a:p>
            <a:r>
              <a:rPr lang="fr-FR" sz="1200" b="1" i="0" dirty="0">
                <a:solidFill>
                  <a:srgbClr val="212529"/>
                </a:solidFill>
                <a:effectLst/>
                <a:highlight>
                  <a:srgbClr val="FFFFFF"/>
                </a:highlight>
                <a:latin typeface="system-ui"/>
              </a:rPr>
              <a:t>25 </a:t>
            </a:r>
            <a:r>
              <a:rPr lang="fr-FR" sz="1200" b="0" i="0" dirty="0">
                <a:solidFill>
                  <a:srgbClr val="212529"/>
                </a:solidFill>
                <a:effectLst/>
                <a:highlight>
                  <a:srgbClr val="00FF00"/>
                </a:highlight>
                <a:latin typeface="system-ui"/>
              </a:rPr>
              <a:t>De même [il prit] la coupe aussi</a:t>
            </a:r>
            <a:r>
              <a:rPr lang="fr-FR" sz="1200" b="0" i="0" dirty="0">
                <a:solidFill>
                  <a:srgbClr val="212529"/>
                </a:solidFill>
                <a:effectLst/>
                <a:highlight>
                  <a:srgbClr val="FFFFFF"/>
                </a:highlight>
                <a:latin typeface="system-ui"/>
              </a:rPr>
              <a:t>, </a:t>
            </a:r>
            <a:r>
              <a:rPr lang="fr-FR" sz="1200" b="0" i="0" dirty="0">
                <a:solidFill>
                  <a:srgbClr val="212529"/>
                </a:solidFill>
                <a:effectLst/>
                <a:highlight>
                  <a:srgbClr val="FFFF00"/>
                </a:highlight>
                <a:latin typeface="system-ui"/>
              </a:rPr>
              <a:t>après le souper</a:t>
            </a:r>
            <a:r>
              <a:rPr lang="fr-FR" sz="1200" b="0" i="0" dirty="0">
                <a:solidFill>
                  <a:srgbClr val="212529"/>
                </a:solidFill>
                <a:effectLst/>
                <a:highlight>
                  <a:srgbClr val="FFFFFF"/>
                </a:highlight>
                <a:latin typeface="system-ui"/>
              </a:rPr>
              <a:t>, en disant : Cette coupe est la </a:t>
            </a:r>
            <a:r>
              <a:rPr lang="fr-FR" sz="1200" b="0" i="0" dirty="0">
                <a:solidFill>
                  <a:srgbClr val="212529"/>
                </a:solidFill>
                <a:effectLst/>
                <a:highlight>
                  <a:srgbClr val="00FF00"/>
                </a:highlight>
                <a:latin typeface="system-ui"/>
              </a:rPr>
              <a:t>nouvelle </a:t>
            </a:r>
            <a:r>
              <a:rPr lang="fr-FR" sz="1200" b="0" i="0" dirty="0">
                <a:solidFill>
                  <a:srgbClr val="212529"/>
                </a:solidFill>
                <a:effectLst/>
                <a:highlight>
                  <a:srgbClr val="00FF00"/>
                </a:highlight>
                <a:latin typeface="system-ui"/>
                <a:hlinkClick r:id="rId3"/>
              </a:rPr>
              <a:t>alliance</a:t>
            </a:r>
            <a:r>
              <a:rPr lang="fr-FR" sz="1200" b="0" i="0" dirty="0">
                <a:solidFill>
                  <a:srgbClr val="212529"/>
                </a:solidFill>
                <a:effectLst/>
                <a:highlight>
                  <a:srgbClr val="00FF00"/>
                </a:highlight>
                <a:latin typeface="system-ui"/>
              </a:rPr>
              <a:t> </a:t>
            </a:r>
            <a:r>
              <a:rPr lang="fr-FR" sz="1200" b="0" i="0" dirty="0">
                <a:solidFill>
                  <a:srgbClr val="212529"/>
                </a:solidFill>
                <a:effectLst/>
                <a:highlight>
                  <a:srgbClr val="FFFFFF"/>
                </a:highlight>
                <a:latin typeface="system-ui"/>
              </a:rPr>
              <a:t>en </a:t>
            </a:r>
            <a:r>
              <a:rPr lang="fr-FR" sz="1200" b="0" i="0" dirty="0">
                <a:solidFill>
                  <a:srgbClr val="212529"/>
                </a:solidFill>
                <a:effectLst/>
                <a:highlight>
                  <a:srgbClr val="00FF00"/>
                </a:highlight>
                <a:latin typeface="system-ui"/>
              </a:rPr>
              <a:t>mon sang </a:t>
            </a:r>
            <a:r>
              <a:rPr lang="fr-FR" sz="1200" b="0" i="0" dirty="0">
                <a:solidFill>
                  <a:srgbClr val="212529"/>
                </a:solidFill>
                <a:effectLst/>
                <a:highlight>
                  <a:srgbClr val="FFFFFF"/>
                </a:highlight>
                <a:latin typeface="system-ui"/>
              </a:rPr>
              <a:t>: </a:t>
            </a:r>
            <a:r>
              <a:rPr lang="fr-FR" sz="1200" b="0" i="0" dirty="0">
                <a:solidFill>
                  <a:srgbClr val="212529"/>
                </a:solidFill>
                <a:effectLst/>
                <a:highlight>
                  <a:srgbClr val="808000"/>
                </a:highlight>
                <a:latin typeface="system-ui"/>
              </a:rPr>
              <a:t>faites ceci</a:t>
            </a:r>
            <a:r>
              <a:rPr lang="fr-FR" sz="1200" b="0" i="0" dirty="0">
                <a:solidFill>
                  <a:srgbClr val="212529"/>
                </a:solidFill>
                <a:effectLst/>
                <a:highlight>
                  <a:srgbClr val="FFFFFF"/>
                </a:highlight>
                <a:latin typeface="system-ui"/>
              </a:rPr>
              <a:t>, toutes les fois que </a:t>
            </a:r>
            <a:r>
              <a:rPr lang="fr-FR" sz="1200" b="0" i="0" dirty="0">
                <a:solidFill>
                  <a:srgbClr val="212529"/>
                </a:solidFill>
                <a:effectLst/>
                <a:highlight>
                  <a:srgbClr val="FF00FF"/>
                </a:highlight>
                <a:latin typeface="system-ui"/>
              </a:rPr>
              <a:t>vous la boirez</a:t>
            </a:r>
            <a:r>
              <a:rPr lang="fr-FR" sz="1200" b="0" i="0" dirty="0">
                <a:solidFill>
                  <a:srgbClr val="212529"/>
                </a:solidFill>
                <a:effectLst/>
                <a:highlight>
                  <a:srgbClr val="808000"/>
                </a:highlight>
                <a:latin typeface="system-ui"/>
              </a:rPr>
              <a:t>, en mémoire de moi. </a:t>
            </a:r>
            <a:endParaRPr lang="de-DE" sz="1200" dirty="0">
              <a:solidFill>
                <a:srgbClr val="212529"/>
              </a:solidFill>
              <a:highlight>
                <a:srgbClr val="808000"/>
              </a:highlight>
              <a:latin typeface="system-ui"/>
            </a:endParaRPr>
          </a:p>
        </p:txBody>
      </p:sp>
      <p:sp>
        <p:nvSpPr>
          <p:cNvPr id="13" name="Textplatzhalter 8">
            <a:extLst>
              <a:ext uri="{FF2B5EF4-FFF2-40B4-BE49-F238E27FC236}">
                <a16:creationId xmlns:a16="http://schemas.microsoft.com/office/drawing/2014/main" id="{74DBB685-1689-380D-8F7F-3C09936C1EDD}"/>
              </a:ext>
            </a:extLst>
          </p:cNvPr>
          <p:cNvSpPr txBox="1">
            <a:spLocks/>
          </p:cNvSpPr>
          <p:nvPr/>
        </p:nvSpPr>
        <p:spPr bwMode="gray">
          <a:xfrm>
            <a:off x="6093141" y="2466418"/>
            <a:ext cx="2743200" cy="188321"/>
          </a:xfrm>
          <a:prstGeom prst="rect">
            <a:avLst/>
          </a:prstGeom>
        </p:spPr>
        <p:txBody>
          <a:bodyPr vert="horz" lIns="0" tIns="0" rIns="0" bIns="0" rtlCol="0">
            <a:noAutofit/>
          </a:bodyPr>
          <a:lstStyle>
            <a:lvl1pPr marL="0" indent="0" algn="l" defTabSz="685800" rtl="0" eaLnBrk="1" latinLnBrk="0" hangingPunct="1">
              <a:lnSpc>
                <a:spcPct val="114000"/>
              </a:lnSpc>
              <a:spcBef>
                <a:spcPts val="0"/>
              </a:spcBef>
              <a:spcAft>
                <a:spcPts val="1200"/>
              </a:spcAft>
              <a:buClr>
                <a:schemeClr val="accent1"/>
              </a:buClr>
              <a:buSzPct val="100000"/>
              <a:buFont typeface="Wingdings" panose="05000000000000000000" pitchFamily="2" charset="2"/>
              <a:buNone/>
              <a:defRPr sz="1200" b="1" kern="1200">
                <a:solidFill>
                  <a:schemeClr val="accent1"/>
                </a:solidFill>
                <a:latin typeface="+mj-lt"/>
                <a:ea typeface="GT Flexa Bl" pitchFamily="2" charset="0"/>
                <a:cs typeface="GT Flexa Bl" pitchFamily="2" charset="0"/>
              </a:defRPr>
            </a:lvl1pPr>
            <a:lvl2pPr marL="522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2pPr>
            <a:lvl3pPr marL="990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3pPr>
            <a:lvl4pPr marL="1458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4pPr>
            <a:lvl5pPr marL="1926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a:t>1 Cor 11</a:t>
            </a:r>
          </a:p>
        </p:txBody>
      </p:sp>
      <p:sp>
        <p:nvSpPr>
          <p:cNvPr id="18" name="Textfeld 17">
            <a:extLst>
              <a:ext uri="{FF2B5EF4-FFF2-40B4-BE49-F238E27FC236}">
                <a16:creationId xmlns:a16="http://schemas.microsoft.com/office/drawing/2014/main" id="{B4831FF3-15A6-5272-43D8-86CEC0D0CB95}"/>
              </a:ext>
            </a:extLst>
          </p:cNvPr>
          <p:cNvSpPr txBox="1"/>
          <p:nvPr/>
        </p:nvSpPr>
        <p:spPr>
          <a:xfrm>
            <a:off x="5993768" y="1369426"/>
            <a:ext cx="3051172" cy="646331"/>
          </a:xfrm>
          <a:prstGeom prst="rect">
            <a:avLst/>
          </a:prstGeom>
          <a:noFill/>
        </p:spPr>
        <p:txBody>
          <a:bodyPr wrap="square">
            <a:spAutoFit/>
          </a:bodyPr>
          <a:lstStyle/>
          <a:p>
            <a:r>
              <a:rPr lang="fr-FR" sz="1200" b="1" dirty="0">
                <a:solidFill>
                  <a:srgbClr val="212529"/>
                </a:solidFill>
                <a:highlight>
                  <a:srgbClr val="FFFFFF"/>
                </a:highlight>
                <a:latin typeface="system-ui"/>
              </a:rPr>
              <a:t>20</a:t>
            </a:r>
            <a:r>
              <a:rPr lang="fr-FR" sz="1200" dirty="0">
                <a:solidFill>
                  <a:srgbClr val="212529"/>
                </a:solidFill>
                <a:highlight>
                  <a:srgbClr val="FFFFFF"/>
                </a:highlight>
                <a:latin typeface="system-ui"/>
              </a:rPr>
              <a:t> </a:t>
            </a:r>
            <a:r>
              <a:rPr lang="fr-FR" sz="1200" dirty="0">
                <a:solidFill>
                  <a:srgbClr val="212529"/>
                </a:solidFill>
                <a:highlight>
                  <a:srgbClr val="00FF00"/>
                </a:highlight>
                <a:latin typeface="system-ui"/>
              </a:rPr>
              <a:t>de même la coupe aussi</a:t>
            </a:r>
            <a:r>
              <a:rPr lang="fr-FR" sz="1200" dirty="0">
                <a:solidFill>
                  <a:srgbClr val="212529"/>
                </a:solidFill>
                <a:highlight>
                  <a:srgbClr val="FFFFFF"/>
                </a:highlight>
                <a:latin typeface="system-ui"/>
              </a:rPr>
              <a:t>, </a:t>
            </a:r>
            <a:r>
              <a:rPr lang="fr-FR" sz="1200" dirty="0">
                <a:solidFill>
                  <a:srgbClr val="212529"/>
                </a:solidFill>
                <a:highlight>
                  <a:srgbClr val="FFFF00"/>
                </a:highlight>
                <a:latin typeface="system-ui"/>
              </a:rPr>
              <a:t>après le souper</a:t>
            </a:r>
            <a:r>
              <a:rPr lang="fr-FR" sz="1200" dirty="0">
                <a:solidFill>
                  <a:srgbClr val="212529"/>
                </a:solidFill>
                <a:highlight>
                  <a:srgbClr val="FFFFFF"/>
                </a:highlight>
                <a:latin typeface="system-ui"/>
              </a:rPr>
              <a:t>, en disant : Cette coupe est la </a:t>
            </a:r>
            <a:r>
              <a:rPr lang="fr-FR" sz="1200" dirty="0">
                <a:solidFill>
                  <a:srgbClr val="212529"/>
                </a:solidFill>
                <a:highlight>
                  <a:srgbClr val="00FF00"/>
                </a:highlight>
                <a:latin typeface="system-ui"/>
              </a:rPr>
              <a:t>nouvelle </a:t>
            </a:r>
            <a:r>
              <a:rPr lang="fr-FR" sz="1200" dirty="0">
                <a:solidFill>
                  <a:srgbClr val="212529"/>
                </a:solidFill>
                <a:highlight>
                  <a:srgbClr val="00FF00"/>
                </a:highlight>
                <a:latin typeface="system-ui"/>
                <a:hlinkClick r:id="rId3">
                  <a:extLst>
                    <a:ext uri="{A12FA001-AC4F-418D-AE19-62706E023703}">
                      <ahyp:hlinkClr xmlns:ahyp="http://schemas.microsoft.com/office/drawing/2018/hyperlinkcolor" val="tx"/>
                    </a:ext>
                  </a:extLst>
                </a:hlinkClick>
              </a:rPr>
              <a:t>alliance</a:t>
            </a:r>
            <a:r>
              <a:rPr lang="fr-FR" sz="1200" dirty="0">
                <a:solidFill>
                  <a:srgbClr val="212529"/>
                </a:solidFill>
                <a:highlight>
                  <a:srgbClr val="00FF00"/>
                </a:highlight>
                <a:latin typeface="system-ui"/>
              </a:rPr>
              <a:t> </a:t>
            </a:r>
            <a:r>
              <a:rPr lang="fr-FR" sz="1200" dirty="0">
                <a:solidFill>
                  <a:srgbClr val="212529"/>
                </a:solidFill>
                <a:highlight>
                  <a:srgbClr val="FFFFFF"/>
                </a:highlight>
                <a:latin typeface="system-ui"/>
              </a:rPr>
              <a:t>en </a:t>
            </a:r>
            <a:r>
              <a:rPr lang="fr-FR" sz="1200" dirty="0">
                <a:solidFill>
                  <a:srgbClr val="212529"/>
                </a:solidFill>
                <a:highlight>
                  <a:srgbClr val="00FF00"/>
                </a:highlight>
                <a:latin typeface="system-ui"/>
              </a:rPr>
              <a:t>mon sang</a:t>
            </a:r>
            <a:r>
              <a:rPr lang="fr-FR" sz="1200" dirty="0">
                <a:solidFill>
                  <a:srgbClr val="212529"/>
                </a:solidFill>
                <a:highlight>
                  <a:srgbClr val="FFFFFF"/>
                </a:highlight>
                <a:latin typeface="system-ui"/>
              </a:rPr>
              <a:t>, qui est </a:t>
            </a:r>
            <a:r>
              <a:rPr lang="fr-FR" sz="1200" dirty="0">
                <a:solidFill>
                  <a:srgbClr val="212529"/>
                </a:solidFill>
                <a:highlight>
                  <a:srgbClr val="FF00FF"/>
                </a:highlight>
                <a:latin typeface="system-ui"/>
              </a:rPr>
              <a:t>versé pour vous</a:t>
            </a:r>
            <a:r>
              <a:rPr lang="fr-FR" sz="1200" dirty="0">
                <a:solidFill>
                  <a:srgbClr val="212529"/>
                </a:solidFill>
                <a:highlight>
                  <a:srgbClr val="FFFFFF"/>
                </a:highlight>
                <a:latin typeface="system-ui"/>
              </a:rPr>
              <a:t>.</a:t>
            </a:r>
            <a:endParaRPr lang="de-DE" sz="1200" dirty="0">
              <a:solidFill>
                <a:srgbClr val="212529"/>
              </a:solidFill>
              <a:highlight>
                <a:srgbClr val="FFFFFF"/>
              </a:highlight>
              <a:latin typeface="system-ui"/>
            </a:endParaRPr>
          </a:p>
        </p:txBody>
      </p:sp>
    </p:spTree>
    <p:extLst>
      <p:ext uri="{BB962C8B-B14F-4D97-AF65-F5344CB8AC3E}">
        <p14:creationId xmlns:p14="http://schemas.microsoft.com/office/powerpoint/2010/main" val="3553960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 calcmode="lin" valueType="num">
                                      <p:cBhvr additive="base">
                                        <p:cTn id="1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 calcmode="lin" valueType="num">
                                      <p:cBhvr additive="base">
                                        <p:cTn id="1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additive="base">
                                        <p:cTn id="21" dur="500" fill="hold"/>
                                        <p:tgtEl>
                                          <p:spTgt spid="18"/>
                                        </p:tgtEl>
                                        <p:attrNameLst>
                                          <p:attrName>ppt_x</p:attrName>
                                        </p:attrNameLst>
                                      </p:cBhvr>
                                      <p:tavLst>
                                        <p:tav tm="0">
                                          <p:val>
                                            <p:strVal val="#ppt_x"/>
                                          </p:val>
                                        </p:tav>
                                        <p:tav tm="100000">
                                          <p:val>
                                            <p:strVal val="#ppt_x"/>
                                          </p:val>
                                        </p:tav>
                                      </p:tavLst>
                                    </p:anim>
                                    <p:anim calcmode="lin" valueType="num">
                                      <p:cBhvr additive="base">
                                        <p:cTn id="2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P spid="9" grpId="0" build="p"/>
      <p:bldP spid="12" grpId="0"/>
      <p:bldP spid="13" grpId="0"/>
      <p:bldP spid="1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A602CC-0B75-3D2D-75AB-9824B647065E}"/>
              </a:ext>
            </a:extLst>
          </p:cNvPr>
          <p:cNvSpPr>
            <a:spLocks noGrp="1"/>
          </p:cNvSpPr>
          <p:nvPr>
            <p:ph type="title"/>
          </p:nvPr>
        </p:nvSpPr>
        <p:spPr/>
        <p:txBody>
          <a:bodyPr/>
          <a:lstStyle/>
          <a:p>
            <a:r>
              <a:rPr lang="de-DE" dirty="0"/>
              <a:t>CECI EST MON SANG</a:t>
            </a:r>
          </a:p>
        </p:txBody>
      </p:sp>
      <p:sp>
        <p:nvSpPr>
          <p:cNvPr id="4" name="Foliennummernplatzhalter 3">
            <a:extLst>
              <a:ext uri="{FF2B5EF4-FFF2-40B4-BE49-F238E27FC236}">
                <a16:creationId xmlns:a16="http://schemas.microsoft.com/office/drawing/2014/main" id="{254FD15F-8D49-7CA4-1D35-95371FFA5FC9}"/>
              </a:ext>
            </a:extLst>
          </p:cNvPr>
          <p:cNvSpPr>
            <a:spLocks noGrp="1"/>
          </p:cNvSpPr>
          <p:nvPr>
            <p:ph type="sldNum" sz="quarter" idx="11"/>
          </p:nvPr>
        </p:nvSpPr>
        <p:spPr/>
        <p:txBody>
          <a:bodyPr/>
          <a:lstStyle/>
          <a:p>
            <a:fld id="{54413C03-D129-4B04-B289-283874789DC0}" type="slidenum">
              <a:rPr lang="en-US" smtClean="0"/>
              <a:pPr/>
              <a:t>14</a:t>
            </a:fld>
            <a:endParaRPr lang="en-US" dirty="0"/>
          </a:p>
        </p:txBody>
      </p:sp>
      <p:sp>
        <p:nvSpPr>
          <p:cNvPr id="6" name="Textplatzhalter 5">
            <a:extLst>
              <a:ext uri="{FF2B5EF4-FFF2-40B4-BE49-F238E27FC236}">
                <a16:creationId xmlns:a16="http://schemas.microsoft.com/office/drawing/2014/main" id="{80587375-13A4-666D-A6B5-FA576A39931F}"/>
              </a:ext>
            </a:extLst>
          </p:cNvPr>
          <p:cNvSpPr>
            <a:spLocks noGrp="1"/>
          </p:cNvSpPr>
          <p:nvPr>
            <p:ph type="body" sz="quarter" idx="13"/>
          </p:nvPr>
        </p:nvSpPr>
        <p:spPr>
          <a:xfrm>
            <a:off x="300038" y="720451"/>
            <a:ext cx="8036242" cy="2662829"/>
          </a:xfrm>
        </p:spPr>
        <p:txBody>
          <a:bodyPr/>
          <a:lstStyle/>
          <a:p>
            <a:r>
              <a:rPr lang="de-DE" b="1" dirty="0"/>
              <a:t>Le sang </a:t>
            </a:r>
            <a:r>
              <a:rPr lang="de-DE" b="1" dirty="0" err="1"/>
              <a:t>parle</a:t>
            </a:r>
            <a:r>
              <a:rPr lang="de-DE" b="1" dirty="0"/>
              <a:t> de la </a:t>
            </a:r>
            <a:r>
              <a:rPr lang="de-DE" b="1" dirty="0" err="1"/>
              <a:t>mort</a:t>
            </a:r>
            <a:r>
              <a:rPr lang="de-DE" b="1" dirty="0"/>
              <a:t> de Jésus-Christ</a:t>
            </a:r>
            <a:r>
              <a:rPr lang="de-DE" dirty="0"/>
              <a:t>.</a:t>
            </a:r>
          </a:p>
          <a:p>
            <a:pPr lvl="1"/>
            <a:r>
              <a:rPr lang="fr-FR" dirty="0"/>
              <a:t>en sorte que vienne sur vous tout </a:t>
            </a:r>
            <a:r>
              <a:rPr lang="fr-FR" dirty="0">
                <a:highlight>
                  <a:srgbClr val="FFFF00"/>
                </a:highlight>
              </a:rPr>
              <a:t>le sang juste versé </a:t>
            </a:r>
            <a:r>
              <a:rPr lang="fr-FR" dirty="0"/>
              <a:t>sur la terre, depuis </a:t>
            </a:r>
            <a:r>
              <a:rPr lang="fr-FR" dirty="0">
                <a:highlight>
                  <a:srgbClr val="FFFF00"/>
                </a:highlight>
              </a:rPr>
              <a:t>le sang d’Abel </a:t>
            </a:r>
            <a:r>
              <a:rPr lang="fr-FR" dirty="0"/>
              <a:t>le juste, jusqu’au sang de Zacharie, fils de </a:t>
            </a:r>
            <a:r>
              <a:rPr lang="fr-FR" dirty="0" err="1"/>
              <a:t>Barachie</a:t>
            </a:r>
            <a:r>
              <a:rPr lang="fr-FR" dirty="0"/>
              <a:t>, que vous avez tué entre le </a:t>
            </a:r>
            <a:r>
              <a:rPr lang="fr-FR" dirty="0">
                <a:hlinkClick r:id="rId2"/>
              </a:rPr>
              <a:t>temple</a:t>
            </a:r>
            <a:r>
              <a:rPr lang="fr-FR" dirty="0"/>
              <a:t> et l’autel. (Mat 23.35)</a:t>
            </a:r>
          </a:p>
          <a:p>
            <a:pPr lvl="1"/>
            <a:r>
              <a:rPr lang="fr-FR" dirty="0"/>
              <a:t>J’ai péché </a:t>
            </a:r>
            <a:r>
              <a:rPr lang="fr-FR" dirty="0">
                <a:highlight>
                  <a:srgbClr val="FFFF00"/>
                </a:highlight>
              </a:rPr>
              <a:t>en livrant le sang innocent </a:t>
            </a:r>
            <a:r>
              <a:rPr lang="fr-FR" dirty="0"/>
              <a:t>(Judas, Mat 27.4)</a:t>
            </a:r>
          </a:p>
          <a:p>
            <a:pPr lvl="1"/>
            <a:r>
              <a:rPr lang="fr-FR" dirty="0"/>
              <a:t>mais l’un des soldats lui perça le côté avec une lance ; et aussitôt </a:t>
            </a:r>
            <a:r>
              <a:rPr lang="fr-FR" dirty="0">
                <a:highlight>
                  <a:srgbClr val="FFFF00"/>
                </a:highlight>
              </a:rPr>
              <a:t>il en sortit du sang </a:t>
            </a:r>
            <a:r>
              <a:rPr lang="fr-FR" dirty="0"/>
              <a:t>et de l’eau. (</a:t>
            </a:r>
            <a:r>
              <a:rPr lang="fr-FR" dirty="0" err="1"/>
              <a:t>Jea</a:t>
            </a:r>
            <a:r>
              <a:rPr lang="fr-FR" dirty="0"/>
              <a:t> 19.34). Ce n’est que dans l’évangile de Jean, que nous voyons directement le sang de Jésus, après sa mort. C’est l’évangile où la cène n’est pas mentionnée.</a:t>
            </a:r>
          </a:p>
          <a:p>
            <a:pPr lvl="1"/>
            <a:r>
              <a:rPr lang="fr-FR" dirty="0"/>
              <a:t>Deux signes: le vin séparé du pain, c’est le sang séparé du corps. Preuve de mort violente.</a:t>
            </a:r>
          </a:p>
          <a:p>
            <a:r>
              <a:rPr lang="fr-FR" b="1" i="0" dirty="0">
                <a:solidFill>
                  <a:srgbClr val="212529"/>
                </a:solidFill>
                <a:effectLst/>
                <a:latin typeface="system-ui"/>
              </a:rPr>
              <a:t>Le sang parle d’une nouvelle alliance</a:t>
            </a:r>
          </a:p>
          <a:p>
            <a:pPr lvl="1"/>
            <a:r>
              <a:rPr lang="fr-FR" dirty="0"/>
              <a:t>Il prit le livre de l’</a:t>
            </a:r>
            <a:r>
              <a:rPr lang="fr-FR" dirty="0">
                <a:hlinkClick r:id="rId3"/>
              </a:rPr>
              <a:t>alliance</a:t>
            </a:r>
            <a:r>
              <a:rPr lang="fr-FR" dirty="0"/>
              <a:t> et le lut aux oreilles du peuple ; ils dirent : Tout ce que l’Éternel a dit, nous le ferons, et nous écouterons. </a:t>
            </a:r>
            <a:r>
              <a:rPr lang="fr-FR" b="1" dirty="0"/>
              <a:t>8 </a:t>
            </a:r>
            <a:r>
              <a:rPr lang="fr-FR" dirty="0"/>
              <a:t>Moïse </a:t>
            </a:r>
            <a:r>
              <a:rPr lang="fr-FR" dirty="0">
                <a:highlight>
                  <a:srgbClr val="FFFF00"/>
                </a:highlight>
              </a:rPr>
              <a:t>prit le sang</a:t>
            </a:r>
            <a:r>
              <a:rPr lang="fr-FR" dirty="0"/>
              <a:t> et en fit aspersion sur le peuple, en disant : Voici </a:t>
            </a:r>
            <a:r>
              <a:rPr lang="fr-FR" dirty="0">
                <a:highlight>
                  <a:srgbClr val="FFFF00"/>
                </a:highlight>
              </a:rPr>
              <a:t>le sang de l’</a:t>
            </a:r>
            <a:r>
              <a:rPr lang="fr-FR" dirty="0">
                <a:highlight>
                  <a:srgbClr val="FFFF00"/>
                </a:highlight>
                <a:hlinkClick r:id="rId3"/>
              </a:rPr>
              <a:t>alliance</a:t>
            </a:r>
            <a:r>
              <a:rPr lang="fr-FR" dirty="0">
                <a:highlight>
                  <a:srgbClr val="FFFF00"/>
                </a:highlight>
              </a:rPr>
              <a:t> </a:t>
            </a:r>
            <a:r>
              <a:rPr lang="fr-FR" dirty="0"/>
              <a:t>que l’Éternel a faite avec vous selon toutes ces </a:t>
            </a:r>
            <a:r>
              <a:rPr lang="fr-FR" dirty="0" err="1"/>
              <a:t>paroles</a:t>
            </a:r>
            <a:r>
              <a:rPr lang="fr-FR" i="1" baseline="30000" dirty="0" err="1">
                <a:hlinkClick r:id="rId4"/>
              </a:rPr>
              <a:t>b</a:t>
            </a:r>
            <a:r>
              <a:rPr lang="fr-FR" dirty="0"/>
              <a:t>.</a:t>
            </a:r>
          </a:p>
          <a:p>
            <a:pPr lvl="1"/>
            <a:r>
              <a:rPr lang="fr-FR" dirty="0"/>
              <a:t>« </a:t>
            </a:r>
            <a:r>
              <a:rPr lang="de-DE" dirty="0"/>
              <a:t>Mais </a:t>
            </a:r>
            <a:r>
              <a:rPr lang="de-DE" dirty="0" err="1"/>
              <a:t>vous</a:t>
            </a:r>
            <a:r>
              <a:rPr lang="de-DE" dirty="0"/>
              <a:t> </a:t>
            </a:r>
            <a:r>
              <a:rPr lang="de-DE" dirty="0" err="1"/>
              <a:t>êtes</a:t>
            </a:r>
            <a:r>
              <a:rPr lang="de-DE" dirty="0"/>
              <a:t> </a:t>
            </a:r>
            <a:r>
              <a:rPr lang="de-DE" dirty="0" err="1"/>
              <a:t>venus</a:t>
            </a:r>
            <a:r>
              <a:rPr lang="de-DE" dirty="0"/>
              <a:t>…</a:t>
            </a:r>
            <a:r>
              <a:rPr lang="fr-FR" dirty="0"/>
              <a:t>à Jésus, médiateur d’une </a:t>
            </a:r>
            <a:r>
              <a:rPr lang="fr-FR" dirty="0">
                <a:highlight>
                  <a:srgbClr val="FFFF00"/>
                </a:highlight>
              </a:rPr>
              <a:t>nouvelle alliance </a:t>
            </a:r>
            <a:r>
              <a:rPr lang="fr-FR" dirty="0"/>
              <a:t>; et au </a:t>
            </a:r>
            <a:r>
              <a:rPr lang="fr-FR" dirty="0">
                <a:highlight>
                  <a:srgbClr val="FFFF00"/>
                </a:highlight>
              </a:rPr>
              <a:t>sang d’aspersion </a:t>
            </a:r>
            <a:r>
              <a:rPr lang="fr-FR" dirty="0"/>
              <a:t>qui parle mieux qu’Abel. » (</a:t>
            </a:r>
            <a:r>
              <a:rPr lang="fr-FR" dirty="0" err="1"/>
              <a:t>Hebreux</a:t>
            </a:r>
            <a:r>
              <a:rPr lang="fr-FR" dirty="0"/>
              <a:t> 12.24). Au lieu de la loi, au lieu de la vengeance (comme le sang d’Abel), le sang du Christ parle de pardon. </a:t>
            </a:r>
          </a:p>
        </p:txBody>
      </p:sp>
    </p:spTree>
    <p:extLst>
      <p:ext uri="{BB962C8B-B14F-4D97-AF65-F5344CB8AC3E}">
        <p14:creationId xmlns:p14="http://schemas.microsoft.com/office/powerpoint/2010/main" val="2733524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 calcmode="lin" valueType="num">
                                      <p:cBhvr additive="base">
                                        <p:cTn id="1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 calcmode="lin" valueType="num">
                                      <p:cBhvr additive="base">
                                        <p:cTn id="2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 calcmode="lin" valueType="num">
                                      <p:cBhvr additive="base">
                                        <p:cTn id="31"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anim calcmode="lin" valueType="num">
                                      <p:cBhvr additive="base">
                                        <p:cTn id="35"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
                                            <p:txEl>
                                              <p:pRg st="7" end="7"/>
                                            </p:txEl>
                                          </p:spTgt>
                                        </p:tgtEl>
                                        <p:attrNameLst>
                                          <p:attrName>style.visibility</p:attrName>
                                        </p:attrNameLst>
                                      </p:cBhvr>
                                      <p:to>
                                        <p:strVal val="visible"/>
                                      </p:to>
                                    </p:set>
                                    <p:anim calcmode="lin" valueType="num">
                                      <p:cBhvr additive="base">
                                        <p:cTn id="3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EF71C4-322B-6174-3694-36979BB1C688}"/>
              </a:ext>
            </a:extLst>
          </p:cNvPr>
          <p:cNvSpPr>
            <a:spLocks noGrp="1"/>
          </p:cNvSpPr>
          <p:nvPr>
            <p:ph type="title"/>
          </p:nvPr>
        </p:nvSpPr>
        <p:spPr/>
        <p:txBody>
          <a:bodyPr/>
          <a:lstStyle/>
          <a:p>
            <a:r>
              <a:rPr lang="de-DE" dirty="0" err="1"/>
              <a:t>Quelques</a:t>
            </a:r>
            <a:r>
              <a:rPr lang="de-DE" dirty="0"/>
              <a:t> </a:t>
            </a:r>
            <a:r>
              <a:rPr lang="de-DE" dirty="0" err="1"/>
              <a:t>repères</a:t>
            </a:r>
            <a:r>
              <a:rPr lang="de-DE" dirty="0"/>
              <a:t> </a:t>
            </a:r>
            <a:r>
              <a:rPr lang="de-DE" dirty="0" err="1"/>
              <a:t>dans</a:t>
            </a:r>
            <a:r>
              <a:rPr lang="de-DE" dirty="0"/>
              <a:t> </a:t>
            </a:r>
            <a:r>
              <a:rPr lang="de-DE" dirty="0" err="1"/>
              <a:t>l‘ANCIEN</a:t>
            </a:r>
            <a:r>
              <a:rPr lang="de-DE" dirty="0"/>
              <a:t> TESTAMENT?</a:t>
            </a:r>
          </a:p>
        </p:txBody>
      </p:sp>
      <p:sp>
        <p:nvSpPr>
          <p:cNvPr id="4" name="Foliennummernplatzhalter 3">
            <a:extLst>
              <a:ext uri="{FF2B5EF4-FFF2-40B4-BE49-F238E27FC236}">
                <a16:creationId xmlns:a16="http://schemas.microsoft.com/office/drawing/2014/main" id="{B7DC3DAE-B59D-7033-4128-77FCEB697E91}"/>
              </a:ext>
            </a:extLst>
          </p:cNvPr>
          <p:cNvSpPr>
            <a:spLocks noGrp="1"/>
          </p:cNvSpPr>
          <p:nvPr>
            <p:ph type="sldNum" sz="quarter" idx="11"/>
          </p:nvPr>
        </p:nvSpPr>
        <p:spPr/>
        <p:txBody>
          <a:bodyPr/>
          <a:lstStyle/>
          <a:p>
            <a:fld id="{54413C03-D129-4B04-B289-283874789DC0}" type="slidenum">
              <a:rPr lang="en-US" smtClean="0"/>
              <a:pPr/>
              <a:t>15</a:t>
            </a:fld>
            <a:endParaRPr lang="en-US" dirty="0"/>
          </a:p>
        </p:txBody>
      </p:sp>
      <p:sp>
        <p:nvSpPr>
          <p:cNvPr id="5" name="Textplatzhalter 4">
            <a:extLst>
              <a:ext uri="{FF2B5EF4-FFF2-40B4-BE49-F238E27FC236}">
                <a16:creationId xmlns:a16="http://schemas.microsoft.com/office/drawing/2014/main" id="{C8C08D66-57C4-434B-91A4-0D70A51A4ECC}"/>
              </a:ext>
            </a:extLst>
          </p:cNvPr>
          <p:cNvSpPr>
            <a:spLocks noGrp="1"/>
          </p:cNvSpPr>
          <p:nvPr>
            <p:ph type="body" sz="quarter" idx="12"/>
          </p:nvPr>
        </p:nvSpPr>
        <p:spPr/>
        <p:txBody>
          <a:bodyPr/>
          <a:lstStyle/>
          <a:p>
            <a:r>
              <a:rPr lang="de-DE" dirty="0" err="1"/>
              <a:t>Genèse</a:t>
            </a:r>
            <a:r>
              <a:rPr lang="de-DE" dirty="0"/>
              <a:t> 14: </a:t>
            </a:r>
            <a:r>
              <a:rPr lang="de-DE" dirty="0" err="1"/>
              <a:t>Melchisedec</a:t>
            </a:r>
            <a:r>
              <a:rPr lang="de-DE" dirty="0"/>
              <a:t>. Pain et Vin </a:t>
            </a:r>
            <a:r>
              <a:rPr lang="de-DE" dirty="0" err="1"/>
              <a:t>signes</a:t>
            </a:r>
            <a:r>
              <a:rPr lang="de-DE" dirty="0"/>
              <a:t> </a:t>
            </a:r>
            <a:r>
              <a:rPr lang="de-DE" dirty="0" err="1"/>
              <a:t>d‘hospitalité</a:t>
            </a:r>
            <a:r>
              <a:rPr lang="de-DE" dirty="0"/>
              <a:t>, de </a:t>
            </a:r>
            <a:r>
              <a:rPr lang="de-DE" dirty="0" err="1"/>
              <a:t>communion</a:t>
            </a:r>
            <a:r>
              <a:rPr lang="de-DE" dirty="0"/>
              <a:t>, </a:t>
            </a:r>
            <a:r>
              <a:rPr lang="de-DE" dirty="0" err="1"/>
              <a:t>d‘amitié</a:t>
            </a:r>
            <a:endParaRPr lang="de-DE" dirty="0"/>
          </a:p>
        </p:txBody>
      </p:sp>
      <p:sp>
        <p:nvSpPr>
          <p:cNvPr id="6" name="Textplatzhalter 5">
            <a:extLst>
              <a:ext uri="{FF2B5EF4-FFF2-40B4-BE49-F238E27FC236}">
                <a16:creationId xmlns:a16="http://schemas.microsoft.com/office/drawing/2014/main" id="{CD256BB5-EBFC-C175-B3CF-A6FE8361E731}"/>
              </a:ext>
            </a:extLst>
          </p:cNvPr>
          <p:cNvSpPr>
            <a:spLocks noGrp="1"/>
          </p:cNvSpPr>
          <p:nvPr>
            <p:ph type="body" sz="quarter" idx="13"/>
          </p:nvPr>
        </p:nvSpPr>
        <p:spPr>
          <a:xfrm>
            <a:off x="300038" y="1832972"/>
            <a:ext cx="7091362" cy="1079278"/>
          </a:xfrm>
        </p:spPr>
        <p:txBody>
          <a:bodyPr/>
          <a:lstStyle/>
          <a:p>
            <a:r>
              <a:rPr lang="fr-FR" b="0" i="0" dirty="0" err="1">
                <a:solidFill>
                  <a:srgbClr val="212529"/>
                </a:solidFill>
                <a:effectLst/>
                <a:latin typeface="system-ui"/>
              </a:rPr>
              <a:t>Melchisédec</a:t>
            </a:r>
            <a:r>
              <a:rPr lang="fr-FR" b="0" i="1" u="none" strike="noStrike" baseline="30000" dirty="0" err="1">
                <a:solidFill>
                  <a:srgbClr val="212529"/>
                </a:solidFill>
                <a:effectLst/>
                <a:latin typeface="system-ui"/>
                <a:hlinkClick r:id="rId2"/>
              </a:rPr>
              <a:t>g</a:t>
            </a:r>
            <a:r>
              <a:rPr lang="fr-FR" b="0" i="0" dirty="0">
                <a:solidFill>
                  <a:srgbClr val="212529"/>
                </a:solidFill>
                <a:effectLst/>
                <a:latin typeface="system-ui"/>
              </a:rPr>
              <a:t>, roi de </a:t>
            </a:r>
            <a:r>
              <a:rPr lang="fr-FR" b="0" i="0" dirty="0" err="1">
                <a:solidFill>
                  <a:srgbClr val="212529"/>
                </a:solidFill>
                <a:effectLst/>
                <a:latin typeface="system-ui"/>
              </a:rPr>
              <a:t>Salem</a:t>
            </a:r>
            <a:r>
              <a:rPr lang="fr-FR" b="0" i="1" u="none" strike="noStrike" baseline="30000" dirty="0" err="1">
                <a:solidFill>
                  <a:srgbClr val="212529"/>
                </a:solidFill>
                <a:effectLst/>
                <a:latin typeface="system-ui"/>
                <a:hlinkClick r:id="rId3"/>
              </a:rPr>
              <a:t>h</a:t>
            </a:r>
            <a:r>
              <a:rPr lang="fr-FR" b="0" i="0" dirty="0">
                <a:solidFill>
                  <a:srgbClr val="212529"/>
                </a:solidFill>
                <a:effectLst/>
                <a:latin typeface="system-ui"/>
              </a:rPr>
              <a:t>, fit apporter du </a:t>
            </a:r>
            <a:r>
              <a:rPr lang="fr-FR" b="0" i="0" dirty="0">
                <a:solidFill>
                  <a:srgbClr val="212529"/>
                </a:solidFill>
                <a:effectLst/>
                <a:highlight>
                  <a:srgbClr val="00FF00"/>
                </a:highlight>
                <a:latin typeface="system-ui"/>
              </a:rPr>
              <a:t>pain et du vin</a:t>
            </a:r>
            <a:r>
              <a:rPr lang="fr-FR" b="0" i="0" dirty="0">
                <a:solidFill>
                  <a:srgbClr val="212529"/>
                </a:solidFill>
                <a:effectLst/>
                <a:latin typeface="system-ui"/>
              </a:rPr>
              <a:t>, (or il était sacrificateur du ✷Dieu Très-</a:t>
            </a:r>
            <a:r>
              <a:rPr lang="fr-FR" b="0" i="0" dirty="0" err="1">
                <a:solidFill>
                  <a:srgbClr val="212529"/>
                </a:solidFill>
                <a:effectLst/>
                <a:latin typeface="system-ui"/>
              </a:rPr>
              <a:t>haut</a:t>
            </a:r>
            <a:r>
              <a:rPr lang="fr-FR" b="0" i="1" u="none" strike="noStrike" baseline="30000" dirty="0" err="1">
                <a:solidFill>
                  <a:srgbClr val="212529"/>
                </a:solidFill>
                <a:effectLst/>
                <a:latin typeface="system-ui"/>
                <a:hlinkClick r:id="rId4"/>
              </a:rPr>
              <a:t>i</a:t>
            </a:r>
            <a:r>
              <a:rPr lang="fr-FR" b="0" i="0" dirty="0">
                <a:solidFill>
                  <a:srgbClr val="212529"/>
                </a:solidFill>
                <a:effectLst/>
                <a:latin typeface="system-ui"/>
              </a:rPr>
              <a:t>). </a:t>
            </a:r>
            <a:r>
              <a:rPr lang="fr-FR" b="1" i="0" dirty="0">
                <a:solidFill>
                  <a:srgbClr val="212529"/>
                </a:solidFill>
                <a:effectLst/>
                <a:latin typeface="system-ui"/>
              </a:rPr>
              <a:t>19 </a:t>
            </a:r>
            <a:r>
              <a:rPr lang="fr-FR" b="0" i="0" dirty="0">
                <a:solidFill>
                  <a:srgbClr val="212529"/>
                </a:solidFill>
                <a:effectLst/>
                <a:latin typeface="system-ui"/>
              </a:rPr>
              <a:t>Il </a:t>
            </a:r>
            <a:r>
              <a:rPr lang="fr-FR" b="0" i="0" dirty="0">
                <a:solidFill>
                  <a:srgbClr val="212529"/>
                </a:solidFill>
                <a:effectLst/>
                <a:latin typeface="system-ui"/>
                <a:hlinkClick r:id="rId5"/>
              </a:rPr>
              <a:t>bénit</a:t>
            </a:r>
            <a:r>
              <a:rPr lang="fr-FR" b="0" i="0" dirty="0">
                <a:solidFill>
                  <a:srgbClr val="212529"/>
                </a:solidFill>
                <a:effectLst/>
                <a:latin typeface="system-ui"/>
              </a:rPr>
              <a:t> [Abram], et dit : Béni soit Abram par le ✷Dieu Très-haut, possesseur des cieux et de la terre ! </a:t>
            </a:r>
            <a:r>
              <a:rPr lang="fr-FR" b="1" i="0" dirty="0">
                <a:solidFill>
                  <a:srgbClr val="212529"/>
                </a:solidFill>
                <a:effectLst/>
                <a:latin typeface="system-ui"/>
              </a:rPr>
              <a:t>20 </a:t>
            </a:r>
            <a:r>
              <a:rPr lang="fr-FR" b="0" i="0" dirty="0">
                <a:solidFill>
                  <a:srgbClr val="212529"/>
                </a:solidFill>
                <a:effectLst/>
                <a:latin typeface="system-ui"/>
              </a:rPr>
              <a:t>Et béni soit le ✷Dieu Très-haut, qui a livré tes ennemis entre tes mains ! Alors [Abram] lui donna la </a:t>
            </a:r>
            <a:r>
              <a:rPr lang="fr-FR" b="0" i="0" dirty="0" err="1">
                <a:solidFill>
                  <a:srgbClr val="212529"/>
                </a:solidFill>
                <a:effectLst/>
                <a:latin typeface="system-ui"/>
              </a:rPr>
              <a:t>dîme</a:t>
            </a:r>
            <a:r>
              <a:rPr lang="fr-FR" b="0" i="1" u="none" strike="noStrike" baseline="30000" dirty="0" err="1">
                <a:solidFill>
                  <a:srgbClr val="212529"/>
                </a:solidFill>
                <a:effectLst/>
                <a:latin typeface="system-ui"/>
                <a:hlinkClick r:id="rId6"/>
              </a:rPr>
              <a:t>j</a:t>
            </a:r>
            <a:r>
              <a:rPr lang="fr-FR" b="0" i="0" dirty="0">
                <a:solidFill>
                  <a:srgbClr val="212529"/>
                </a:solidFill>
                <a:effectLst/>
                <a:latin typeface="system-ui"/>
              </a:rPr>
              <a:t> de tout.</a:t>
            </a:r>
          </a:p>
          <a:p>
            <a:r>
              <a:rPr lang="fr-FR" dirty="0">
                <a:solidFill>
                  <a:srgbClr val="212529"/>
                </a:solidFill>
                <a:highlight>
                  <a:srgbClr val="FFFFFF"/>
                </a:highlight>
                <a:latin typeface="system-ui"/>
              </a:rPr>
              <a:t>Le pain et le vin, partagés dans un moment d’échange spirituel de grande profondeur.</a:t>
            </a:r>
          </a:p>
          <a:p>
            <a:endParaRPr lang="fr-FR" dirty="0">
              <a:solidFill>
                <a:srgbClr val="212529"/>
              </a:solidFill>
              <a:highlight>
                <a:srgbClr val="FFFFFF"/>
              </a:highlight>
              <a:latin typeface="system-ui"/>
            </a:endParaRPr>
          </a:p>
        </p:txBody>
      </p:sp>
      <p:sp>
        <p:nvSpPr>
          <p:cNvPr id="7" name="Textplatzhalter 4">
            <a:extLst>
              <a:ext uri="{FF2B5EF4-FFF2-40B4-BE49-F238E27FC236}">
                <a16:creationId xmlns:a16="http://schemas.microsoft.com/office/drawing/2014/main" id="{55EC55FD-5C37-3F44-A27E-0F4210E8E904}"/>
              </a:ext>
            </a:extLst>
          </p:cNvPr>
          <p:cNvSpPr txBox="1">
            <a:spLocks/>
          </p:cNvSpPr>
          <p:nvPr/>
        </p:nvSpPr>
        <p:spPr bwMode="gray">
          <a:xfrm>
            <a:off x="291074" y="3089242"/>
            <a:ext cx="7091362" cy="188321"/>
          </a:xfrm>
          <a:prstGeom prst="rect">
            <a:avLst/>
          </a:prstGeom>
        </p:spPr>
        <p:txBody>
          <a:bodyPr vert="horz" lIns="0" tIns="0" rIns="0" bIns="0" rtlCol="0">
            <a:noAutofit/>
          </a:bodyPr>
          <a:lstStyle>
            <a:lvl1pPr marL="0" indent="0" algn="l" defTabSz="685800" rtl="0" eaLnBrk="1" latinLnBrk="0" hangingPunct="1">
              <a:lnSpc>
                <a:spcPct val="114000"/>
              </a:lnSpc>
              <a:spcBef>
                <a:spcPts val="0"/>
              </a:spcBef>
              <a:spcAft>
                <a:spcPts val="1200"/>
              </a:spcAft>
              <a:buClr>
                <a:schemeClr val="accent1"/>
              </a:buClr>
              <a:buSzPct val="100000"/>
              <a:buFont typeface="Wingdings" panose="05000000000000000000" pitchFamily="2" charset="2"/>
              <a:buNone/>
              <a:defRPr sz="1200" b="1" kern="1200">
                <a:solidFill>
                  <a:schemeClr val="accent1"/>
                </a:solidFill>
                <a:latin typeface="+mj-lt"/>
                <a:ea typeface="GT Flexa Bl" pitchFamily="2" charset="0"/>
                <a:cs typeface="GT Flexa Bl" pitchFamily="2" charset="0"/>
              </a:defRPr>
            </a:lvl1pPr>
            <a:lvl2pPr marL="522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2pPr>
            <a:lvl3pPr marL="990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3pPr>
            <a:lvl4pPr marL="1458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4pPr>
            <a:lvl5pPr marL="1926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de-DE" dirty="0"/>
              <a:t>Jérémie  16: </a:t>
            </a:r>
            <a:r>
              <a:rPr lang="de-DE" dirty="0" err="1"/>
              <a:t>pain</a:t>
            </a:r>
            <a:r>
              <a:rPr lang="de-DE" dirty="0"/>
              <a:t> et </a:t>
            </a:r>
            <a:r>
              <a:rPr lang="de-DE" dirty="0" err="1"/>
              <a:t>coupe</a:t>
            </a:r>
            <a:r>
              <a:rPr lang="de-DE" dirty="0"/>
              <a:t> en </a:t>
            </a:r>
            <a:r>
              <a:rPr lang="de-DE" dirty="0" err="1"/>
              <a:t>relation</a:t>
            </a:r>
            <a:r>
              <a:rPr lang="de-DE" dirty="0"/>
              <a:t> </a:t>
            </a:r>
            <a:r>
              <a:rPr lang="de-DE" dirty="0" err="1"/>
              <a:t>avec</a:t>
            </a:r>
            <a:r>
              <a:rPr lang="de-DE" dirty="0"/>
              <a:t> le </a:t>
            </a:r>
            <a:r>
              <a:rPr lang="de-DE" dirty="0" err="1"/>
              <a:t>deuil</a:t>
            </a:r>
            <a:endParaRPr lang="de-DE" dirty="0"/>
          </a:p>
        </p:txBody>
      </p:sp>
      <p:sp>
        <p:nvSpPr>
          <p:cNvPr id="9" name="Textplatzhalter 5">
            <a:extLst>
              <a:ext uri="{FF2B5EF4-FFF2-40B4-BE49-F238E27FC236}">
                <a16:creationId xmlns:a16="http://schemas.microsoft.com/office/drawing/2014/main" id="{EF01346E-7D7D-6E0D-0784-A8A4BBE317B3}"/>
              </a:ext>
            </a:extLst>
          </p:cNvPr>
          <p:cNvSpPr txBox="1">
            <a:spLocks/>
          </p:cNvSpPr>
          <p:nvPr/>
        </p:nvSpPr>
        <p:spPr bwMode="gray">
          <a:xfrm>
            <a:off x="291073" y="3454555"/>
            <a:ext cx="7170123" cy="743255"/>
          </a:xfrm>
          <a:prstGeom prst="rect">
            <a:avLst/>
          </a:prstGeom>
        </p:spPr>
        <p:txBody>
          <a:bodyPr vert="horz" lIns="0" tIns="0" rIns="0" bIns="0" rtlCol="0">
            <a:noAutofit/>
          </a:bodyPr>
          <a:lstStyle>
            <a:lvl1pPr marL="162000" indent="-162000" algn="l" defTabSz="685800" rtl="0" eaLnBrk="1" latinLnBrk="0" hangingPunct="1">
              <a:lnSpc>
                <a:spcPct val="114000"/>
              </a:lnSpc>
              <a:spcBef>
                <a:spcPts val="0"/>
              </a:spcBef>
              <a:spcAft>
                <a:spcPts val="1200"/>
              </a:spcAft>
              <a:buClr>
                <a:schemeClr val="accent1"/>
              </a:buClr>
              <a:buSzPct val="100000"/>
              <a:buFont typeface="Wingdings" panose="05000000000000000000" pitchFamily="2" charset="2"/>
              <a:buChar char="§"/>
              <a:defRPr sz="1200" kern="1200">
                <a:solidFill>
                  <a:schemeClr val="tx1"/>
                </a:solidFill>
                <a:latin typeface="+mn-lt"/>
                <a:ea typeface="+mn-ea"/>
                <a:cs typeface="+mn-cs"/>
              </a:defRPr>
            </a:lvl1pPr>
            <a:lvl2pPr marL="522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2pPr>
            <a:lvl3pPr marL="990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3pPr>
            <a:lvl4pPr marL="1458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4pPr>
            <a:lvl5pPr marL="1926000" indent="-162000" algn="l" defTabSz="685800" rtl="0" eaLnBrk="1" latinLnBrk="0" hangingPunct="1">
              <a:lnSpc>
                <a:spcPct val="114000"/>
              </a:lnSpc>
              <a:spcBef>
                <a:spcPts val="0"/>
              </a:spcBef>
              <a:spcAft>
                <a:spcPts val="1200"/>
              </a:spcAft>
              <a:buClr>
                <a:schemeClr val="accent1"/>
              </a:buClr>
              <a:buFont typeface="GT Flexa Rg" pitchFamily="2" charset="0"/>
              <a:buChar char="–"/>
              <a:defRPr sz="1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fr-FR" b="1" i="0" dirty="0">
                <a:solidFill>
                  <a:srgbClr val="212529"/>
                </a:solidFill>
                <a:effectLst/>
                <a:latin typeface="system-ui"/>
              </a:rPr>
              <a:t>7</a:t>
            </a:r>
            <a:r>
              <a:rPr lang="fr-FR" b="0" i="0" dirty="0">
                <a:solidFill>
                  <a:srgbClr val="212529"/>
                </a:solidFill>
                <a:effectLst/>
                <a:latin typeface="system-ui"/>
              </a:rPr>
              <a:t> on ne </a:t>
            </a:r>
            <a:r>
              <a:rPr lang="fr-FR" b="0" i="0" dirty="0">
                <a:solidFill>
                  <a:srgbClr val="212529"/>
                </a:solidFill>
                <a:effectLst/>
                <a:highlight>
                  <a:srgbClr val="00FF00"/>
                </a:highlight>
                <a:latin typeface="system-ui"/>
              </a:rPr>
              <a:t>rompra pas pour eux le pain </a:t>
            </a:r>
            <a:r>
              <a:rPr lang="fr-FR" b="0" i="0" dirty="0">
                <a:solidFill>
                  <a:srgbClr val="212529"/>
                </a:solidFill>
                <a:effectLst/>
                <a:latin typeface="system-ui"/>
              </a:rPr>
              <a:t>dans le deuil, en consolation au sujet d’un mort, et on ne leur donnera pas à </a:t>
            </a:r>
            <a:r>
              <a:rPr lang="fr-FR" b="0" i="0" dirty="0">
                <a:solidFill>
                  <a:srgbClr val="212529"/>
                </a:solidFill>
                <a:effectLst/>
                <a:highlight>
                  <a:srgbClr val="00FF00"/>
                </a:highlight>
                <a:latin typeface="system-ui"/>
              </a:rPr>
              <a:t>boire la coupe des consolations </a:t>
            </a:r>
            <a:r>
              <a:rPr lang="fr-FR" b="0" i="0" dirty="0">
                <a:solidFill>
                  <a:srgbClr val="212529"/>
                </a:solidFill>
                <a:effectLst/>
                <a:latin typeface="system-ui"/>
              </a:rPr>
              <a:t>pour leur père ou pour leur mère.</a:t>
            </a:r>
            <a:endParaRPr lang="fr-FR" dirty="0">
              <a:solidFill>
                <a:srgbClr val="212529"/>
              </a:solidFill>
              <a:highlight>
                <a:srgbClr val="FFFFFF"/>
              </a:highlight>
              <a:latin typeface="system-ui"/>
            </a:endParaRPr>
          </a:p>
        </p:txBody>
      </p:sp>
    </p:spTree>
    <p:extLst>
      <p:ext uri="{BB962C8B-B14F-4D97-AF65-F5344CB8AC3E}">
        <p14:creationId xmlns:p14="http://schemas.microsoft.com/office/powerpoint/2010/main" val="212399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EF71C4-322B-6174-3694-36979BB1C688}"/>
              </a:ext>
            </a:extLst>
          </p:cNvPr>
          <p:cNvSpPr>
            <a:spLocks noGrp="1"/>
          </p:cNvSpPr>
          <p:nvPr>
            <p:ph type="title"/>
          </p:nvPr>
        </p:nvSpPr>
        <p:spPr/>
        <p:txBody>
          <a:bodyPr/>
          <a:lstStyle/>
          <a:p>
            <a:r>
              <a:rPr lang="de-DE" dirty="0"/>
              <a:t>REPETITION ?</a:t>
            </a:r>
          </a:p>
        </p:txBody>
      </p:sp>
      <p:sp>
        <p:nvSpPr>
          <p:cNvPr id="4" name="Foliennummernplatzhalter 3">
            <a:extLst>
              <a:ext uri="{FF2B5EF4-FFF2-40B4-BE49-F238E27FC236}">
                <a16:creationId xmlns:a16="http://schemas.microsoft.com/office/drawing/2014/main" id="{B7DC3DAE-B59D-7033-4128-77FCEB697E91}"/>
              </a:ext>
            </a:extLst>
          </p:cNvPr>
          <p:cNvSpPr>
            <a:spLocks noGrp="1"/>
          </p:cNvSpPr>
          <p:nvPr>
            <p:ph type="sldNum" sz="quarter" idx="11"/>
          </p:nvPr>
        </p:nvSpPr>
        <p:spPr/>
        <p:txBody>
          <a:bodyPr/>
          <a:lstStyle/>
          <a:p>
            <a:fld id="{54413C03-D129-4B04-B289-283874789DC0}" type="slidenum">
              <a:rPr lang="en-US" smtClean="0"/>
              <a:pPr/>
              <a:t>16</a:t>
            </a:fld>
            <a:endParaRPr lang="en-US" dirty="0"/>
          </a:p>
        </p:txBody>
      </p:sp>
      <p:sp>
        <p:nvSpPr>
          <p:cNvPr id="5" name="Textplatzhalter 4">
            <a:extLst>
              <a:ext uri="{FF2B5EF4-FFF2-40B4-BE49-F238E27FC236}">
                <a16:creationId xmlns:a16="http://schemas.microsoft.com/office/drawing/2014/main" id="{C8C08D66-57C4-434B-91A4-0D70A51A4ECC}"/>
              </a:ext>
            </a:extLst>
          </p:cNvPr>
          <p:cNvSpPr>
            <a:spLocks noGrp="1"/>
          </p:cNvSpPr>
          <p:nvPr>
            <p:ph type="body" sz="quarter" idx="12"/>
          </p:nvPr>
        </p:nvSpPr>
        <p:spPr/>
        <p:txBody>
          <a:bodyPr/>
          <a:lstStyle/>
          <a:p>
            <a:r>
              <a:rPr lang="de-DE" dirty="0" err="1"/>
              <a:t>Les</a:t>
            </a:r>
            <a:r>
              <a:rPr lang="de-DE" dirty="0"/>
              <a:t> </a:t>
            </a:r>
            <a:r>
              <a:rPr lang="de-DE" dirty="0" err="1"/>
              <a:t>premiers</a:t>
            </a:r>
            <a:r>
              <a:rPr lang="de-DE" dirty="0"/>
              <a:t> </a:t>
            </a:r>
            <a:r>
              <a:rPr lang="de-DE" dirty="0" err="1"/>
              <a:t>chrétiens</a:t>
            </a:r>
            <a:r>
              <a:rPr lang="de-DE" dirty="0"/>
              <a:t> </a:t>
            </a:r>
            <a:r>
              <a:rPr lang="de-DE" dirty="0" err="1"/>
              <a:t>l‘ont</a:t>
            </a:r>
            <a:r>
              <a:rPr lang="de-DE" dirty="0"/>
              <a:t> </a:t>
            </a:r>
            <a:r>
              <a:rPr lang="de-DE" dirty="0" err="1"/>
              <a:t>bien</a:t>
            </a:r>
            <a:r>
              <a:rPr lang="de-DE" dirty="0"/>
              <a:t> </a:t>
            </a:r>
            <a:r>
              <a:rPr lang="de-DE" dirty="0" err="1"/>
              <a:t>compris</a:t>
            </a:r>
            <a:r>
              <a:rPr lang="de-DE" dirty="0"/>
              <a:t> </a:t>
            </a:r>
            <a:r>
              <a:rPr lang="de-DE" dirty="0" err="1"/>
              <a:t>ainsi</a:t>
            </a:r>
            <a:r>
              <a:rPr lang="de-DE" dirty="0"/>
              <a:t>: </a:t>
            </a:r>
            <a:r>
              <a:rPr lang="de-DE" dirty="0" err="1"/>
              <a:t>un</a:t>
            </a:r>
            <a:r>
              <a:rPr lang="de-DE" dirty="0"/>
              <a:t> </a:t>
            </a:r>
            <a:r>
              <a:rPr lang="de-DE" dirty="0" err="1"/>
              <a:t>souvenir</a:t>
            </a:r>
            <a:r>
              <a:rPr lang="de-DE" dirty="0"/>
              <a:t> et </a:t>
            </a:r>
            <a:r>
              <a:rPr lang="de-DE" dirty="0" err="1"/>
              <a:t>une</a:t>
            </a:r>
            <a:r>
              <a:rPr lang="de-DE" dirty="0"/>
              <a:t> </a:t>
            </a:r>
            <a:r>
              <a:rPr lang="de-DE" dirty="0" err="1"/>
              <a:t>annonce</a:t>
            </a:r>
            <a:endParaRPr lang="de-DE" dirty="0"/>
          </a:p>
        </p:txBody>
      </p:sp>
      <p:sp>
        <p:nvSpPr>
          <p:cNvPr id="6" name="Textplatzhalter 5">
            <a:extLst>
              <a:ext uri="{FF2B5EF4-FFF2-40B4-BE49-F238E27FC236}">
                <a16:creationId xmlns:a16="http://schemas.microsoft.com/office/drawing/2014/main" id="{CD256BB5-EBFC-C175-B3CF-A6FE8361E731}"/>
              </a:ext>
            </a:extLst>
          </p:cNvPr>
          <p:cNvSpPr>
            <a:spLocks noGrp="1"/>
          </p:cNvSpPr>
          <p:nvPr>
            <p:ph type="body" sz="quarter" idx="13"/>
          </p:nvPr>
        </p:nvSpPr>
        <p:spPr/>
        <p:txBody>
          <a:bodyPr/>
          <a:lstStyle/>
          <a:p>
            <a:r>
              <a:rPr lang="de-DE" dirty="0"/>
              <a:t>Seul Luc </a:t>
            </a:r>
            <a:r>
              <a:rPr lang="de-DE" dirty="0" err="1"/>
              <a:t>parle</a:t>
            </a:r>
            <a:r>
              <a:rPr lang="de-DE" dirty="0"/>
              <a:t> de „</a:t>
            </a:r>
            <a:r>
              <a:rPr lang="fr-FR" b="0" i="0" dirty="0">
                <a:solidFill>
                  <a:srgbClr val="212529"/>
                </a:solidFill>
                <a:effectLst/>
                <a:highlight>
                  <a:srgbClr val="00FF00"/>
                </a:highlight>
                <a:latin typeface="system-ui"/>
              </a:rPr>
              <a:t>faites ceci en mémoire de moi » </a:t>
            </a:r>
            <a:r>
              <a:rPr lang="fr-FR" b="0" i="0" dirty="0">
                <a:solidFill>
                  <a:srgbClr val="212529"/>
                </a:solidFill>
                <a:effectLst/>
                <a:highlight>
                  <a:srgbClr val="FFFFFF"/>
                </a:highlight>
                <a:latin typeface="system-ui"/>
              </a:rPr>
              <a:t> au sujet du pain</a:t>
            </a:r>
          </a:p>
          <a:p>
            <a:r>
              <a:rPr lang="fr-FR" dirty="0">
                <a:solidFill>
                  <a:srgbClr val="212529"/>
                </a:solidFill>
                <a:highlight>
                  <a:srgbClr val="FFFFFF"/>
                </a:highlight>
                <a:latin typeface="system-ui"/>
              </a:rPr>
              <a:t>Paul reprend cette pensée</a:t>
            </a:r>
            <a:r>
              <a:rPr lang="de-DE" dirty="0"/>
              <a:t> </a:t>
            </a:r>
            <a:r>
              <a:rPr lang="de-DE" dirty="0">
                <a:solidFill>
                  <a:srgbClr val="212529"/>
                </a:solidFill>
                <a:highlight>
                  <a:srgbClr val="FFFFFF"/>
                </a:highlight>
                <a:latin typeface="system-ui"/>
              </a:rPr>
              <a:t>en </a:t>
            </a:r>
            <a:r>
              <a:rPr lang="de-DE" dirty="0" err="1">
                <a:solidFill>
                  <a:srgbClr val="212529"/>
                </a:solidFill>
                <a:highlight>
                  <a:srgbClr val="FFFFFF"/>
                </a:highlight>
                <a:latin typeface="system-ui"/>
              </a:rPr>
              <a:t>citant</a:t>
            </a:r>
            <a:r>
              <a:rPr lang="de-DE" dirty="0">
                <a:solidFill>
                  <a:srgbClr val="212529"/>
                </a:solidFill>
                <a:highlight>
                  <a:srgbClr val="FFFFFF"/>
                </a:highlight>
                <a:latin typeface="system-ui"/>
              </a:rPr>
              <a:t> le Seigneur </a:t>
            </a:r>
            <a:r>
              <a:rPr lang="de-DE" dirty="0" err="1">
                <a:solidFill>
                  <a:srgbClr val="212529"/>
                </a:solidFill>
                <a:highlight>
                  <a:srgbClr val="FFFFFF"/>
                </a:highlight>
                <a:latin typeface="system-ui"/>
              </a:rPr>
              <a:t>lui-même</a:t>
            </a:r>
            <a:r>
              <a:rPr lang="de-DE" dirty="0">
                <a:solidFill>
                  <a:srgbClr val="212529"/>
                </a:solidFill>
                <a:highlight>
                  <a:srgbClr val="FFFFFF"/>
                </a:highlight>
                <a:latin typeface="system-ui"/>
              </a:rPr>
              <a:t>, </a:t>
            </a:r>
            <a:r>
              <a:rPr lang="de-DE" dirty="0" err="1">
                <a:solidFill>
                  <a:srgbClr val="212529"/>
                </a:solidFill>
                <a:highlight>
                  <a:srgbClr val="FFFFFF"/>
                </a:highlight>
                <a:latin typeface="system-ui"/>
              </a:rPr>
              <a:t>pour</a:t>
            </a:r>
            <a:r>
              <a:rPr lang="de-DE" dirty="0">
                <a:solidFill>
                  <a:srgbClr val="212529"/>
                </a:solidFill>
                <a:highlight>
                  <a:srgbClr val="FFFFFF"/>
                </a:highlight>
                <a:latin typeface="system-ui"/>
              </a:rPr>
              <a:t> le </a:t>
            </a:r>
            <a:r>
              <a:rPr lang="de-DE" dirty="0" err="1">
                <a:solidFill>
                  <a:srgbClr val="212529"/>
                </a:solidFill>
                <a:highlight>
                  <a:srgbClr val="FFFFFF"/>
                </a:highlight>
                <a:latin typeface="system-ui"/>
              </a:rPr>
              <a:t>pain</a:t>
            </a:r>
            <a:r>
              <a:rPr lang="de-DE" dirty="0">
                <a:solidFill>
                  <a:srgbClr val="212529"/>
                </a:solidFill>
                <a:highlight>
                  <a:srgbClr val="FFFFFF"/>
                </a:highlight>
                <a:latin typeface="system-ui"/>
              </a:rPr>
              <a:t> et </a:t>
            </a:r>
            <a:r>
              <a:rPr lang="de-DE" dirty="0" err="1">
                <a:solidFill>
                  <a:srgbClr val="212529"/>
                </a:solidFill>
                <a:highlight>
                  <a:srgbClr val="FFFFFF"/>
                </a:highlight>
                <a:latin typeface="system-ui"/>
              </a:rPr>
              <a:t>pour</a:t>
            </a:r>
            <a:r>
              <a:rPr lang="de-DE" dirty="0">
                <a:solidFill>
                  <a:srgbClr val="212529"/>
                </a:solidFill>
                <a:highlight>
                  <a:srgbClr val="FFFFFF"/>
                </a:highlight>
                <a:latin typeface="system-ui"/>
              </a:rPr>
              <a:t> la </a:t>
            </a:r>
            <a:r>
              <a:rPr lang="de-DE" dirty="0" err="1">
                <a:solidFill>
                  <a:srgbClr val="212529"/>
                </a:solidFill>
                <a:highlight>
                  <a:srgbClr val="FFFFFF"/>
                </a:highlight>
                <a:latin typeface="system-ui"/>
              </a:rPr>
              <a:t>coupe</a:t>
            </a:r>
            <a:r>
              <a:rPr lang="de-DE" dirty="0">
                <a:solidFill>
                  <a:srgbClr val="212529"/>
                </a:solidFill>
                <a:highlight>
                  <a:srgbClr val="FFFFFF"/>
                </a:highlight>
                <a:latin typeface="system-ui"/>
              </a:rPr>
              <a:t>:</a:t>
            </a:r>
          </a:p>
          <a:p>
            <a:pPr marL="0" indent="0">
              <a:buNone/>
            </a:pPr>
            <a:r>
              <a:rPr lang="fr-FR" b="0" i="0" dirty="0">
                <a:solidFill>
                  <a:srgbClr val="212529"/>
                </a:solidFill>
                <a:effectLst/>
                <a:highlight>
                  <a:srgbClr val="FFFFFF"/>
                </a:highlight>
                <a:latin typeface="system-ui"/>
              </a:rPr>
              <a:t>«  il le rompit et dit : Ceci est mon corps, qui est pour vous ; </a:t>
            </a:r>
            <a:r>
              <a:rPr lang="fr-FR" b="0" i="0" dirty="0">
                <a:solidFill>
                  <a:srgbClr val="212529"/>
                </a:solidFill>
                <a:effectLst/>
                <a:highlight>
                  <a:srgbClr val="00FF00"/>
                </a:highlight>
                <a:latin typeface="system-ui"/>
              </a:rPr>
              <a:t>faites ceci en mémoire de moi</a:t>
            </a:r>
            <a:r>
              <a:rPr lang="fr-FR" b="0" i="0" dirty="0">
                <a:solidFill>
                  <a:srgbClr val="212529"/>
                </a:solidFill>
                <a:effectLst/>
                <a:highlight>
                  <a:srgbClr val="FFFFFF"/>
                </a:highlight>
                <a:latin typeface="system-ui"/>
              </a:rPr>
              <a:t>. </a:t>
            </a:r>
            <a:r>
              <a:rPr lang="fr-FR" b="1" i="0" dirty="0">
                <a:solidFill>
                  <a:srgbClr val="212529"/>
                </a:solidFill>
                <a:effectLst/>
                <a:highlight>
                  <a:srgbClr val="FFFFFF"/>
                </a:highlight>
                <a:latin typeface="system-ui"/>
              </a:rPr>
              <a:t>25 </a:t>
            </a:r>
            <a:r>
              <a:rPr lang="fr-FR" b="0" i="0" dirty="0">
                <a:solidFill>
                  <a:srgbClr val="212529"/>
                </a:solidFill>
                <a:effectLst/>
                <a:highlight>
                  <a:srgbClr val="FFFFFF"/>
                </a:highlight>
                <a:latin typeface="system-ui"/>
              </a:rPr>
              <a:t>De même [il prit] la coupe aussi, après le souper, en disant : Cette coupe est la nouvelle </a:t>
            </a:r>
            <a:r>
              <a:rPr lang="fr-FR" b="0" i="0" dirty="0">
                <a:solidFill>
                  <a:srgbClr val="212529"/>
                </a:solidFill>
                <a:effectLst/>
                <a:highlight>
                  <a:srgbClr val="FFFFFF"/>
                </a:highlight>
                <a:latin typeface="system-ui"/>
                <a:hlinkClick r:id="rId2"/>
              </a:rPr>
              <a:t>alliance</a:t>
            </a:r>
            <a:r>
              <a:rPr lang="fr-FR" b="0" i="0" dirty="0">
                <a:solidFill>
                  <a:srgbClr val="212529"/>
                </a:solidFill>
                <a:effectLst/>
                <a:highlight>
                  <a:srgbClr val="FFFFFF"/>
                </a:highlight>
                <a:latin typeface="system-ui"/>
              </a:rPr>
              <a:t> en mon sang : </a:t>
            </a:r>
            <a:r>
              <a:rPr lang="fr-FR" b="0" i="0" dirty="0">
                <a:solidFill>
                  <a:srgbClr val="212529"/>
                </a:solidFill>
                <a:effectLst/>
                <a:highlight>
                  <a:srgbClr val="00FF00"/>
                </a:highlight>
                <a:latin typeface="system-ui"/>
              </a:rPr>
              <a:t>faites ceci, toutes les fois que vous la boirez, en mémoire de moi. »</a:t>
            </a:r>
          </a:p>
          <a:p>
            <a:r>
              <a:rPr lang="fr-FR" dirty="0">
                <a:solidFill>
                  <a:srgbClr val="212529"/>
                </a:solidFill>
                <a:highlight>
                  <a:srgbClr val="FFFFFF"/>
                </a:highlight>
                <a:latin typeface="system-ui"/>
              </a:rPr>
              <a:t>Paul ajoute son commentaire: « </a:t>
            </a:r>
            <a:r>
              <a:rPr lang="fr-FR" b="0" i="0" dirty="0">
                <a:solidFill>
                  <a:srgbClr val="212529"/>
                </a:solidFill>
                <a:effectLst/>
                <a:highlight>
                  <a:srgbClr val="FFFFFF"/>
                </a:highlight>
                <a:latin typeface="system-ui"/>
              </a:rPr>
              <a:t>Car toutes les fois que vous mangez ce pain et que vous buvez la coupe, </a:t>
            </a:r>
            <a:r>
              <a:rPr lang="fr-FR" b="0" i="0" dirty="0">
                <a:solidFill>
                  <a:srgbClr val="212529"/>
                </a:solidFill>
                <a:effectLst/>
                <a:highlight>
                  <a:srgbClr val="00FF00"/>
                </a:highlight>
                <a:latin typeface="system-ui"/>
              </a:rPr>
              <a:t>vous annoncez la mort du Seigneur</a:t>
            </a:r>
            <a:r>
              <a:rPr lang="fr-FR" b="0" i="0" dirty="0">
                <a:solidFill>
                  <a:srgbClr val="212529"/>
                </a:solidFill>
                <a:effectLst/>
                <a:highlight>
                  <a:srgbClr val="FFFFFF"/>
                </a:highlight>
                <a:latin typeface="system-ui"/>
              </a:rPr>
              <a:t> jusqu’à ce qu’il vienne. » </a:t>
            </a:r>
            <a:endParaRPr lang="de-DE" dirty="0">
              <a:solidFill>
                <a:srgbClr val="212529"/>
              </a:solidFill>
              <a:highlight>
                <a:srgbClr val="FFFFFF"/>
              </a:highlight>
              <a:latin typeface="system-ui"/>
            </a:endParaRPr>
          </a:p>
        </p:txBody>
      </p:sp>
    </p:spTree>
    <p:extLst>
      <p:ext uri="{BB962C8B-B14F-4D97-AF65-F5344CB8AC3E}">
        <p14:creationId xmlns:p14="http://schemas.microsoft.com/office/powerpoint/2010/main" val="1175939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EF71C4-322B-6174-3694-36979BB1C688}"/>
              </a:ext>
            </a:extLst>
          </p:cNvPr>
          <p:cNvSpPr>
            <a:spLocks noGrp="1"/>
          </p:cNvSpPr>
          <p:nvPr>
            <p:ph type="title"/>
          </p:nvPr>
        </p:nvSpPr>
        <p:spPr/>
        <p:txBody>
          <a:bodyPr/>
          <a:lstStyle/>
          <a:p>
            <a:r>
              <a:rPr lang="de-DE" dirty="0"/>
              <a:t>La </a:t>
            </a:r>
            <a:r>
              <a:rPr lang="de-DE" dirty="0" err="1"/>
              <a:t>cÈne</a:t>
            </a:r>
            <a:r>
              <a:rPr lang="de-DE" dirty="0"/>
              <a:t> </a:t>
            </a:r>
            <a:r>
              <a:rPr lang="de-DE" dirty="0" err="1"/>
              <a:t>etait</a:t>
            </a:r>
            <a:r>
              <a:rPr lang="de-DE" dirty="0"/>
              <a:t> </a:t>
            </a:r>
            <a:r>
              <a:rPr lang="de-DE" dirty="0" err="1"/>
              <a:t>prise</a:t>
            </a:r>
            <a:r>
              <a:rPr lang="de-DE" dirty="0"/>
              <a:t> au </a:t>
            </a:r>
            <a:r>
              <a:rPr lang="de-DE" dirty="0" err="1"/>
              <a:t>cours</a:t>
            </a:r>
            <a:r>
              <a:rPr lang="de-DE" dirty="0"/>
              <a:t> </a:t>
            </a:r>
            <a:r>
              <a:rPr lang="de-DE" dirty="0" err="1"/>
              <a:t>d‘un</a:t>
            </a:r>
            <a:r>
              <a:rPr lang="de-DE" dirty="0"/>
              <a:t> </a:t>
            </a:r>
            <a:r>
              <a:rPr lang="de-DE" dirty="0" err="1"/>
              <a:t>repas</a:t>
            </a:r>
            <a:r>
              <a:rPr lang="de-DE" dirty="0"/>
              <a:t> </a:t>
            </a:r>
            <a:r>
              <a:rPr lang="de-DE" dirty="0" err="1"/>
              <a:t>communautaire</a:t>
            </a:r>
            <a:endParaRPr lang="de-DE" dirty="0"/>
          </a:p>
        </p:txBody>
      </p:sp>
      <p:sp>
        <p:nvSpPr>
          <p:cNvPr id="4" name="Foliennummernplatzhalter 3">
            <a:extLst>
              <a:ext uri="{FF2B5EF4-FFF2-40B4-BE49-F238E27FC236}">
                <a16:creationId xmlns:a16="http://schemas.microsoft.com/office/drawing/2014/main" id="{B7DC3DAE-B59D-7033-4128-77FCEB697E91}"/>
              </a:ext>
            </a:extLst>
          </p:cNvPr>
          <p:cNvSpPr>
            <a:spLocks noGrp="1"/>
          </p:cNvSpPr>
          <p:nvPr>
            <p:ph type="sldNum" sz="quarter" idx="11"/>
          </p:nvPr>
        </p:nvSpPr>
        <p:spPr/>
        <p:txBody>
          <a:bodyPr/>
          <a:lstStyle/>
          <a:p>
            <a:fld id="{54413C03-D129-4B04-B289-283874789DC0}" type="slidenum">
              <a:rPr lang="en-US" smtClean="0"/>
              <a:pPr/>
              <a:t>17</a:t>
            </a:fld>
            <a:endParaRPr lang="en-US" dirty="0"/>
          </a:p>
        </p:txBody>
      </p:sp>
      <p:sp>
        <p:nvSpPr>
          <p:cNvPr id="5" name="Textplatzhalter 4">
            <a:extLst>
              <a:ext uri="{FF2B5EF4-FFF2-40B4-BE49-F238E27FC236}">
                <a16:creationId xmlns:a16="http://schemas.microsoft.com/office/drawing/2014/main" id="{C8C08D66-57C4-434B-91A4-0D70A51A4ECC}"/>
              </a:ext>
            </a:extLst>
          </p:cNvPr>
          <p:cNvSpPr>
            <a:spLocks noGrp="1"/>
          </p:cNvSpPr>
          <p:nvPr>
            <p:ph type="body" sz="quarter" idx="12"/>
          </p:nvPr>
        </p:nvSpPr>
        <p:spPr/>
        <p:txBody>
          <a:bodyPr/>
          <a:lstStyle/>
          <a:p>
            <a:r>
              <a:rPr lang="de-DE" dirty="0" err="1"/>
              <a:t>L‘institution</a:t>
            </a:r>
            <a:r>
              <a:rPr lang="de-DE" dirty="0"/>
              <a:t> de la </a:t>
            </a:r>
            <a:r>
              <a:rPr lang="de-DE" dirty="0" err="1"/>
              <a:t>cène</a:t>
            </a:r>
            <a:r>
              <a:rPr lang="de-DE" dirty="0"/>
              <a:t> a </a:t>
            </a:r>
            <a:r>
              <a:rPr lang="de-DE" dirty="0" err="1"/>
              <a:t>eu</a:t>
            </a:r>
            <a:r>
              <a:rPr lang="de-DE" dirty="0"/>
              <a:t> </a:t>
            </a:r>
            <a:r>
              <a:rPr lang="de-DE" dirty="0" err="1"/>
              <a:t>lieu</a:t>
            </a:r>
            <a:r>
              <a:rPr lang="de-DE" dirty="0"/>
              <a:t> </a:t>
            </a:r>
            <a:r>
              <a:rPr lang="de-DE" dirty="0" err="1"/>
              <a:t>pendant</a:t>
            </a:r>
            <a:r>
              <a:rPr lang="de-DE" dirty="0"/>
              <a:t> </a:t>
            </a:r>
            <a:r>
              <a:rPr lang="de-DE" dirty="0" err="1"/>
              <a:t>un</a:t>
            </a:r>
            <a:r>
              <a:rPr lang="de-DE" dirty="0"/>
              <a:t> </a:t>
            </a:r>
            <a:r>
              <a:rPr lang="de-DE" dirty="0" err="1"/>
              <a:t>repas</a:t>
            </a:r>
            <a:r>
              <a:rPr lang="de-DE" dirty="0"/>
              <a:t> de </a:t>
            </a:r>
            <a:r>
              <a:rPr lang="de-DE" dirty="0" err="1"/>
              <a:t>fête</a:t>
            </a:r>
            <a:r>
              <a:rPr lang="de-DE" dirty="0"/>
              <a:t>. </a:t>
            </a:r>
            <a:r>
              <a:rPr lang="de-DE" dirty="0" err="1"/>
              <a:t>Les</a:t>
            </a:r>
            <a:r>
              <a:rPr lang="de-DE" dirty="0"/>
              <a:t> </a:t>
            </a:r>
            <a:r>
              <a:rPr lang="de-DE" dirty="0" err="1"/>
              <a:t>premiers</a:t>
            </a:r>
            <a:r>
              <a:rPr lang="de-DE" dirty="0"/>
              <a:t> </a:t>
            </a:r>
            <a:r>
              <a:rPr lang="de-DE" dirty="0" err="1"/>
              <a:t>chrétiens</a:t>
            </a:r>
            <a:r>
              <a:rPr lang="de-DE" dirty="0"/>
              <a:t> </a:t>
            </a:r>
            <a:r>
              <a:rPr lang="de-DE" dirty="0" err="1"/>
              <a:t>ont</a:t>
            </a:r>
            <a:r>
              <a:rPr lang="de-DE" dirty="0"/>
              <a:t> </a:t>
            </a:r>
            <a:r>
              <a:rPr lang="de-DE" dirty="0" err="1"/>
              <a:t>continué</a:t>
            </a:r>
            <a:endParaRPr lang="de-DE" dirty="0"/>
          </a:p>
        </p:txBody>
      </p:sp>
      <p:sp>
        <p:nvSpPr>
          <p:cNvPr id="6" name="Textplatzhalter 5">
            <a:extLst>
              <a:ext uri="{FF2B5EF4-FFF2-40B4-BE49-F238E27FC236}">
                <a16:creationId xmlns:a16="http://schemas.microsoft.com/office/drawing/2014/main" id="{CD256BB5-EBFC-C175-B3CF-A6FE8361E731}"/>
              </a:ext>
            </a:extLst>
          </p:cNvPr>
          <p:cNvSpPr>
            <a:spLocks noGrp="1"/>
          </p:cNvSpPr>
          <p:nvPr>
            <p:ph type="body" sz="quarter" idx="13"/>
          </p:nvPr>
        </p:nvSpPr>
        <p:spPr/>
        <p:txBody>
          <a:bodyPr/>
          <a:lstStyle/>
          <a:p>
            <a:r>
              <a:rPr lang="fr-FR" b="1" i="0" dirty="0">
                <a:solidFill>
                  <a:srgbClr val="212529"/>
                </a:solidFill>
                <a:effectLst/>
                <a:highlight>
                  <a:srgbClr val="FFFFFF"/>
                </a:highlight>
                <a:latin typeface="system-ui"/>
              </a:rPr>
              <a:t>Actes 2</a:t>
            </a:r>
            <a:r>
              <a:rPr lang="fr-FR" b="0" i="0" dirty="0">
                <a:solidFill>
                  <a:srgbClr val="212529"/>
                </a:solidFill>
                <a:effectLst/>
                <a:highlight>
                  <a:srgbClr val="FFFFFF"/>
                </a:highlight>
                <a:latin typeface="system-ui"/>
              </a:rPr>
              <a:t>: Jour après jour, ils persévéraient d’un commun accord dans le temple ; et</a:t>
            </a:r>
            <a:r>
              <a:rPr lang="fr-FR" b="0" i="0" dirty="0">
                <a:solidFill>
                  <a:srgbClr val="212529"/>
                </a:solidFill>
                <a:effectLst/>
                <a:highlight>
                  <a:srgbClr val="00FF00"/>
                </a:highlight>
                <a:latin typeface="system-ui"/>
              </a:rPr>
              <a:t>, rompant le pain </a:t>
            </a:r>
            <a:r>
              <a:rPr lang="fr-FR" b="0" i="0" dirty="0">
                <a:solidFill>
                  <a:srgbClr val="212529"/>
                </a:solidFill>
                <a:effectLst/>
                <a:highlight>
                  <a:srgbClr val="FFFFFF"/>
                </a:highlight>
                <a:latin typeface="system-ui"/>
              </a:rPr>
              <a:t>dans leurs maisons, ils </a:t>
            </a:r>
            <a:r>
              <a:rPr lang="fr-FR" b="0" i="0" dirty="0">
                <a:solidFill>
                  <a:srgbClr val="212529"/>
                </a:solidFill>
                <a:effectLst/>
                <a:highlight>
                  <a:srgbClr val="FFFF00"/>
                </a:highlight>
                <a:latin typeface="system-ui"/>
              </a:rPr>
              <a:t>prenaient leur nourriture avec joie </a:t>
            </a:r>
            <a:r>
              <a:rPr lang="fr-FR" b="0" i="0" dirty="0">
                <a:solidFill>
                  <a:srgbClr val="212529"/>
                </a:solidFill>
                <a:effectLst/>
                <a:highlight>
                  <a:srgbClr val="FFFFFF"/>
                </a:highlight>
                <a:latin typeface="system-ui"/>
              </a:rPr>
              <a:t>et simplicité de cœur ; </a:t>
            </a:r>
          </a:p>
          <a:p>
            <a:r>
              <a:rPr lang="fr-FR" b="1" dirty="0">
                <a:solidFill>
                  <a:srgbClr val="212529"/>
                </a:solidFill>
                <a:highlight>
                  <a:srgbClr val="FFFFFF"/>
                </a:highlight>
                <a:latin typeface="system-ui"/>
              </a:rPr>
              <a:t>Actes 20</a:t>
            </a:r>
            <a:r>
              <a:rPr lang="fr-FR" dirty="0">
                <a:solidFill>
                  <a:srgbClr val="212529"/>
                </a:solidFill>
                <a:highlight>
                  <a:srgbClr val="FFFFFF"/>
                </a:highlight>
                <a:latin typeface="system-ui"/>
              </a:rPr>
              <a:t>: </a:t>
            </a:r>
            <a:r>
              <a:rPr lang="fr-FR" b="0" i="0" dirty="0">
                <a:solidFill>
                  <a:srgbClr val="212529"/>
                </a:solidFill>
                <a:effectLst/>
                <a:highlight>
                  <a:srgbClr val="FFFFFF"/>
                </a:highlight>
                <a:latin typeface="system-ui"/>
              </a:rPr>
              <a:t>Le premier jour de la semaine, comme nous étions </a:t>
            </a:r>
            <a:r>
              <a:rPr lang="fr-FR" b="0" i="0" dirty="0">
                <a:solidFill>
                  <a:srgbClr val="212529"/>
                </a:solidFill>
                <a:effectLst/>
                <a:highlight>
                  <a:srgbClr val="00FF00"/>
                </a:highlight>
                <a:latin typeface="system-ui"/>
              </a:rPr>
              <a:t>assemblés pour rompre le pain</a:t>
            </a:r>
            <a:r>
              <a:rPr lang="fr-FR" b="0" i="0" dirty="0">
                <a:solidFill>
                  <a:srgbClr val="212529"/>
                </a:solidFill>
                <a:effectLst/>
                <a:highlight>
                  <a:srgbClr val="FFFFFF"/>
                </a:highlight>
                <a:latin typeface="system-ui"/>
              </a:rPr>
              <a:t>,…Alors il remonta, </a:t>
            </a:r>
            <a:r>
              <a:rPr lang="fr-FR" b="0" i="0" dirty="0">
                <a:solidFill>
                  <a:srgbClr val="212529"/>
                </a:solidFill>
                <a:effectLst/>
                <a:highlight>
                  <a:srgbClr val="00FF00"/>
                </a:highlight>
                <a:latin typeface="system-ui"/>
              </a:rPr>
              <a:t>rompit le pain </a:t>
            </a:r>
            <a:r>
              <a:rPr lang="fr-FR" b="0" i="0" dirty="0">
                <a:solidFill>
                  <a:srgbClr val="212529"/>
                </a:solidFill>
                <a:effectLst/>
                <a:highlight>
                  <a:srgbClr val="FFFFFF"/>
                </a:highlight>
                <a:latin typeface="system-ui"/>
              </a:rPr>
              <a:t>et </a:t>
            </a:r>
            <a:r>
              <a:rPr lang="fr-FR" b="0" i="0" dirty="0">
                <a:solidFill>
                  <a:srgbClr val="212529"/>
                </a:solidFill>
                <a:effectLst/>
                <a:highlight>
                  <a:srgbClr val="FFFF00"/>
                </a:highlight>
                <a:latin typeface="system-ui"/>
              </a:rPr>
              <a:t>mangea </a:t>
            </a:r>
            <a:r>
              <a:rPr lang="fr-FR" b="0" i="0" dirty="0">
                <a:solidFill>
                  <a:srgbClr val="212529"/>
                </a:solidFill>
                <a:effectLst/>
                <a:highlight>
                  <a:srgbClr val="FFFFFF"/>
                </a:highlight>
                <a:latin typeface="system-ui"/>
              </a:rPr>
              <a:t>; puis il conversa longuement jusqu’à l’aube, après quoi il partit. </a:t>
            </a:r>
          </a:p>
          <a:p>
            <a:r>
              <a:rPr lang="fr-FR" b="1" i="0" dirty="0">
                <a:solidFill>
                  <a:srgbClr val="212529"/>
                </a:solidFill>
                <a:effectLst/>
                <a:highlight>
                  <a:srgbClr val="FFFFFF"/>
                </a:highlight>
                <a:latin typeface="system-ui"/>
              </a:rPr>
              <a:t>1 Corinthiens 11</a:t>
            </a:r>
            <a:r>
              <a:rPr lang="fr-FR" b="0" i="0" dirty="0">
                <a:solidFill>
                  <a:srgbClr val="212529"/>
                </a:solidFill>
                <a:effectLst/>
                <a:highlight>
                  <a:srgbClr val="FFFFFF"/>
                </a:highlight>
                <a:latin typeface="system-ui"/>
              </a:rPr>
              <a:t>: Quand donc vous vous </a:t>
            </a:r>
            <a:r>
              <a:rPr lang="fr-FR" b="0" i="0" dirty="0">
                <a:solidFill>
                  <a:srgbClr val="212529"/>
                </a:solidFill>
                <a:effectLst/>
                <a:highlight>
                  <a:srgbClr val="00FF00"/>
                </a:highlight>
                <a:latin typeface="system-ui"/>
              </a:rPr>
              <a:t>réunissez en un même lieu</a:t>
            </a:r>
            <a:r>
              <a:rPr lang="fr-FR" b="0" i="0" dirty="0">
                <a:solidFill>
                  <a:srgbClr val="212529"/>
                </a:solidFill>
                <a:effectLst/>
                <a:highlight>
                  <a:srgbClr val="FFFFFF"/>
                </a:highlight>
                <a:latin typeface="system-ui"/>
              </a:rPr>
              <a:t>, ce n’est pas </a:t>
            </a:r>
            <a:r>
              <a:rPr lang="fr-FR" b="0" i="0" dirty="0">
                <a:solidFill>
                  <a:srgbClr val="212529"/>
                </a:solidFill>
                <a:effectLst/>
                <a:highlight>
                  <a:srgbClr val="00FF00"/>
                </a:highlight>
                <a:latin typeface="system-ui"/>
              </a:rPr>
              <a:t>le </a:t>
            </a:r>
            <a:r>
              <a:rPr lang="fr-FR" b="0" i="0" dirty="0" err="1">
                <a:solidFill>
                  <a:srgbClr val="212529"/>
                </a:solidFill>
                <a:effectLst/>
                <a:highlight>
                  <a:srgbClr val="00FF00"/>
                </a:highlight>
                <a:latin typeface="system-ui"/>
              </a:rPr>
              <a:t>repas</a:t>
            </a:r>
            <a:r>
              <a:rPr lang="fr-FR" b="0" i="1" u="none" strike="noStrike" baseline="30000" dirty="0" err="1">
                <a:solidFill>
                  <a:srgbClr val="212529"/>
                </a:solidFill>
                <a:effectLst/>
                <a:highlight>
                  <a:srgbClr val="00FF00"/>
                </a:highlight>
                <a:latin typeface="system-ui"/>
                <a:hlinkClick r:id="rId2"/>
              </a:rPr>
              <a:t>k</a:t>
            </a:r>
            <a:r>
              <a:rPr lang="fr-FR" b="0" i="0" dirty="0">
                <a:solidFill>
                  <a:srgbClr val="212529"/>
                </a:solidFill>
                <a:effectLst/>
                <a:highlight>
                  <a:srgbClr val="00FF00"/>
                </a:highlight>
                <a:latin typeface="system-ui"/>
              </a:rPr>
              <a:t> du </a:t>
            </a:r>
            <a:r>
              <a:rPr lang="fr-FR" b="0" i="0" dirty="0" err="1">
                <a:solidFill>
                  <a:srgbClr val="212529"/>
                </a:solidFill>
                <a:effectLst/>
                <a:highlight>
                  <a:srgbClr val="00FF00"/>
                </a:highlight>
                <a:latin typeface="system-ui"/>
              </a:rPr>
              <a:t>Seigneur</a:t>
            </a:r>
            <a:r>
              <a:rPr lang="fr-FR" b="0" i="1" u="none" strike="noStrike" baseline="30000" dirty="0" err="1">
                <a:solidFill>
                  <a:srgbClr val="212529"/>
                </a:solidFill>
                <a:effectLst/>
                <a:highlight>
                  <a:srgbClr val="00FF00"/>
                </a:highlight>
                <a:latin typeface="system-ui"/>
                <a:hlinkClick r:id="rId3"/>
              </a:rPr>
              <a:t>l</a:t>
            </a:r>
            <a:r>
              <a:rPr lang="fr-FR" b="0" i="0" dirty="0">
                <a:solidFill>
                  <a:srgbClr val="212529"/>
                </a:solidFill>
                <a:effectLst/>
                <a:highlight>
                  <a:srgbClr val="00FF00"/>
                </a:highlight>
                <a:latin typeface="system-ui"/>
              </a:rPr>
              <a:t> </a:t>
            </a:r>
            <a:r>
              <a:rPr lang="fr-FR" b="0" i="0" dirty="0">
                <a:solidFill>
                  <a:srgbClr val="212529"/>
                </a:solidFill>
                <a:effectLst/>
                <a:highlight>
                  <a:srgbClr val="FFFFFF"/>
                </a:highlight>
                <a:latin typeface="system-ui"/>
              </a:rPr>
              <a:t>que vous prenez : </a:t>
            </a:r>
            <a:r>
              <a:rPr lang="fr-FR" b="1" i="0" dirty="0">
                <a:solidFill>
                  <a:srgbClr val="212529"/>
                </a:solidFill>
                <a:effectLst/>
                <a:highlight>
                  <a:srgbClr val="FFFFFF"/>
                </a:highlight>
                <a:latin typeface="system-ui"/>
              </a:rPr>
              <a:t>21 </a:t>
            </a:r>
            <a:r>
              <a:rPr lang="fr-FR" b="0" i="0" dirty="0">
                <a:solidFill>
                  <a:srgbClr val="212529"/>
                </a:solidFill>
                <a:effectLst/>
                <a:highlight>
                  <a:srgbClr val="FFFFFF"/>
                </a:highlight>
                <a:latin typeface="system-ui"/>
              </a:rPr>
              <a:t>car, </a:t>
            </a:r>
            <a:r>
              <a:rPr lang="fr-FR" b="0" i="0" dirty="0">
                <a:solidFill>
                  <a:srgbClr val="212529"/>
                </a:solidFill>
                <a:effectLst/>
                <a:highlight>
                  <a:srgbClr val="FFFF00"/>
                </a:highlight>
                <a:latin typeface="system-ui"/>
              </a:rPr>
              <a:t>au moment de manger</a:t>
            </a:r>
            <a:r>
              <a:rPr lang="fr-FR" b="0" i="0" dirty="0">
                <a:solidFill>
                  <a:srgbClr val="212529"/>
                </a:solidFill>
                <a:effectLst/>
                <a:highlight>
                  <a:srgbClr val="FFFFFF"/>
                </a:highlight>
                <a:latin typeface="system-ui"/>
              </a:rPr>
              <a:t>, chacun commence par </a:t>
            </a:r>
            <a:r>
              <a:rPr lang="fr-FR" b="0" i="0" dirty="0">
                <a:solidFill>
                  <a:srgbClr val="212529"/>
                </a:solidFill>
                <a:effectLst/>
                <a:highlight>
                  <a:srgbClr val="FFFF00"/>
                </a:highlight>
                <a:latin typeface="system-ui"/>
              </a:rPr>
              <a:t>prendre son propre repas</a:t>
            </a:r>
            <a:r>
              <a:rPr lang="fr-FR" b="0" i="0" dirty="0">
                <a:solidFill>
                  <a:srgbClr val="212529"/>
                </a:solidFill>
                <a:effectLst/>
                <a:highlight>
                  <a:srgbClr val="FFFFFF"/>
                </a:highlight>
                <a:latin typeface="system-ui"/>
              </a:rPr>
              <a:t>, et l’un a faim, tandis que l’autre s’enivre. </a:t>
            </a:r>
            <a:r>
              <a:rPr lang="fr-FR" b="1" i="0" dirty="0">
                <a:solidFill>
                  <a:srgbClr val="212529"/>
                </a:solidFill>
                <a:effectLst/>
                <a:highlight>
                  <a:srgbClr val="FFFFFF"/>
                </a:highlight>
                <a:latin typeface="system-ui"/>
              </a:rPr>
              <a:t>22 </a:t>
            </a:r>
            <a:r>
              <a:rPr lang="fr-FR" b="0" i="0" dirty="0">
                <a:solidFill>
                  <a:srgbClr val="212529"/>
                </a:solidFill>
                <a:effectLst/>
                <a:highlight>
                  <a:srgbClr val="FFFFFF"/>
                </a:highlight>
                <a:latin typeface="system-ui"/>
              </a:rPr>
              <a:t>N’avez-vous donc pas des maisons pour </a:t>
            </a:r>
            <a:r>
              <a:rPr lang="fr-FR" b="0" i="0" dirty="0">
                <a:solidFill>
                  <a:srgbClr val="212529"/>
                </a:solidFill>
                <a:effectLst/>
                <a:highlight>
                  <a:srgbClr val="FFFF00"/>
                </a:highlight>
                <a:latin typeface="system-ui"/>
              </a:rPr>
              <a:t>manger et pour boire </a:t>
            </a:r>
            <a:r>
              <a:rPr lang="fr-FR" b="0" i="0" dirty="0">
                <a:solidFill>
                  <a:srgbClr val="212529"/>
                </a:solidFill>
                <a:effectLst/>
                <a:highlight>
                  <a:srgbClr val="FFFFFF"/>
                </a:highlight>
                <a:latin typeface="system-ui"/>
              </a:rPr>
              <a:t>? </a:t>
            </a:r>
          </a:p>
          <a:p>
            <a:r>
              <a:rPr lang="fr-FR" b="1" dirty="0">
                <a:solidFill>
                  <a:srgbClr val="212529"/>
                </a:solidFill>
                <a:highlight>
                  <a:srgbClr val="FFFFFF"/>
                </a:highlight>
                <a:latin typeface="system-ui"/>
              </a:rPr>
              <a:t>1 Corinthiens 11</a:t>
            </a:r>
            <a:r>
              <a:rPr lang="fr-FR" dirty="0">
                <a:solidFill>
                  <a:srgbClr val="212529"/>
                </a:solidFill>
                <a:highlight>
                  <a:srgbClr val="FFFFFF"/>
                </a:highlight>
                <a:latin typeface="system-ui"/>
              </a:rPr>
              <a:t>: </a:t>
            </a:r>
            <a:r>
              <a:rPr lang="fr-FR" b="0" i="0" dirty="0">
                <a:solidFill>
                  <a:srgbClr val="212529"/>
                </a:solidFill>
                <a:effectLst/>
                <a:highlight>
                  <a:srgbClr val="FFFFFF"/>
                </a:highlight>
                <a:latin typeface="system-ui"/>
              </a:rPr>
              <a:t>Ainsi, mes frères, quand vous vous </a:t>
            </a:r>
            <a:r>
              <a:rPr lang="fr-FR" b="0" i="0" dirty="0">
                <a:solidFill>
                  <a:srgbClr val="212529"/>
                </a:solidFill>
                <a:effectLst/>
                <a:highlight>
                  <a:srgbClr val="00FF00"/>
                </a:highlight>
                <a:latin typeface="system-ui"/>
              </a:rPr>
              <a:t>réunissez</a:t>
            </a:r>
            <a:r>
              <a:rPr lang="fr-FR" b="0" i="0" dirty="0">
                <a:solidFill>
                  <a:srgbClr val="212529"/>
                </a:solidFill>
                <a:effectLst/>
                <a:highlight>
                  <a:srgbClr val="FFFF00"/>
                </a:highlight>
                <a:latin typeface="system-ui"/>
              </a:rPr>
              <a:t> pour m</a:t>
            </a:r>
            <a:r>
              <a:rPr lang="fr-FR" b="0" i="0" dirty="0">
                <a:solidFill>
                  <a:srgbClr val="212529"/>
                </a:solidFill>
                <a:effectLst/>
                <a:highlight>
                  <a:srgbClr val="00FF00"/>
                </a:highlight>
                <a:latin typeface="system-ui"/>
              </a:rPr>
              <a:t>a</a:t>
            </a:r>
            <a:r>
              <a:rPr lang="fr-FR" b="0" i="0" dirty="0">
                <a:solidFill>
                  <a:srgbClr val="212529"/>
                </a:solidFill>
                <a:effectLst/>
                <a:highlight>
                  <a:srgbClr val="FFFF00"/>
                </a:highlight>
                <a:latin typeface="system-ui"/>
              </a:rPr>
              <a:t>n</a:t>
            </a:r>
            <a:r>
              <a:rPr lang="fr-FR" b="0" i="0" dirty="0">
                <a:solidFill>
                  <a:srgbClr val="212529"/>
                </a:solidFill>
                <a:effectLst/>
                <a:highlight>
                  <a:srgbClr val="00FF00"/>
                </a:highlight>
                <a:latin typeface="system-ui"/>
              </a:rPr>
              <a:t>g</a:t>
            </a:r>
            <a:r>
              <a:rPr lang="fr-FR" b="0" i="0" dirty="0">
                <a:solidFill>
                  <a:srgbClr val="212529"/>
                </a:solidFill>
                <a:effectLst/>
                <a:highlight>
                  <a:srgbClr val="FFFF00"/>
                </a:highlight>
                <a:latin typeface="system-ui"/>
              </a:rPr>
              <a:t>e</a:t>
            </a:r>
            <a:r>
              <a:rPr lang="fr-FR" b="0" i="0" dirty="0">
                <a:solidFill>
                  <a:srgbClr val="212529"/>
                </a:solidFill>
                <a:effectLst/>
                <a:highlight>
                  <a:srgbClr val="00FF00"/>
                </a:highlight>
                <a:latin typeface="system-ui"/>
              </a:rPr>
              <a:t>r</a:t>
            </a:r>
            <a:r>
              <a:rPr lang="fr-FR" b="0" i="0" dirty="0">
                <a:solidFill>
                  <a:srgbClr val="212529"/>
                </a:solidFill>
                <a:effectLst/>
                <a:highlight>
                  <a:srgbClr val="FFFF00"/>
                </a:highlight>
                <a:latin typeface="system-ui"/>
              </a:rPr>
              <a:t>, </a:t>
            </a:r>
            <a:r>
              <a:rPr lang="fr-FR" b="0" i="0" dirty="0">
                <a:solidFill>
                  <a:srgbClr val="212529"/>
                </a:solidFill>
                <a:effectLst/>
                <a:highlight>
                  <a:srgbClr val="FFFFFF"/>
                </a:highlight>
                <a:latin typeface="system-ui"/>
              </a:rPr>
              <a:t>attendez-vous les uns les autres ; </a:t>
            </a:r>
            <a:r>
              <a:rPr lang="fr-FR" b="1" i="0" dirty="0">
                <a:solidFill>
                  <a:srgbClr val="212529"/>
                </a:solidFill>
                <a:effectLst/>
                <a:highlight>
                  <a:srgbClr val="FFFFFF"/>
                </a:highlight>
                <a:latin typeface="system-ui"/>
              </a:rPr>
              <a:t>34 </a:t>
            </a:r>
            <a:r>
              <a:rPr lang="fr-FR" b="0" i="0" dirty="0">
                <a:solidFill>
                  <a:srgbClr val="212529"/>
                </a:solidFill>
                <a:effectLst/>
                <a:highlight>
                  <a:srgbClr val="FFFF00"/>
                </a:highlight>
                <a:latin typeface="system-ui"/>
              </a:rPr>
              <a:t>si quelqu’un a faim, qu’il mange chez lui</a:t>
            </a:r>
            <a:r>
              <a:rPr lang="fr-FR" b="0" i="0" dirty="0">
                <a:solidFill>
                  <a:srgbClr val="212529"/>
                </a:solidFill>
                <a:effectLst/>
                <a:highlight>
                  <a:srgbClr val="FFFFFF"/>
                </a:highlight>
                <a:latin typeface="system-ui"/>
              </a:rPr>
              <a:t>, afin que vous ne vous </a:t>
            </a:r>
            <a:r>
              <a:rPr lang="fr-FR" b="0" i="0" dirty="0">
                <a:solidFill>
                  <a:srgbClr val="212529"/>
                </a:solidFill>
                <a:effectLst/>
                <a:highlight>
                  <a:srgbClr val="00FF00"/>
                </a:highlight>
                <a:latin typeface="system-ui"/>
              </a:rPr>
              <a:t>réunissiez</a:t>
            </a:r>
            <a:r>
              <a:rPr lang="fr-FR" b="0" i="0" dirty="0">
                <a:solidFill>
                  <a:srgbClr val="212529"/>
                </a:solidFill>
                <a:effectLst/>
                <a:highlight>
                  <a:srgbClr val="FFFFFF"/>
                </a:highlight>
                <a:latin typeface="system-ui"/>
              </a:rPr>
              <a:t> pas pour être jugés</a:t>
            </a:r>
            <a:endParaRPr lang="de-DE" dirty="0">
              <a:solidFill>
                <a:srgbClr val="212529"/>
              </a:solidFill>
              <a:highlight>
                <a:srgbClr val="FFFFFF"/>
              </a:highlight>
              <a:latin typeface="system-ui"/>
            </a:endParaRPr>
          </a:p>
        </p:txBody>
      </p:sp>
    </p:spTree>
    <p:extLst>
      <p:ext uri="{BB962C8B-B14F-4D97-AF65-F5344CB8AC3E}">
        <p14:creationId xmlns:p14="http://schemas.microsoft.com/office/powerpoint/2010/main" val="936797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B1C2418A-969A-4017-ABB1-D74A9613198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306" imgH="306" progId="TCLayout.ActiveDocument.1">
                  <p:embed/>
                </p:oleObj>
              </mc:Choice>
              <mc:Fallback>
                <p:oleObj name="think-cell Folie" r:id="rId4" imgW="306" imgH="306" progId="TCLayout.ActiveDocument.1">
                  <p:embed/>
                  <p:pic>
                    <p:nvPicPr>
                      <p:cNvPr id="6" name="Objekt 5" hidden="1">
                        <a:extLst>
                          <a:ext uri="{FF2B5EF4-FFF2-40B4-BE49-F238E27FC236}">
                            <a16:creationId xmlns:a16="http://schemas.microsoft.com/office/drawing/2014/main" id="{B1C2418A-969A-4017-ABB1-D74A9613198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el 3">
            <a:extLst>
              <a:ext uri="{FF2B5EF4-FFF2-40B4-BE49-F238E27FC236}">
                <a16:creationId xmlns:a16="http://schemas.microsoft.com/office/drawing/2014/main" id="{73B57460-F042-43EF-A022-E1E198052216}"/>
              </a:ext>
            </a:extLst>
          </p:cNvPr>
          <p:cNvSpPr>
            <a:spLocks noGrp="1"/>
          </p:cNvSpPr>
          <p:nvPr>
            <p:ph type="title"/>
          </p:nvPr>
        </p:nvSpPr>
        <p:spPr/>
        <p:txBody>
          <a:bodyPr vert="horz"/>
          <a:lstStyle/>
          <a:p>
            <a:r>
              <a:rPr lang="en-US" dirty="0"/>
              <a:t>Aspect </a:t>
            </a:r>
            <a:r>
              <a:rPr lang="en-US" dirty="0" err="1"/>
              <a:t>individuel</a:t>
            </a:r>
            <a:br>
              <a:rPr lang="en-US" dirty="0"/>
            </a:br>
            <a:r>
              <a:rPr lang="en-US" dirty="0"/>
              <a:t>aspect </a:t>
            </a:r>
            <a:r>
              <a:rPr lang="en-US" dirty="0" err="1"/>
              <a:t>collectif</a:t>
            </a:r>
            <a:endParaRPr lang="en-US" dirty="0"/>
          </a:p>
        </p:txBody>
      </p:sp>
      <p:sp>
        <p:nvSpPr>
          <p:cNvPr id="3" name="Fußzeilenplatzhalter 2">
            <a:extLst>
              <a:ext uri="{FF2B5EF4-FFF2-40B4-BE49-F238E27FC236}">
                <a16:creationId xmlns:a16="http://schemas.microsoft.com/office/drawing/2014/main" id="{6CDA5197-2314-4D7B-A279-BF30BE020CFB}"/>
              </a:ext>
            </a:extLst>
          </p:cNvPr>
          <p:cNvSpPr>
            <a:spLocks noGrp="1"/>
          </p:cNvSpPr>
          <p:nvPr>
            <p:ph type="ftr" sz="quarter" idx="10"/>
          </p:nvPr>
        </p:nvSpPr>
        <p:spPr/>
        <p:txBody>
          <a:bodyPr/>
          <a:lstStyle/>
          <a:p>
            <a:r>
              <a:rPr lang="en-US" dirty="0"/>
              <a:t>IEB 28.10.24</a:t>
            </a:r>
            <a:endParaRPr lang="en-US" noProof="0" dirty="0"/>
          </a:p>
        </p:txBody>
      </p:sp>
      <p:sp>
        <p:nvSpPr>
          <p:cNvPr id="2" name="Foliennummernplatzhalter 1">
            <a:extLst>
              <a:ext uri="{FF2B5EF4-FFF2-40B4-BE49-F238E27FC236}">
                <a16:creationId xmlns:a16="http://schemas.microsoft.com/office/drawing/2014/main" id="{92CB1320-8E39-49D0-AEBF-4FA3E40BB08C}"/>
              </a:ext>
            </a:extLst>
          </p:cNvPr>
          <p:cNvSpPr>
            <a:spLocks noGrp="1"/>
          </p:cNvSpPr>
          <p:nvPr>
            <p:ph type="sldNum" sz="quarter" idx="11"/>
          </p:nvPr>
        </p:nvSpPr>
        <p:spPr/>
        <p:txBody>
          <a:bodyPr/>
          <a:lstStyle/>
          <a:p>
            <a:fld id="{54413C03-D129-4B04-B289-283874789DC0}" type="slidenum">
              <a:rPr lang="en-US" noProof="0" smtClean="0"/>
              <a:pPr/>
              <a:t>18</a:t>
            </a:fld>
            <a:endParaRPr lang="en-US" noProof="0" dirty="0"/>
          </a:p>
        </p:txBody>
      </p:sp>
      <p:pic>
        <p:nvPicPr>
          <p:cNvPr id="10" name="Bildplatzhalter 8" descr="Ein Bild, das Text enthält.&#10;&#10;Automatisch generierte Beschreibung">
            <a:extLst>
              <a:ext uri="{FF2B5EF4-FFF2-40B4-BE49-F238E27FC236}">
                <a16:creationId xmlns:a16="http://schemas.microsoft.com/office/drawing/2014/main" id="{945DE726-323B-4448-A83C-18EF454CE56C}"/>
              </a:ext>
            </a:extLst>
          </p:cNvPr>
          <p:cNvPicPr>
            <a:picLocks noGrp="1" noChangeAspect="1"/>
          </p:cNvPicPr>
          <p:nvPr>
            <p:ph type="pic" sz="quarter" idx="12"/>
          </p:nvPr>
        </p:nvPicPr>
        <p:blipFill>
          <a:blip r:embed="rId6" cstate="screen">
            <a:extLst>
              <a:ext uri="{28A0092B-C50C-407E-A947-70E740481C1C}">
                <a14:useLocalDpi xmlns:a14="http://schemas.microsoft.com/office/drawing/2010/main"/>
              </a:ext>
            </a:extLst>
          </a:blip>
          <a:srcRect/>
          <a:stretch>
            <a:fillRect/>
          </a:stretch>
        </p:blipFill>
        <p:spPr>
          <a:xfrm>
            <a:off x="4646613" y="0"/>
            <a:ext cx="2744787" cy="5145088"/>
          </a:xfrm>
        </p:spPr>
      </p:pic>
      <p:sp>
        <p:nvSpPr>
          <p:cNvPr id="5" name="Ellipse 4">
            <a:extLst>
              <a:ext uri="{FF2B5EF4-FFF2-40B4-BE49-F238E27FC236}">
                <a16:creationId xmlns:a16="http://schemas.microsoft.com/office/drawing/2014/main" id="{9688A030-A185-2EFE-94B2-A3FF6C9BE622}"/>
              </a:ext>
            </a:extLst>
          </p:cNvPr>
          <p:cNvSpPr/>
          <p:nvPr/>
        </p:nvSpPr>
        <p:spPr>
          <a:xfrm>
            <a:off x="8161020" y="4549140"/>
            <a:ext cx="838200" cy="4953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44000" rIns="180000" bIns="144000" rtlCol="0" anchor="t"/>
          <a:lstStyle/>
          <a:p>
            <a:pPr algn="l"/>
            <a:endParaRPr lang="de-DE" sz="1200" dirty="0" err="1"/>
          </a:p>
        </p:txBody>
      </p:sp>
    </p:spTree>
    <p:extLst>
      <p:ext uri="{BB962C8B-B14F-4D97-AF65-F5344CB8AC3E}">
        <p14:creationId xmlns:p14="http://schemas.microsoft.com/office/powerpoint/2010/main" val="28128548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AE5999-2ADF-543E-E22C-FAFCE974245F}"/>
              </a:ext>
            </a:extLst>
          </p:cNvPr>
          <p:cNvSpPr>
            <a:spLocks noGrp="1"/>
          </p:cNvSpPr>
          <p:nvPr>
            <p:ph type="title"/>
          </p:nvPr>
        </p:nvSpPr>
        <p:spPr/>
        <p:txBody>
          <a:bodyPr/>
          <a:lstStyle/>
          <a:p>
            <a:r>
              <a:rPr lang="de-DE" dirty="0" err="1"/>
              <a:t>Un</a:t>
            </a:r>
            <a:r>
              <a:rPr lang="de-DE" dirty="0"/>
              <a:t> </a:t>
            </a:r>
            <a:r>
              <a:rPr lang="de-DE" dirty="0" err="1"/>
              <a:t>geste</a:t>
            </a:r>
            <a:r>
              <a:rPr lang="de-DE" dirty="0"/>
              <a:t> </a:t>
            </a:r>
            <a:r>
              <a:rPr lang="de-DE" dirty="0" err="1"/>
              <a:t>qui</a:t>
            </a:r>
            <a:r>
              <a:rPr lang="de-DE" dirty="0"/>
              <a:t> </a:t>
            </a:r>
            <a:r>
              <a:rPr lang="de-DE" dirty="0" err="1"/>
              <a:t>engage</a:t>
            </a:r>
            <a:r>
              <a:rPr lang="de-DE" dirty="0"/>
              <a:t> </a:t>
            </a:r>
            <a:r>
              <a:rPr lang="de-DE" dirty="0" err="1"/>
              <a:t>ma</a:t>
            </a:r>
            <a:r>
              <a:rPr lang="de-DE" dirty="0"/>
              <a:t> </a:t>
            </a:r>
            <a:r>
              <a:rPr lang="de-DE" dirty="0" err="1"/>
              <a:t>responsabilite</a:t>
            </a:r>
            <a:r>
              <a:rPr lang="de-DE" dirty="0"/>
              <a:t> individuelle</a:t>
            </a:r>
          </a:p>
        </p:txBody>
      </p:sp>
      <p:sp>
        <p:nvSpPr>
          <p:cNvPr id="4" name="Foliennummernplatzhalter 3">
            <a:extLst>
              <a:ext uri="{FF2B5EF4-FFF2-40B4-BE49-F238E27FC236}">
                <a16:creationId xmlns:a16="http://schemas.microsoft.com/office/drawing/2014/main" id="{B16CDAD8-E30F-80B1-0DD6-A46526C6AEA6}"/>
              </a:ext>
            </a:extLst>
          </p:cNvPr>
          <p:cNvSpPr>
            <a:spLocks noGrp="1"/>
          </p:cNvSpPr>
          <p:nvPr>
            <p:ph type="sldNum" sz="quarter" idx="11"/>
          </p:nvPr>
        </p:nvSpPr>
        <p:spPr/>
        <p:txBody>
          <a:bodyPr/>
          <a:lstStyle/>
          <a:p>
            <a:fld id="{54413C03-D129-4B04-B289-283874789DC0}" type="slidenum">
              <a:rPr lang="en-US" smtClean="0"/>
              <a:pPr/>
              <a:t>19</a:t>
            </a:fld>
            <a:endParaRPr lang="en-US" dirty="0"/>
          </a:p>
        </p:txBody>
      </p:sp>
      <p:sp>
        <p:nvSpPr>
          <p:cNvPr id="5" name="Textplatzhalter 4">
            <a:extLst>
              <a:ext uri="{FF2B5EF4-FFF2-40B4-BE49-F238E27FC236}">
                <a16:creationId xmlns:a16="http://schemas.microsoft.com/office/drawing/2014/main" id="{66D7B6A1-8959-3345-87AC-387D911FCD82}"/>
              </a:ext>
            </a:extLst>
          </p:cNvPr>
          <p:cNvSpPr>
            <a:spLocks noGrp="1"/>
          </p:cNvSpPr>
          <p:nvPr>
            <p:ph type="body" sz="quarter" idx="12"/>
          </p:nvPr>
        </p:nvSpPr>
        <p:spPr/>
        <p:txBody>
          <a:bodyPr/>
          <a:lstStyle/>
          <a:p>
            <a:r>
              <a:rPr lang="de-DE" dirty="0"/>
              <a:t>1 </a:t>
            </a:r>
            <a:r>
              <a:rPr lang="de-DE" dirty="0" err="1"/>
              <a:t>Corinthiens</a:t>
            </a:r>
            <a:r>
              <a:rPr lang="de-DE" dirty="0"/>
              <a:t> 11</a:t>
            </a:r>
          </a:p>
        </p:txBody>
      </p:sp>
      <p:sp>
        <p:nvSpPr>
          <p:cNvPr id="6" name="Textplatzhalter 5">
            <a:extLst>
              <a:ext uri="{FF2B5EF4-FFF2-40B4-BE49-F238E27FC236}">
                <a16:creationId xmlns:a16="http://schemas.microsoft.com/office/drawing/2014/main" id="{1BC5D518-F17E-4B0F-7C85-009D82754A9B}"/>
              </a:ext>
            </a:extLst>
          </p:cNvPr>
          <p:cNvSpPr>
            <a:spLocks noGrp="1"/>
          </p:cNvSpPr>
          <p:nvPr>
            <p:ph type="body" sz="quarter" idx="13"/>
          </p:nvPr>
        </p:nvSpPr>
        <p:spPr>
          <a:xfrm>
            <a:off x="300038" y="1832970"/>
            <a:ext cx="7876222" cy="2761889"/>
          </a:xfrm>
        </p:spPr>
        <p:txBody>
          <a:bodyPr/>
          <a:lstStyle/>
          <a:p>
            <a:r>
              <a:rPr lang="fr-FR" b="0" i="0" dirty="0">
                <a:solidFill>
                  <a:srgbClr val="212529"/>
                </a:solidFill>
                <a:effectLst/>
                <a:highlight>
                  <a:srgbClr val="FFFFFF"/>
                </a:highlight>
                <a:latin typeface="system-ui"/>
              </a:rPr>
              <a:t>Ainsi quiconque mange le pain ou boit la coupe du Seigneur </a:t>
            </a:r>
            <a:r>
              <a:rPr lang="fr-FR" b="0" i="0" dirty="0">
                <a:solidFill>
                  <a:srgbClr val="212529"/>
                </a:solidFill>
                <a:effectLst/>
                <a:highlight>
                  <a:srgbClr val="FFFF00"/>
                </a:highlight>
                <a:latin typeface="system-ui"/>
              </a:rPr>
              <a:t>indignement</a:t>
            </a:r>
            <a:r>
              <a:rPr lang="fr-FR" b="0" i="0" dirty="0">
                <a:solidFill>
                  <a:srgbClr val="212529"/>
                </a:solidFill>
                <a:effectLst/>
                <a:highlight>
                  <a:srgbClr val="FFFFFF"/>
                </a:highlight>
                <a:latin typeface="system-ui"/>
              </a:rPr>
              <a:t> sera </a:t>
            </a:r>
            <a:r>
              <a:rPr lang="fr-FR" b="0" i="0" dirty="0">
                <a:solidFill>
                  <a:srgbClr val="212529"/>
                </a:solidFill>
                <a:effectLst/>
                <a:highlight>
                  <a:srgbClr val="FFFF00"/>
                </a:highlight>
                <a:latin typeface="system-ui"/>
              </a:rPr>
              <a:t>coupable</a:t>
            </a:r>
            <a:r>
              <a:rPr lang="fr-FR" b="0" i="0" dirty="0">
                <a:solidFill>
                  <a:srgbClr val="212529"/>
                </a:solidFill>
                <a:effectLst/>
                <a:highlight>
                  <a:srgbClr val="FFFFFF"/>
                </a:highlight>
                <a:latin typeface="system-ui"/>
              </a:rPr>
              <a:t> à l’égard du corps et du sang du Seigneur. </a:t>
            </a:r>
            <a:r>
              <a:rPr lang="fr-FR" b="1" i="0" dirty="0">
                <a:solidFill>
                  <a:srgbClr val="212529"/>
                </a:solidFill>
                <a:effectLst/>
                <a:highlight>
                  <a:srgbClr val="FFFFFF"/>
                </a:highlight>
                <a:latin typeface="system-ui"/>
              </a:rPr>
              <a:t>28 </a:t>
            </a:r>
            <a:r>
              <a:rPr lang="fr-FR" b="0" i="0" dirty="0">
                <a:solidFill>
                  <a:srgbClr val="212529"/>
                </a:solidFill>
                <a:effectLst/>
                <a:highlight>
                  <a:srgbClr val="FFFFFF"/>
                </a:highlight>
                <a:latin typeface="system-ui"/>
              </a:rPr>
              <a:t>Mais que </a:t>
            </a:r>
            <a:r>
              <a:rPr lang="fr-FR" b="0" i="0" dirty="0" err="1">
                <a:solidFill>
                  <a:srgbClr val="212529"/>
                </a:solidFill>
                <a:effectLst/>
                <a:highlight>
                  <a:srgbClr val="00FF00"/>
                </a:highlight>
                <a:latin typeface="system-ui"/>
              </a:rPr>
              <a:t>chacun</a:t>
            </a:r>
            <a:r>
              <a:rPr lang="fr-FR" b="0" i="1" u="none" strike="noStrike" baseline="30000" dirty="0" err="1">
                <a:solidFill>
                  <a:srgbClr val="212529"/>
                </a:solidFill>
                <a:effectLst/>
                <a:highlight>
                  <a:srgbClr val="00FF00"/>
                </a:highlight>
                <a:latin typeface="system-ui"/>
                <a:hlinkClick r:id="rId2"/>
              </a:rPr>
              <a:t>n</a:t>
            </a:r>
            <a:r>
              <a:rPr lang="fr-FR" b="0" i="0" dirty="0">
                <a:solidFill>
                  <a:srgbClr val="212529"/>
                </a:solidFill>
                <a:effectLst/>
                <a:highlight>
                  <a:srgbClr val="00FF00"/>
                </a:highlight>
                <a:latin typeface="system-ui"/>
              </a:rPr>
              <a:t> s’éprouve soi-même</a:t>
            </a:r>
            <a:r>
              <a:rPr lang="fr-FR" b="0" i="0" dirty="0">
                <a:solidFill>
                  <a:srgbClr val="212529"/>
                </a:solidFill>
                <a:effectLst/>
                <a:highlight>
                  <a:srgbClr val="FFFFFF"/>
                </a:highlight>
                <a:latin typeface="system-ui"/>
              </a:rPr>
              <a:t>, et </a:t>
            </a:r>
            <a:r>
              <a:rPr lang="fr-FR" b="0" i="0" dirty="0">
                <a:solidFill>
                  <a:srgbClr val="212529"/>
                </a:solidFill>
                <a:effectLst/>
                <a:highlight>
                  <a:srgbClr val="00FF00"/>
                </a:highlight>
                <a:latin typeface="system-ui"/>
              </a:rPr>
              <a:t>qu’ainsi il mange </a:t>
            </a:r>
            <a:r>
              <a:rPr lang="fr-FR" b="0" i="0" dirty="0">
                <a:solidFill>
                  <a:srgbClr val="212529"/>
                </a:solidFill>
                <a:effectLst/>
                <a:highlight>
                  <a:srgbClr val="FFFFFF"/>
                </a:highlight>
                <a:latin typeface="system-ui"/>
              </a:rPr>
              <a:t>du pain et boive de la coupe ; </a:t>
            </a:r>
            <a:r>
              <a:rPr lang="fr-FR" b="1" i="0" dirty="0">
                <a:solidFill>
                  <a:srgbClr val="212529"/>
                </a:solidFill>
                <a:effectLst/>
                <a:highlight>
                  <a:srgbClr val="FFFFFF"/>
                </a:highlight>
                <a:latin typeface="system-ui"/>
              </a:rPr>
              <a:t>29 </a:t>
            </a:r>
            <a:r>
              <a:rPr lang="fr-FR" b="0" i="0" dirty="0">
                <a:solidFill>
                  <a:srgbClr val="212529"/>
                </a:solidFill>
                <a:effectLst/>
                <a:highlight>
                  <a:srgbClr val="FFFFFF"/>
                </a:highlight>
                <a:latin typeface="system-ui"/>
              </a:rPr>
              <a:t>car celui qui mange et qui boit mange et boit un </a:t>
            </a:r>
            <a:r>
              <a:rPr lang="fr-FR" b="0" i="0" dirty="0">
                <a:solidFill>
                  <a:srgbClr val="212529"/>
                </a:solidFill>
                <a:effectLst/>
                <a:highlight>
                  <a:srgbClr val="FFFF00"/>
                </a:highlight>
                <a:latin typeface="system-ui"/>
              </a:rPr>
              <a:t>jugement contre lui-même</a:t>
            </a:r>
            <a:r>
              <a:rPr lang="fr-FR" b="0" i="0" dirty="0">
                <a:solidFill>
                  <a:srgbClr val="212529"/>
                </a:solidFill>
                <a:effectLst/>
                <a:highlight>
                  <a:srgbClr val="FFFFFF"/>
                </a:highlight>
                <a:latin typeface="system-ui"/>
              </a:rPr>
              <a:t>, ne </a:t>
            </a:r>
            <a:r>
              <a:rPr lang="fr-FR" b="0" i="0" dirty="0">
                <a:solidFill>
                  <a:srgbClr val="212529"/>
                </a:solidFill>
                <a:effectLst/>
                <a:highlight>
                  <a:srgbClr val="FFFF00"/>
                </a:highlight>
                <a:latin typeface="system-ui"/>
              </a:rPr>
              <a:t>distinguant pas le </a:t>
            </a:r>
            <a:r>
              <a:rPr lang="fr-FR" b="0" i="0" dirty="0" err="1">
                <a:solidFill>
                  <a:srgbClr val="212529"/>
                </a:solidFill>
                <a:effectLst/>
                <a:highlight>
                  <a:srgbClr val="FFFF00"/>
                </a:highlight>
                <a:latin typeface="system-ui"/>
              </a:rPr>
              <a:t>corps</a:t>
            </a:r>
            <a:r>
              <a:rPr lang="fr-FR" b="0" i="1" u="none" strike="noStrike" baseline="30000" dirty="0" err="1">
                <a:solidFill>
                  <a:srgbClr val="212529"/>
                </a:solidFill>
                <a:effectLst/>
                <a:highlight>
                  <a:srgbClr val="FFFF00"/>
                </a:highlight>
                <a:latin typeface="system-ui"/>
                <a:hlinkClick r:id="rId3"/>
              </a:rPr>
              <a:t>o</a:t>
            </a:r>
            <a:r>
              <a:rPr lang="fr-FR" b="0" i="0" dirty="0">
                <a:solidFill>
                  <a:srgbClr val="212529"/>
                </a:solidFill>
                <a:effectLst/>
                <a:highlight>
                  <a:srgbClr val="FFFFFF"/>
                </a:highlight>
                <a:latin typeface="system-ui"/>
              </a:rPr>
              <a:t>. </a:t>
            </a:r>
            <a:r>
              <a:rPr lang="fr-FR" b="1" i="0" dirty="0">
                <a:solidFill>
                  <a:srgbClr val="212529"/>
                </a:solidFill>
                <a:effectLst/>
                <a:highlight>
                  <a:srgbClr val="FFFFFF"/>
                </a:highlight>
                <a:latin typeface="system-ui"/>
              </a:rPr>
              <a:t>30 </a:t>
            </a:r>
            <a:r>
              <a:rPr lang="fr-FR" b="0" i="0" dirty="0">
                <a:solidFill>
                  <a:srgbClr val="212529"/>
                </a:solidFill>
                <a:effectLst/>
                <a:highlight>
                  <a:srgbClr val="FFFFFF"/>
                </a:highlight>
                <a:latin typeface="system-ui"/>
              </a:rPr>
              <a:t>C’est pour cela que beaucoup sont </a:t>
            </a:r>
            <a:r>
              <a:rPr lang="fr-FR" b="0" i="0" dirty="0">
                <a:solidFill>
                  <a:srgbClr val="212529"/>
                </a:solidFill>
                <a:effectLst/>
                <a:highlight>
                  <a:srgbClr val="FFFF00"/>
                </a:highlight>
                <a:latin typeface="system-ui"/>
              </a:rPr>
              <a:t>faibles </a:t>
            </a:r>
            <a:r>
              <a:rPr lang="fr-FR" b="0" i="0" dirty="0">
                <a:solidFill>
                  <a:srgbClr val="212529"/>
                </a:solidFill>
                <a:effectLst/>
                <a:highlight>
                  <a:srgbClr val="FFFFFF"/>
                </a:highlight>
                <a:latin typeface="system-ui"/>
              </a:rPr>
              <a:t>et </a:t>
            </a:r>
            <a:r>
              <a:rPr lang="fr-FR" b="0" i="0" dirty="0">
                <a:solidFill>
                  <a:srgbClr val="212529"/>
                </a:solidFill>
                <a:effectLst/>
                <a:highlight>
                  <a:srgbClr val="FFFF00"/>
                </a:highlight>
                <a:latin typeface="system-ui"/>
              </a:rPr>
              <a:t>malades </a:t>
            </a:r>
            <a:r>
              <a:rPr lang="fr-FR" b="0" i="0" dirty="0">
                <a:solidFill>
                  <a:srgbClr val="212529"/>
                </a:solidFill>
                <a:effectLst/>
                <a:highlight>
                  <a:srgbClr val="FFFFFF"/>
                </a:highlight>
                <a:latin typeface="system-ui"/>
              </a:rPr>
              <a:t>parmi vous, et qu’un assez grand nombre </a:t>
            </a:r>
            <a:r>
              <a:rPr lang="fr-FR" b="0" i="0" dirty="0" err="1">
                <a:solidFill>
                  <a:srgbClr val="212529"/>
                </a:solidFill>
                <a:effectLst/>
                <a:highlight>
                  <a:srgbClr val="FFFF00"/>
                </a:highlight>
                <a:latin typeface="system-ui"/>
              </a:rPr>
              <a:t>dorment</a:t>
            </a:r>
            <a:r>
              <a:rPr lang="fr-FR" b="0" i="1" u="none" strike="noStrike" baseline="30000" dirty="0" err="1">
                <a:solidFill>
                  <a:srgbClr val="212529"/>
                </a:solidFill>
                <a:effectLst/>
                <a:highlight>
                  <a:srgbClr val="FFFF00"/>
                </a:highlight>
                <a:latin typeface="system-ui"/>
                <a:hlinkClick r:id="rId4"/>
              </a:rPr>
              <a:t>p</a:t>
            </a:r>
            <a:r>
              <a:rPr lang="fr-FR" b="0" i="0" dirty="0">
                <a:solidFill>
                  <a:srgbClr val="212529"/>
                </a:solidFill>
                <a:effectLst/>
                <a:highlight>
                  <a:srgbClr val="FFFF00"/>
                </a:highlight>
                <a:latin typeface="system-ui"/>
              </a:rPr>
              <a:t>. </a:t>
            </a:r>
            <a:r>
              <a:rPr lang="fr-FR" b="1" i="0" dirty="0">
                <a:solidFill>
                  <a:srgbClr val="212529"/>
                </a:solidFill>
                <a:effectLst/>
                <a:highlight>
                  <a:srgbClr val="FFFFFF"/>
                </a:highlight>
                <a:latin typeface="system-ui"/>
              </a:rPr>
              <a:t>31 </a:t>
            </a:r>
            <a:r>
              <a:rPr lang="fr-FR" b="0" i="0" dirty="0">
                <a:solidFill>
                  <a:srgbClr val="212529"/>
                </a:solidFill>
                <a:effectLst/>
                <a:highlight>
                  <a:srgbClr val="FFFFFF"/>
                </a:highlight>
                <a:latin typeface="system-ui"/>
              </a:rPr>
              <a:t>Si nous nous </a:t>
            </a:r>
            <a:r>
              <a:rPr lang="fr-FR" b="0" i="0" dirty="0" err="1">
                <a:solidFill>
                  <a:srgbClr val="212529"/>
                </a:solidFill>
                <a:effectLst/>
                <a:highlight>
                  <a:srgbClr val="00FF00"/>
                </a:highlight>
                <a:latin typeface="system-ui"/>
              </a:rPr>
              <a:t>jugions</a:t>
            </a:r>
            <a:r>
              <a:rPr lang="fr-FR" b="0" i="1" u="none" strike="noStrike" baseline="30000" dirty="0" err="1">
                <a:solidFill>
                  <a:srgbClr val="212529"/>
                </a:solidFill>
                <a:effectLst/>
                <a:highlight>
                  <a:srgbClr val="00FF00"/>
                </a:highlight>
                <a:latin typeface="system-ui"/>
                <a:hlinkClick r:id="rId5"/>
              </a:rPr>
              <a:t>q</a:t>
            </a:r>
            <a:r>
              <a:rPr lang="fr-FR" b="0" i="0" dirty="0">
                <a:solidFill>
                  <a:srgbClr val="212529"/>
                </a:solidFill>
                <a:effectLst/>
                <a:highlight>
                  <a:srgbClr val="00FF00"/>
                </a:highlight>
                <a:latin typeface="system-ui"/>
              </a:rPr>
              <a:t> nous-mêmes</a:t>
            </a:r>
            <a:r>
              <a:rPr lang="fr-FR" b="0" i="0" dirty="0">
                <a:solidFill>
                  <a:srgbClr val="212529"/>
                </a:solidFill>
                <a:effectLst/>
                <a:highlight>
                  <a:srgbClr val="FFFFFF"/>
                </a:highlight>
                <a:latin typeface="system-ui"/>
              </a:rPr>
              <a:t>, nous ne serions pas </a:t>
            </a:r>
            <a:r>
              <a:rPr lang="fr-FR" b="0" i="0" dirty="0" err="1">
                <a:solidFill>
                  <a:srgbClr val="212529"/>
                </a:solidFill>
                <a:effectLst/>
                <a:highlight>
                  <a:srgbClr val="FFFF00"/>
                </a:highlight>
                <a:latin typeface="system-ui"/>
              </a:rPr>
              <a:t>jugés</a:t>
            </a:r>
            <a:r>
              <a:rPr lang="fr-FR" b="0" i="1" u="none" strike="noStrike" baseline="30000" dirty="0" err="1">
                <a:solidFill>
                  <a:srgbClr val="212529"/>
                </a:solidFill>
                <a:effectLst/>
                <a:highlight>
                  <a:srgbClr val="FFFF00"/>
                </a:highlight>
                <a:latin typeface="system-ui"/>
                <a:hlinkClick r:id="rId6"/>
              </a:rPr>
              <a:t>r</a:t>
            </a:r>
            <a:r>
              <a:rPr lang="fr-FR" b="0" i="0" dirty="0">
                <a:solidFill>
                  <a:srgbClr val="212529"/>
                </a:solidFill>
                <a:effectLst/>
                <a:highlight>
                  <a:srgbClr val="FFFFFF"/>
                </a:highlight>
                <a:latin typeface="system-ui"/>
              </a:rPr>
              <a:t>. </a:t>
            </a:r>
            <a:r>
              <a:rPr lang="fr-FR" b="1" i="0" dirty="0">
                <a:solidFill>
                  <a:srgbClr val="212529"/>
                </a:solidFill>
                <a:effectLst/>
                <a:highlight>
                  <a:srgbClr val="FFFFFF"/>
                </a:highlight>
                <a:latin typeface="system-ui"/>
              </a:rPr>
              <a:t>32 </a:t>
            </a:r>
            <a:r>
              <a:rPr lang="fr-FR" b="0" i="0" dirty="0">
                <a:solidFill>
                  <a:srgbClr val="212529"/>
                </a:solidFill>
                <a:effectLst/>
                <a:highlight>
                  <a:srgbClr val="FFFFFF"/>
                </a:highlight>
                <a:latin typeface="system-ui"/>
              </a:rPr>
              <a:t>Mais quand nous sommes </a:t>
            </a:r>
            <a:r>
              <a:rPr lang="fr-FR" b="0" i="0" dirty="0">
                <a:solidFill>
                  <a:srgbClr val="212529"/>
                </a:solidFill>
                <a:effectLst/>
                <a:highlight>
                  <a:srgbClr val="FFFF00"/>
                </a:highlight>
                <a:latin typeface="system-ui"/>
              </a:rPr>
              <a:t>jugés</a:t>
            </a:r>
            <a:r>
              <a:rPr lang="fr-FR" b="0" i="0" dirty="0">
                <a:solidFill>
                  <a:srgbClr val="212529"/>
                </a:solidFill>
                <a:effectLst/>
                <a:highlight>
                  <a:srgbClr val="FFFFFF"/>
                </a:highlight>
                <a:latin typeface="system-ui"/>
              </a:rPr>
              <a:t>, c’est le Seigneur qui nous </a:t>
            </a:r>
            <a:r>
              <a:rPr lang="fr-FR" b="0" i="0" dirty="0">
                <a:solidFill>
                  <a:srgbClr val="212529"/>
                </a:solidFill>
                <a:effectLst/>
                <a:highlight>
                  <a:srgbClr val="FFFF00"/>
                </a:highlight>
                <a:latin typeface="system-ui"/>
              </a:rPr>
              <a:t>discipline</a:t>
            </a:r>
            <a:r>
              <a:rPr lang="fr-FR" b="0" i="0" dirty="0">
                <a:solidFill>
                  <a:srgbClr val="212529"/>
                </a:solidFill>
                <a:effectLst/>
                <a:highlight>
                  <a:srgbClr val="FFFFFF"/>
                </a:highlight>
                <a:latin typeface="system-ui"/>
              </a:rPr>
              <a:t>, afin que nous ne soyons pas condamnés avec le monde.</a:t>
            </a:r>
          </a:p>
          <a:p>
            <a:endParaRPr lang="fr-FR" dirty="0">
              <a:solidFill>
                <a:srgbClr val="212529"/>
              </a:solidFill>
              <a:highlight>
                <a:srgbClr val="FFFFFF"/>
              </a:highlight>
              <a:latin typeface="system-ui"/>
            </a:endParaRPr>
          </a:p>
          <a:p>
            <a:r>
              <a:rPr lang="fr-FR" dirty="0">
                <a:solidFill>
                  <a:srgbClr val="212529"/>
                </a:solidFill>
                <a:highlight>
                  <a:srgbClr val="FFFFFF"/>
                </a:highlight>
                <a:latin typeface="system-ui"/>
              </a:rPr>
              <a:t>Le sérieux de la cène: distinguer le corps du Seigneur derrière le pain, distinguer le sang derrière la coupe.</a:t>
            </a:r>
          </a:p>
          <a:p>
            <a:r>
              <a:rPr lang="fr-FR" dirty="0">
                <a:solidFill>
                  <a:srgbClr val="212529"/>
                </a:solidFill>
                <a:highlight>
                  <a:srgbClr val="FFFFFF"/>
                </a:highlight>
                <a:latin typeface="system-ui"/>
              </a:rPr>
              <a:t>« le partage du pain et du vin forme un événement dans lequel la foi appréhende le Christ. » (G. </a:t>
            </a:r>
            <a:r>
              <a:rPr lang="fr-FR" dirty="0" err="1">
                <a:solidFill>
                  <a:srgbClr val="212529"/>
                </a:solidFill>
                <a:highlight>
                  <a:srgbClr val="FFFFFF"/>
                </a:highlight>
                <a:latin typeface="system-ui"/>
              </a:rPr>
              <a:t>Ladd</a:t>
            </a:r>
            <a:r>
              <a:rPr lang="fr-FR" dirty="0">
                <a:solidFill>
                  <a:srgbClr val="212529"/>
                </a:solidFill>
                <a:highlight>
                  <a:srgbClr val="FFFFFF"/>
                </a:highlight>
                <a:latin typeface="system-ui"/>
              </a:rPr>
              <a:t>)</a:t>
            </a:r>
          </a:p>
          <a:p>
            <a:r>
              <a:rPr lang="fr-FR" dirty="0">
                <a:solidFill>
                  <a:srgbClr val="212529"/>
                </a:solidFill>
                <a:highlight>
                  <a:srgbClr val="FFFFFF"/>
                </a:highlight>
                <a:latin typeface="system-ui"/>
              </a:rPr>
              <a:t>S’éprouver, non par pour s’abstenir…mais pour manger</a:t>
            </a:r>
            <a:endParaRPr lang="de-DE" dirty="0"/>
          </a:p>
        </p:txBody>
      </p:sp>
    </p:spTree>
    <p:extLst>
      <p:ext uri="{BB962C8B-B14F-4D97-AF65-F5344CB8AC3E}">
        <p14:creationId xmlns:p14="http://schemas.microsoft.com/office/powerpoint/2010/main" val="1196407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57C292-B66B-4C38-BB8F-AFD7450C9976}"/>
              </a:ext>
            </a:extLst>
          </p:cNvPr>
          <p:cNvSpPr>
            <a:spLocks noGrp="1"/>
          </p:cNvSpPr>
          <p:nvPr>
            <p:ph type="title"/>
          </p:nvPr>
        </p:nvSpPr>
        <p:spPr/>
        <p:txBody>
          <a:bodyPr/>
          <a:lstStyle/>
          <a:p>
            <a:r>
              <a:rPr lang="de-DE" dirty="0"/>
              <a:t>Agenda</a:t>
            </a:r>
          </a:p>
        </p:txBody>
      </p:sp>
      <p:sp>
        <p:nvSpPr>
          <p:cNvPr id="3" name="Fußzeilenplatzhalter 2">
            <a:extLst>
              <a:ext uri="{FF2B5EF4-FFF2-40B4-BE49-F238E27FC236}">
                <a16:creationId xmlns:a16="http://schemas.microsoft.com/office/drawing/2014/main" id="{73FF12DF-5B00-41E7-A2E8-C6F2D6FF6456}"/>
              </a:ext>
            </a:extLst>
          </p:cNvPr>
          <p:cNvSpPr>
            <a:spLocks noGrp="1"/>
          </p:cNvSpPr>
          <p:nvPr>
            <p:ph type="ftr" sz="quarter" idx="10"/>
          </p:nvPr>
        </p:nvSpPr>
        <p:spPr/>
        <p:txBody>
          <a:bodyPr/>
          <a:lstStyle/>
          <a:p>
            <a:r>
              <a:rPr lang="en-US"/>
              <a:t>Presentation title</a:t>
            </a:r>
            <a:endParaRPr lang="en-US" dirty="0"/>
          </a:p>
        </p:txBody>
      </p:sp>
      <p:sp>
        <p:nvSpPr>
          <p:cNvPr id="4" name="Foliennummernplatzhalter 3">
            <a:extLst>
              <a:ext uri="{FF2B5EF4-FFF2-40B4-BE49-F238E27FC236}">
                <a16:creationId xmlns:a16="http://schemas.microsoft.com/office/drawing/2014/main" id="{B981E78E-C101-425F-B5CF-2ADBD70C09F8}"/>
              </a:ext>
            </a:extLst>
          </p:cNvPr>
          <p:cNvSpPr>
            <a:spLocks noGrp="1"/>
          </p:cNvSpPr>
          <p:nvPr>
            <p:ph type="sldNum" sz="quarter" idx="11"/>
          </p:nvPr>
        </p:nvSpPr>
        <p:spPr/>
        <p:txBody>
          <a:bodyPr/>
          <a:lstStyle/>
          <a:p>
            <a:fld id="{54413C03-D129-4B04-B289-283874789DC0}" type="slidenum">
              <a:rPr lang="en-US" smtClean="0"/>
              <a:pPr/>
              <a:t>2</a:t>
            </a:fld>
            <a:endParaRPr lang="en-US" dirty="0"/>
          </a:p>
        </p:txBody>
      </p:sp>
      <p:sp>
        <p:nvSpPr>
          <p:cNvPr id="5" name="Textplatzhalter 4">
            <a:extLst>
              <a:ext uri="{FF2B5EF4-FFF2-40B4-BE49-F238E27FC236}">
                <a16:creationId xmlns:a16="http://schemas.microsoft.com/office/drawing/2014/main" id="{A7CA6FD7-A442-4D66-8B16-DE77C07FE736}"/>
              </a:ext>
            </a:extLst>
          </p:cNvPr>
          <p:cNvSpPr>
            <a:spLocks noGrp="1"/>
          </p:cNvSpPr>
          <p:nvPr>
            <p:ph type="body" sz="quarter" idx="12"/>
          </p:nvPr>
        </p:nvSpPr>
        <p:spPr/>
        <p:txBody>
          <a:bodyPr/>
          <a:lstStyle/>
          <a:p>
            <a:r>
              <a:rPr lang="de-DE" dirty="0"/>
              <a:t>La </a:t>
            </a:r>
            <a:r>
              <a:rPr lang="de-DE" dirty="0" err="1"/>
              <a:t>cÈNE</a:t>
            </a:r>
            <a:endParaRPr lang="de-DE" dirty="0"/>
          </a:p>
          <a:p>
            <a:endParaRPr lang="de-DE" dirty="0"/>
          </a:p>
        </p:txBody>
      </p:sp>
      <p:sp>
        <p:nvSpPr>
          <p:cNvPr id="6" name="Textplatzhalter 5">
            <a:extLst>
              <a:ext uri="{FF2B5EF4-FFF2-40B4-BE49-F238E27FC236}">
                <a16:creationId xmlns:a16="http://schemas.microsoft.com/office/drawing/2014/main" id="{F1B58AC5-81DF-4B25-9E94-BC806E46CA9E}"/>
              </a:ext>
            </a:extLst>
          </p:cNvPr>
          <p:cNvSpPr>
            <a:spLocks noGrp="1"/>
          </p:cNvSpPr>
          <p:nvPr>
            <p:ph type="body" sz="quarter" idx="13"/>
          </p:nvPr>
        </p:nvSpPr>
        <p:spPr/>
        <p:txBody>
          <a:bodyPr/>
          <a:lstStyle/>
          <a:p>
            <a:r>
              <a:rPr lang="de-DE" dirty="0"/>
              <a:t>01	</a:t>
            </a:r>
            <a:r>
              <a:rPr lang="de-DE" dirty="0" err="1"/>
              <a:t>Les</a:t>
            </a:r>
            <a:r>
              <a:rPr lang="de-DE" dirty="0"/>
              <a:t> 7 </a:t>
            </a:r>
            <a:r>
              <a:rPr lang="de-DE" dirty="0" err="1"/>
              <a:t>mentions</a:t>
            </a:r>
            <a:r>
              <a:rPr lang="de-DE" dirty="0"/>
              <a:t> </a:t>
            </a:r>
            <a:r>
              <a:rPr lang="de-DE" dirty="0" err="1"/>
              <a:t>dans</a:t>
            </a:r>
            <a:r>
              <a:rPr lang="de-DE" dirty="0"/>
              <a:t> le Nouveau Testament</a:t>
            </a:r>
          </a:p>
          <a:p>
            <a:pPr algn="l"/>
            <a:r>
              <a:rPr lang="de-DE" dirty="0"/>
              <a:t>02	</a:t>
            </a:r>
            <a:r>
              <a:rPr lang="fr-FR" dirty="0"/>
              <a:t>Institution et son contexte, signification, répétition</a:t>
            </a:r>
          </a:p>
          <a:p>
            <a:r>
              <a:rPr lang="de-DE" dirty="0"/>
              <a:t>03	</a:t>
            </a:r>
            <a:r>
              <a:rPr lang="de-DE" dirty="0" err="1"/>
              <a:t>Aspect</a:t>
            </a:r>
            <a:r>
              <a:rPr lang="de-DE" dirty="0"/>
              <a:t> </a:t>
            </a:r>
            <a:r>
              <a:rPr lang="de-DE" dirty="0" err="1"/>
              <a:t>individuel</a:t>
            </a:r>
            <a:r>
              <a:rPr lang="de-DE" dirty="0"/>
              <a:t>, </a:t>
            </a:r>
            <a:r>
              <a:rPr lang="de-DE" dirty="0" err="1"/>
              <a:t>aspect</a:t>
            </a:r>
            <a:r>
              <a:rPr lang="de-DE" dirty="0"/>
              <a:t> </a:t>
            </a:r>
            <a:r>
              <a:rPr lang="de-DE" dirty="0" err="1"/>
              <a:t>collectif</a:t>
            </a:r>
            <a:endParaRPr lang="de-DE" dirty="0"/>
          </a:p>
          <a:p>
            <a:pPr algn="l"/>
            <a:r>
              <a:rPr lang="de-DE" dirty="0"/>
              <a:t>04 	</a:t>
            </a:r>
            <a:r>
              <a:rPr lang="fr-FR" dirty="0"/>
              <a:t>Notion de communion, table du Seigneur, discipline</a:t>
            </a:r>
          </a:p>
        </p:txBody>
      </p:sp>
    </p:spTree>
    <p:extLst>
      <p:ext uri="{BB962C8B-B14F-4D97-AF65-F5344CB8AC3E}">
        <p14:creationId xmlns:p14="http://schemas.microsoft.com/office/powerpoint/2010/main" val="35168724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AE5999-2ADF-543E-E22C-FAFCE974245F}"/>
              </a:ext>
            </a:extLst>
          </p:cNvPr>
          <p:cNvSpPr>
            <a:spLocks noGrp="1"/>
          </p:cNvSpPr>
          <p:nvPr>
            <p:ph type="title"/>
          </p:nvPr>
        </p:nvSpPr>
        <p:spPr/>
        <p:txBody>
          <a:bodyPr/>
          <a:lstStyle/>
          <a:p>
            <a:r>
              <a:rPr lang="de-DE" dirty="0" err="1"/>
              <a:t>Une</a:t>
            </a:r>
            <a:r>
              <a:rPr lang="de-DE" dirty="0"/>
              <a:t> </a:t>
            </a:r>
            <a:r>
              <a:rPr lang="de-DE" dirty="0" err="1"/>
              <a:t>expression</a:t>
            </a:r>
            <a:r>
              <a:rPr lang="de-DE" dirty="0"/>
              <a:t> de </a:t>
            </a:r>
            <a:r>
              <a:rPr lang="de-DE" dirty="0" err="1"/>
              <a:t>communion</a:t>
            </a:r>
            <a:br>
              <a:rPr lang="de-DE" dirty="0"/>
            </a:br>
            <a:r>
              <a:rPr lang="de-DE" dirty="0" err="1"/>
              <a:t>une</a:t>
            </a:r>
            <a:r>
              <a:rPr lang="de-DE" dirty="0"/>
              <a:t> </a:t>
            </a:r>
            <a:r>
              <a:rPr lang="de-DE" dirty="0" err="1"/>
              <a:t>dimension</a:t>
            </a:r>
            <a:r>
              <a:rPr lang="de-DE" dirty="0"/>
              <a:t> </a:t>
            </a:r>
            <a:r>
              <a:rPr lang="de-DE" dirty="0" err="1"/>
              <a:t>collective</a:t>
            </a:r>
            <a:br>
              <a:rPr lang="de-DE" dirty="0"/>
            </a:br>
            <a:endParaRPr lang="de-DE" dirty="0"/>
          </a:p>
        </p:txBody>
      </p:sp>
      <p:sp>
        <p:nvSpPr>
          <p:cNvPr id="4" name="Foliennummernplatzhalter 3">
            <a:extLst>
              <a:ext uri="{FF2B5EF4-FFF2-40B4-BE49-F238E27FC236}">
                <a16:creationId xmlns:a16="http://schemas.microsoft.com/office/drawing/2014/main" id="{B16CDAD8-E30F-80B1-0DD6-A46526C6AEA6}"/>
              </a:ext>
            </a:extLst>
          </p:cNvPr>
          <p:cNvSpPr>
            <a:spLocks noGrp="1"/>
          </p:cNvSpPr>
          <p:nvPr>
            <p:ph type="sldNum" sz="quarter" idx="11"/>
          </p:nvPr>
        </p:nvSpPr>
        <p:spPr/>
        <p:txBody>
          <a:bodyPr/>
          <a:lstStyle/>
          <a:p>
            <a:fld id="{54413C03-D129-4B04-B289-283874789DC0}" type="slidenum">
              <a:rPr lang="en-US" smtClean="0"/>
              <a:pPr/>
              <a:t>20</a:t>
            </a:fld>
            <a:endParaRPr lang="en-US" dirty="0"/>
          </a:p>
        </p:txBody>
      </p:sp>
      <p:sp>
        <p:nvSpPr>
          <p:cNvPr id="5" name="Textplatzhalter 4">
            <a:extLst>
              <a:ext uri="{FF2B5EF4-FFF2-40B4-BE49-F238E27FC236}">
                <a16:creationId xmlns:a16="http://schemas.microsoft.com/office/drawing/2014/main" id="{66D7B6A1-8959-3345-87AC-387D911FCD82}"/>
              </a:ext>
            </a:extLst>
          </p:cNvPr>
          <p:cNvSpPr>
            <a:spLocks noGrp="1"/>
          </p:cNvSpPr>
          <p:nvPr>
            <p:ph type="body" sz="quarter" idx="12"/>
          </p:nvPr>
        </p:nvSpPr>
        <p:spPr/>
        <p:txBody>
          <a:bodyPr/>
          <a:lstStyle/>
          <a:p>
            <a:r>
              <a:rPr lang="de-DE" dirty="0"/>
              <a:t>1 </a:t>
            </a:r>
            <a:r>
              <a:rPr lang="de-DE" dirty="0" err="1"/>
              <a:t>Corinthiens</a:t>
            </a:r>
            <a:r>
              <a:rPr lang="de-DE" dirty="0"/>
              <a:t> 10</a:t>
            </a:r>
          </a:p>
        </p:txBody>
      </p:sp>
      <p:sp>
        <p:nvSpPr>
          <p:cNvPr id="6" name="Textplatzhalter 5">
            <a:extLst>
              <a:ext uri="{FF2B5EF4-FFF2-40B4-BE49-F238E27FC236}">
                <a16:creationId xmlns:a16="http://schemas.microsoft.com/office/drawing/2014/main" id="{1BC5D518-F17E-4B0F-7C85-009D82754A9B}"/>
              </a:ext>
            </a:extLst>
          </p:cNvPr>
          <p:cNvSpPr>
            <a:spLocks noGrp="1"/>
          </p:cNvSpPr>
          <p:nvPr>
            <p:ph type="body" sz="quarter" idx="13"/>
          </p:nvPr>
        </p:nvSpPr>
        <p:spPr>
          <a:xfrm>
            <a:off x="300038" y="1832970"/>
            <a:ext cx="8241982" cy="2609489"/>
          </a:xfrm>
        </p:spPr>
        <p:txBody>
          <a:bodyPr/>
          <a:lstStyle/>
          <a:p>
            <a:r>
              <a:rPr lang="fr-FR" b="0" i="0" dirty="0">
                <a:solidFill>
                  <a:srgbClr val="212529"/>
                </a:solidFill>
                <a:effectLst/>
                <a:highlight>
                  <a:srgbClr val="FFFFFF"/>
                </a:highlight>
                <a:latin typeface="system-ui"/>
              </a:rPr>
              <a:t>C’est pourquoi, mes bien-aimés, fuyez l’idolâtrie. </a:t>
            </a:r>
            <a:r>
              <a:rPr lang="fr-FR" b="1" i="0" dirty="0">
                <a:solidFill>
                  <a:srgbClr val="212529"/>
                </a:solidFill>
                <a:effectLst/>
                <a:highlight>
                  <a:srgbClr val="FFFFFF"/>
                </a:highlight>
                <a:latin typeface="system-ui"/>
              </a:rPr>
              <a:t>15 </a:t>
            </a:r>
            <a:r>
              <a:rPr lang="fr-FR" b="0" i="0" dirty="0">
                <a:solidFill>
                  <a:srgbClr val="212529"/>
                </a:solidFill>
                <a:effectLst/>
                <a:highlight>
                  <a:srgbClr val="FFFFFF"/>
                </a:highlight>
                <a:latin typeface="system-ui"/>
              </a:rPr>
              <a:t>Je parle comme à des personnes intelligentes : jugez vous-mêmes de ce que je dis. </a:t>
            </a:r>
            <a:r>
              <a:rPr lang="fr-FR" b="1" i="0" dirty="0">
                <a:solidFill>
                  <a:srgbClr val="212529"/>
                </a:solidFill>
                <a:effectLst/>
                <a:highlight>
                  <a:srgbClr val="FFFFFF"/>
                </a:highlight>
                <a:latin typeface="system-ui"/>
              </a:rPr>
              <a:t>16 </a:t>
            </a:r>
            <a:r>
              <a:rPr lang="fr-FR" b="0" i="0" dirty="0">
                <a:solidFill>
                  <a:srgbClr val="212529"/>
                </a:solidFill>
                <a:effectLst/>
                <a:highlight>
                  <a:srgbClr val="FFFFFF"/>
                </a:highlight>
                <a:latin typeface="system-ui"/>
              </a:rPr>
              <a:t>La </a:t>
            </a:r>
            <a:r>
              <a:rPr lang="fr-FR" b="0" i="0" dirty="0">
                <a:solidFill>
                  <a:srgbClr val="212529"/>
                </a:solidFill>
                <a:effectLst/>
                <a:highlight>
                  <a:srgbClr val="FFFF00"/>
                </a:highlight>
                <a:latin typeface="system-ui"/>
              </a:rPr>
              <a:t>coupe de bénédiction </a:t>
            </a:r>
            <a:r>
              <a:rPr lang="fr-FR" b="0" i="0" dirty="0">
                <a:solidFill>
                  <a:srgbClr val="212529"/>
                </a:solidFill>
                <a:effectLst/>
                <a:highlight>
                  <a:srgbClr val="FFFFFF"/>
                </a:highlight>
                <a:latin typeface="system-ui"/>
              </a:rPr>
              <a:t>pour </a:t>
            </a:r>
            <a:r>
              <a:rPr lang="fr-FR" b="0" i="0" dirty="0" err="1">
                <a:solidFill>
                  <a:srgbClr val="212529"/>
                </a:solidFill>
                <a:effectLst/>
                <a:highlight>
                  <a:srgbClr val="FFFFFF"/>
                </a:highlight>
                <a:latin typeface="system-ui"/>
              </a:rPr>
              <a:t>laquelle</a:t>
            </a:r>
            <a:r>
              <a:rPr lang="fr-FR" b="0" i="1" u="none" strike="noStrike" baseline="30000" dirty="0" err="1">
                <a:solidFill>
                  <a:srgbClr val="212529"/>
                </a:solidFill>
                <a:effectLst/>
                <a:highlight>
                  <a:srgbClr val="FFFFFF"/>
                </a:highlight>
                <a:latin typeface="system-ui"/>
                <a:hlinkClick r:id="rId2"/>
              </a:rPr>
              <a:t>f</a:t>
            </a:r>
            <a:r>
              <a:rPr lang="fr-FR" b="0" i="0" dirty="0">
                <a:solidFill>
                  <a:srgbClr val="212529"/>
                </a:solidFill>
                <a:effectLst/>
                <a:highlight>
                  <a:srgbClr val="FFFFFF"/>
                </a:highlight>
                <a:latin typeface="system-ui"/>
              </a:rPr>
              <a:t> nous </a:t>
            </a:r>
            <a:r>
              <a:rPr lang="fr-FR" b="0" i="0" dirty="0">
                <a:solidFill>
                  <a:srgbClr val="212529"/>
                </a:solidFill>
                <a:effectLst/>
                <a:highlight>
                  <a:srgbClr val="FFFFFF"/>
                </a:highlight>
                <a:latin typeface="system-ui"/>
                <a:hlinkClick r:id="rId3"/>
              </a:rPr>
              <a:t>bénissons</a:t>
            </a:r>
            <a:r>
              <a:rPr lang="fr-FR" b="0" i="0" dirty="0">
                <a:solidFill>
                  <a:srgbClr val="212529"/>
                </a:solidFill>
                <a:effectLst/>
                <a:highlight>
                  <a:srgbClr val="FFFFFF"/>
                </a:highlight>
                <a:latin typeface="system-ui"/>
              </a:rPr>
              <a:t>, n’est-elle pas </a:t>
            </a:r>
            <a:r>
              <a:rPr lang="fr-FR" b="0" i="0" dirty="0">
                <a:solidFill>
                  <a:srgbClr val="212529"/>
                </a:solidFill>
                <a:effectLst/>
                <a:highlight>
                  <a:srgbClr val="00FF00"/>
                </a:highlight>
                <a:latin typeface="system-ui"/>
              </a:rPr>
              <a:t>la communion </a:t>
            </a:r>
            <a:r>
              <a:rPr lang="fr-FR" b="0" i="0" dirty="0">
                <a:solidFill>
                  <a:srgbClr val="212529"/>
                </a:solidFill>
                <a:effectLst/>
                <a:highlight>
                  <a:srgbClr val="FFFFFF"/>
                </a:highlight>
                <a:latin typeface="system-ui"/>
              </a:rPr>
              <a:t>du sang du </a:t>
            </a:r>
            <a:r>
              <a:rPr lang="fr-FR" b="0" i="0" dirty="0">
                <a:solidFill>
                  <a:srgbClr val="212529"/>
                </a:solidFill>
                <a:effectLst/>
                <a:highlight>
                  <a:srgbClr val="FFFFFF"/>
                </a:highlight>
                <a:latin typeface="system-ui"/>
                <a:hlinkClick r:id="rId4"/>
              </a:rPr>
              <a:t>Christ</a:t>
            </a:r>
            <a:r>
              <a:rPr lang="fr-FR" b="0" i="0" dirty="0">
                <a:solidFill>
                  <a:srgbClr val="212529"/>
                </a:solidFill>
                <a:effectLst/>
                <a:highlight>
                  <a:srgbClr val="FFFFFF"/>
                </a:highlight>
                <a:latin typeface="system-ui"/>
              </a:rPr>
              <a:t> </a:t>
            </a:r>
            <a:r>
              <a:rPr lang="fr-FR" b="0" i="0" dirty="0">
                <a:solidFill>
                  <a:srgbClr val="212529"/>
                </a:solidFill>
                <a:effectLst/>
                <a:highlight>
                  <a:srgbClr val="FFFF00"/>
                </a:highlight>
                <a:latin typeface="system-ui"/>
              </a:rPr>
              <a:t>? Le pain que nous rompons</a:t>
            </a:r>
            <a:r>
              <a:rPr lang="fr-FR" b="0" i="0" dirty="0">
                <a:solidFill>
                  <a:srgbClr val="212529"/>
                </a:solidFill>
                <a:effectLst/>
                <a:highlight>
                  <a:srgbClr val="FFFFFF"/>
                </a:highlight>
                <a:latin typeface="system-ui"/>
              </a:rPr>
              <a:t>, n’est-il pas la </a:t>
            </a:r>
            <a:r>
              <a:rPr lang="fr-FR" b="0" i="0" dirty="0">
                <a:solidFill>
                  <a:srgbClr val="212529"/>
                </a:solidFill>
                <a:effectLst/>
                <a:highlight>
                  <a:srgbClr val="00FF00"/>
                </a:highlight>
                <a:latin typeface="system-ui"/>
              </a:rPr>
              <a:t>communion </a:t>
            </a:r>
            <a:r>
              <a:rPr lang="fr-FR" b="0" i="0" dirty="0">
                <a:solidFill>
                  <a:srgbClr val="212529"/>
                </a:solidFill>
                <a:effectLst/>
                <a:highlight>
                  <a:srgbClr val="FFFFFF"/>
                </a:highlight>
                <a:latin typeface="system-ui"/>
              </a:rPr>
              <a:t>du corps du Christ ? </a:t>
            </a:r>
            <a:r>
              <a:rPr lang="fr-FR" b="1" i="0" dirty="0">
                <a:solidFill>
                  <a:srgbClr val="212529"/>
                </a:solidFill>
                <a:effectLst/>
                <a:highlight>
                  <a:srgbClr val="FFFFFF"/>
                </a:highlight>
                <a:latin typeface="system-ui"/>
              </a:rPr>
              <a:t>17 </a:t>
            </a:r>
            <a:r>
              <a:rPr lang="fr-FR" b="0" i="0" dirty="0">
                <a:solidFill>
                  <a:srgbClr val="212529"/>
                </a:solidFill>
                <a:effectLst/>
                <a:highlight>
                  <a:srgbClr val="FFFFFF"/>
                </a:highlight>
                <a:latin typeface="system-ui"/>
              </a:rPr>
              <a:t>Car nous, qui sommes un grand nombre, sommes </a:t>
            </a:r>
            <a:r>
              <a:rPr lang="fr-FR" b="0" i="0" dirty="0">
                <a:solidFill>
                  <a:srgbClr val="212529"/>
                </a:solidFill>
                <a:effectLst/>
                <a:highlight>
                  <a:srgbClr val="00FF00"/>
                </a:highlight>
                <a:latin typeface="system-ui"/>
              </a:rPr>
              <a:t>un seul pain</a:t>
            </a:r>
            <a:r>
              <a:rPr lang="fr-FR" b="0" i="0" dirty="0">
                <a:solidFill>
                  <a:srgbClr val="212529"/>
                </a:solidFill>
                <a:effectLst/>
                <a:highlight>
                  <a:srgbClr val="FFFFFF"/>
                </a:highlight>
                <a:latin typeface="system-ui"/>
              </a:rPr>
              <a:t>, </a:t>
            </a:r>
            <a:r>
              <a:rPr lang="fr-FR" b="0" i="0" dirty="0">
                <a:solidFill>
                  <a:srgbClr val="212529"/>
                </a:solidFill>
                <a:effectLst/>
                <a:highlight>
                  <a:srgbClr val="00FF00"/>
                </a:highlight>
                <a:latin typeface="system-ui"/>
              </a:rPr>
              <a:t>un seul </a:t>
            </a:r>
            <a:r>
              <a:rPr lang="fr-FR" b="0" i="0" dirty="0">
                <a:solidFill>
                  <a:srgbClr val="212529"/>
                </a:solidFill>
                <a:effectLst/>
                <a:highlight>
                  <a:srgbClr val="00FF00"/>
                </a:highlight>
                <a:latin typeface="system-ui"/>
                <a:hlinkClick r:id="rId5"/>
              </a:rPr>
              <a:t>corps</a:t>
            </a:r>
            <a:r>
              <a:rPr lang="fr-FR" b="0" i="0" dirty="0">
                <a:solidFill>
                  <a:srgbClr val="212529"/>
                </a:solidFill>
                <a:effectLst/>
                <a:highlight>
                  <a:srgbClr val="00FF00"/>
                </a:highlight>
                <a:latin typeface="system-ui"/>
              </a:rPr>
              <a:t> </a:t>
            </a:r>
            <a:r>
              <a:rPr lang="fr-FR" b="0" i="0" dirty="0">
                <a:solidFill>
                  <a:srgbClr val="212529"/>
                </a:solidFill>
                <a:effectLst/>
                <a:highlight>
                  <a:srgbClr val="FFFFFF"/>
                </a:highlight>
                <a:latin typeface="system-ui"/>
              </a:rPr>
              <a:t>: en effet, nous </a:t>
            </a:r>
            <a:r>
              <a:rPr lang="fr-FR" b="0" i="0" dirty="0">
                <a:solidFill>
                  <a:srgbClr val="212529"/>
                </a:solidFill>
                <a:effectLst/>
                <a:highlight>
                  <a:srgbClr val="00FF00"/>
                </a:highlight>
                <a:latin typeface="system-ui"/>
              </a:rPr>
              <a:t>participons tous à un seul et même pain</a:t>
            </a:r>
            <a:r>
              <a:rPr lang="fr-FR" b="0" i="0" dirty="0">
                <a:solidFill>
                  <a:srgbClr val="212529"/>
                </a:solidFill>
                <a:effectLst/>
                <a:highlight>
                  <a:srgbClr val="FFFFFF"/>
                </a:highlight>
                <a:latin typeface="system-ui"/>
              </a:rPr>
              <a:t>. </a:t>
            </a:r>
          </a:p>
          <a:p>
            <a:endParaRPr lang="fr-FR" dirty="0">
              <a:solidFill>
                <a:srgbClr val="212529"/>
              </a:solidFill>
              <a:highlight>
                <a:srgbClr val="FFFFFF"/>
              </a:highlight>
              <a:latin typeface="system-ui"/>
            </a:endParaRPr>
          </a:p>
          <a:p>
            <a:r>
              <a:rPr lang="fr-FR" dirty="0">
                <a:solidFill>
                  <a:srgbClr val="212529"/>
                </a:solidFill>
                <a:highlight>
                  <a:srgbClr val="FFFFFF"/>
                </a:highlight>
                <a:latin typeface="system-ui"/>
              </a:rPr>
              <a:t>Le fait de participer ensemble à un seul et même pain témoigne du fait que nous formons un seul corps avec tous les chrétiens du corps de Christ. Le geste, local avec un petit groupe, a donc une portée symbolique globale, universelle, collective.</a:t>
            </a:r>
          </a:p>
          <a:p>
            <a:r>
              <a:rPr lang="fr-FR" dirty="0">
                <a:solidFill>
                  <a:srgbClr val="212529"/>
                </a:solidFill>
                <a:highlight>
                  <a:srgbClr val="FFFFFF"/>
                </a:highlight>
                <a:latin typeface="system-ui"/>
              </a:rPr>
              <a:t>« L’unité doit exister parmi ceux qui participent à l’eucharistie, parce qu’ils sont en tout premier lieu, unis au Christ. » (G. </a:t>
            </a:r>
            <a:r>
              <a:rPr lang="fr-FR" dirty="0" err="1">
                <a:solidFill>
                  <a:srgbClr val="212529"/>
                </a:solidFill>
                <a:highlight>
                  <a:srgbClr val="FFFFFF"/>
                </a:highlight>
                <a:latin typeface="system-ui"/>
              </a:rPr>
              <a:t>Ladd</a:t>
            </a:r>
            <a:r>
              <a:rPr lang="fr-FR" dirty="0">
                <a:solidFill>
                  <a:srgbClr val="212529"/>
                </a:solidFill>
                <a:highlight>
                  <a:srgbClr val="FFFFFF"/>
                </a:highlight>
                <a:latin typeface="system-ui"/>
              </a:rPr>
              <a:t>) </a:t>
            </a:r>
          </a:p>
          <a:p>
            <a:r>
              <a:rPr lang="fr-FR" dirty="0">
                <a:solidFill>
                  <a:srgbClr val="212529"/>
                </a:solidFill>
                <a:highlight>
                  <a:srgbClr val="FFFFFF"/>
                </a:highlight>
                <a:latin typeface="system-ui"/>
              </a:rPr>
              <a:t>Je ne suis pas dans mon coin tout seul à me souvenir du Seigneur. Je pense aux autres membres du corps du Christ</a:t>
            </a:r>
            <a:endParaRPr lang="de-DE" dirty="0"/>
          </a:p>
        </p:txBody>
      </p:sp>
    </p:spTree>
    <p:extLst>
      <p:ext uri="{BB962C8B-B14F-4D97-AF65-F5344CB8AC3E}">
        <p14:creationId xmlns:p14="http://schemas.microsoft.com/office/powerpoint/2010/main" val="4123714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B1C2418A-969A-4017-ABB1-D74A9613198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306" imgH="306" progId="TCLayout.ActiveDocument.1">
                  <p:embed/>
                </p:oleObj>
              </mc:Choice>
              <mc:Fallback>
                <p:oleObj name="think-cell Folie" r:id="rId4" imgW="306" imgH="306" progId="TCLayout.ActiveDocument.1">
                  <p:embed/>
                  <p:pic>
                    <p:nvPicPr>
                      <p:cNvPr id="6" name="Objekt 5" hidden="1">
                        <a:extLst>
                          <a:ext uri="{FF2B5EF4-FFF2-40B4-BE49-F238E27FC236}">
                            <a16:creationId xmlns:a16="http://schemas.microsoft.com/office/drawing/2014/main" id="{B1C2418A-969A-4017-ABB1-D74A9613198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el 3">
            <a:extLst>
              <a:ext uri="{FF2B5EF4-FFF2-40B4-BE49-F238E27FC236}">
                <a16:creationId xmlns:a16="http://schemas.microsoft.com/office/drawing/2014/main" id="{73B57460-F042-43EF-A022-E1E198052216}"/>
              </a:ext>
            </a:extLst>
          </p:cNvPr>
          <p:cNvSpPr>
            <a:spLocks noGrp="1"/>
          </p:cNvSpPr>
          <p:nvPr>
            <p:ph type="title"/>
          </p:nvPr>
        </p:nvSpPr>
        <p:spPr/>
        <p:txBody>
          <a:bodyPr vert="horz"/>
          <a:lstStyle/>
          <a:p>
            <a:r>
              <a:rPr lang="en-US" dirty="0"/>
              <a:t>communion</a:t>
            </a:r>
            <a:br>
              <a:rPr lang="en-US" dirty="0"/>
            </a:br>
            <a:r>
              <a:rPr lang="en-US" dirty="0"/>
              <a:t>table du seigneur</a:t>
            </a:r>
            <a:br>
              <a:rPr lang="en-US" dirty="0"/>
            </a:br>
            <a:r>
              <a:rPr lang="en-US" dirty="0"/>
              <a:t>discipline</a:t>
            </a:r>
          </a:p>
        </p:txBody>
      </p:sp>
      <p:sp>
        <p:nvSpPr>
          <p:cNvPr id="3" name="Fußzeilenplatzhalter 2">
            <a:extLst>
              <a:ext uri="{FF2B5EF4-FFF2-40B4-BE49-F238E27FC236}">
                <a16:creationId xmlns:a16="http://schemas.microsoft.com/office/drawing/2014/main" id="{6CDA5197-2314-4D7B-A279-BF30BE020CFB}"/>
              </a:ext>
            </a:extLst>
          </p:cNvPr>
          <p:cNvSpPr>
            <a:spLocks noGrp="1"/>
          </p:cNvSpPr>
          <p:nvPr>
            <p:ph type="ftr" sz="quarter" idx="10"/>
          </p:nvPr>
        </p:nvSpPr>
        <p:spPr/>
        <p:txBody>
          <a:bodyPr/>
          <a:lstStyle/>
          <a:p>
            <a:r>
              <a:rPr lang="en-US" dirty="0"/>
              <a:t>IEB 28.10.24</a:t>
            </a:r>
            <a:endParaRPr lang="en-US" noProof="0" dirty="0"/>
          </a:p>
        </p:txBody>
      </p:sp>
      <p:sp>
        <p:nvSpPr>
          <p:cNvPr id="2" name="Foliennummernplatzhalter 1">
            <a:extLst>
              <a:ext uri="{FF2B5EF4-FFF2-40B4-BE49-F238E27FC236}">
                <a16:creationId xmlns:a16="http://schemas.microsoft.com/office/drawing/2014/main" id="{92CB1320-8E39-49D0-AEBF-4FA3E40BB08C}"/>
              </a:ext>
            </a:extLst>
          </p:cNvPr>
          <p:cNvSpPr>
            <a:spLocks noGrp="1"/>
          </p:cNvSpPr>
          <p:nvPr>
            <p:ph type="sldNum" sz="quarter" idx="11"/>
          </p:nvPr>
        </p:nvSpPr>
        <p:spPr/>
        <p:txBody>
          <a:bodyPr/>
          <a:lstStyle/>
          <a:p>
            <a:fld id="{54413C03-D129-4B04-B289-283874789DC0}" type="slidenum">
              <a:rPr lang="en-US" noProof="0" smtClean="0"/>
              <a:pPr/>
              <a:t>21</a:t>
            </a:fld>
            <a:endParaRPr lang="en-US" noProof="0" dirty="0"/>
          </a:p>
        </p:txBody>
      </p:sp>
      <p:pic>
        <p:nvPicPr>
          <p:cNvPr id="10" name="Bildplatzhalter 8" descr="Ein Bild, das Text enthält.&#10;&#10;Automatisch generierte Beschreibung">
            <a:extLst>
              <a:ext uri="{FF2B5EF4-FFF2-40B4-BE49-F238E27FC236}">
                <a16:creationId xmlns:a16="http://schemas.microsoft.com/office/drawing/2014/main" id="{945DE726-323B-4448-A83C-18EF454CE56C}"/>
              </a:ext>
            </a:extLst>
          </p:cNvPr>
          <p:cNvPicPr>
            <a:picLocks noGrp="1" noChangeAspect="1"/>
          </p:cNvPicPr>
          <p:nvPr>
            <p:ph type="pic" sz="quarter" idx="12"/>
          </p:nvPr>
        </p:nvPicPr>
        <p:blipFill>
          <a:blip r:embed="rId6" cstate="screen">
            <a:extLst>
              <a:ext uri="{28A0092B-C50C-407E-A947-70E740481C1C}">
                <a14:useLocalDpi xmlns:a14="http://schemas.microsoft.com/office/drawing/2010/main"/>
              </a:ext>
            </a:extLst>
          </a:blip>
          <a:srcRect/>
          <a:stretch>
            <a:fillRect/>
          </a:stretch>
        </p:blipFill>
        <p:spPr>
          <a:xfrm>
            <a:off x="4646613" y="0"/>
            <a:ext cx="2744787" cy="5145088"/>
          </a:xfrm>
        </p:spPr>
      </p:pic>
      <p:sp>
        <p:nvSpPr>
          <p:cNvPr id="5" name="Ellipse 4">
            <a:extLst>
              <a:ext uri="{FF2B5EF4-FFF2-40B4-BE49-F238E27FC236}">
                <a16:creationId xmlns:a16="http://schemas.microsoft.com/office/drawing/2014/main" id="{9688A030-A185-2EFE-94B2-A3FF6C9BE622}"/>
              </a:ext>
            </a:extLst>
          </p:cNvPr>
          <p:cNvSpPr/>
          <p:nvPr/>
        </p:nvSpPr>
        <p:spPr>
          <a:xfrm>
            <a:off x="8161020" y="4549140"/>
            <a:ext cx="838200" cy="4953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44000" rIns="180000" bIns="144000" rtlCol="0" anchor="t"/>
          <a:lstStyle/>
          <a:p>
            <a:pPr algn="l"/>
            <a:endParaRPr lang="de-DE" sz="1200" dirty="0" err="1"/>
          </a:p>
        </p:txBody>
      </p:sp>
    </p:spTree>
    <p:extLst>
      <p:ext uri="{BB962C8B-B14F-4D97-AF65-F5344CB8AC3E}">
        <p14:creationId xmlns:p14="http://schemas.microsoft.com/office/powerpoint/2010/main" val="2028166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AE5999-2ADF-543E-E22C-FAFCE974245F}"/>
              </a:ext>
            </a:extLst>
          </p:cNvPr>
          <p:cNvSpPr>
            <a:spLocks noGrp="1"/>
          </p:cNvSpPr>
          <p:nvPr>
            <p:ph type="title"/>
          </p:nvPr>
        </p:nvSpPr>
        <p:spPr/>
        <p:txBody>
          <a:bodyPr/>
          <a:lstStyle/>
          <a:p>
            <a:r>
              <a:rPr lang="de-DE" dirty="0" err="1"/>
              <a:t>Une</a:t>
            </a:r>
            <a:r>
              <a:rPr lang="de-DE" dirty="0"/>
              <a:t> DIMENSION </a:t>
            </a:r>
            <a:r>
              <a:rPr lang="de-DE" dirty="0" err="1"/>
              <a:t>collective</a:t>
            </a:r>
            <a:r>
              <a:rPr lang="de-DE" dirty="0"/>
              <a:t> </a:t>
            </a:r>
            <a:r>
              <a:rPr lang="de-DE" dirty="0" err="1"/>
              <a:t>qui</a:t>
            </a:r>
            <a:r>
              <a:rPr lang="de-DE" dirty="0"/>
              <a:t> a des </a:t>
            </a:r>
            <a:r>
              <a:rPr lang="de-DE" dirty="0" err="1"/>
              <a:t>consequences</a:t>
            </a:r>
            <a:r>
              <a:rPr lang="de-DE" dirty="0"/>
              <a:t> </a:t>
            </a:r>
            <a:r>
              <a:rPr lang="de-DE" dirty="0" err="1"/>
              <a:t>sur</a:t>
            </a:r>
            <a:r>
              <a:rPr lang="de-DE" dirty="0"/>
              <a:t> </a:t>
            </a:r>
            <a:r>
              <a:rPr lang="de-DE" dirty="0" err="1"/>
              <a:t>ma</a:t>
            </a:r>
            <a:r>
              <a:rPr lang="de-DE" dirty="0"/>
              <a:t> </a:t>
            </a:r>
            <a:r>
              <a:rPr lang="de-DE" dirty="0" err="1"/>
              <a:t>vie</a:t>
            </a:r>
            <a:endParaRPr lang="de-DE" dirty="0"/>
          </a:p>
        </p:txBody>
      </p:sp>
      <p:sp>
        <p:nvSpPr>
          <p:cNvPr id="4" name="Foliennummernplatzhalter 3">
            <a:extLst>
              <a:ext uri="{FF2B5EF4-FFF2-40B4-BE49-F238E27FC236}">
                <a16:creationId xmlns:a16="http://schemas.microsoft.com/office/drawing/2014/main" id="{B16CDAD8-E30F-80B1-0DD6-A46526C6AEA6}"/>
              </a:ext>
            </a:extLst>
          </p:cNvPr>
          <p:cNvSpPr>
            <a:spLocks noGrp="1"/>
          </p:cNvSpPr>
          <p:nvPr>
            <p:ph type="sldNum" sz="quarter" idx="11"/>
          </p:nvPr>
        </p:nvSpPr>
        <p:spPr/>
        <p:txBody>
          <a:bodyPr/>
          <a:lstStyle/>
          <a:p>
            <a:fld id="{54413C03-D129-4B04-B289-283874789DC0}" type="slidenum">
              <a:rPr lang="en-US" smtClean="0"/>
              <a:pPr/>
              <a:t>22</a:t>
            </a:fld>
            <a:endParaRPr lang="en-US" dirty="0"/>
          </a:p>
        </p:txBody>
      </p:sp>
      <p:sp>
        <p:nvSpPr>
          <p:cNvPr id="5" name="Textplatzhalter 4">
            <a:extLst>
              <a:ext uri="{FF2B5EF4-FFF2-40B4-BE49-F238E27FC236}">
                <a16:creationId xmlns:a16="http://schemas.microsoft.com/office/drawing/2014/main" id="{66D7B6A1-8959-3345-87AC-387D911FCD82}"/>
              </a:ext>
            </a:extLst>
          </p:cNvPr>
          <p:cNvSpPr>
            <a:spLocks noGrp="1"/>
          </p:cNvSpPr>
          <p:nvPr>
            <p:ph type="body" sz="quarter" idx="12"/>
          </p:nvPr>
        </p:nvSpPr>
        <p:spPr/>
        <p:txBody>
          <a:bodyPr/>
          <a:lstStyle/>
          <a:p>
            <a:r>
              <a:rPr lang="de-DE" dirty="0"/>
              <a:t>1 </a:t>
            </a:r>
            <a:r>
              <a:rPr lang="de-DE" dirty="0" err="1"/>
              <a:t>Corinthiens</a:t>
            </a:r>
            <a:r>
              <a:rPr lang="de-DE" dirty="0"/>
              <a:t> 10</a:t>
            </a:r>
          </a:p>
        </p:txBody>
      </p:sp>
      <p:sp>
        <p:nvSpPr>
          <p:cNvPr id="6" name="Textplatzhalter 5">
            <a:extLst>
              <a:ext uri="{FF2B5EF4-FFF2-40B4-BE49-F238E27FC236}">
                <a16:creationId xmlns:a16="http://schemas.microsoft.com/office/drawing/2014/main" id="{1BC5D518-F17E-4B0F-7C85-009D82754A9B}"/>
              </a:ext>
            </a:extLst>
          </p:cNvPr>
          <p:cNvSpPr>
            <a:spLocks noGrp="1"/>
          </p:cNvSpPr>
          <p:nvPr>
            <p:ph type="body" sz="quarter" idx="13"/>
          </p:nvPr>
        </p:nvSpPr>
        <p:spPr>
          <a:xfrm>
            <a:off x="300038" y="1832971"/>
            <a:ext cx="7906510" cy="2600716"/>
          </a:xfrm>
        </p:spPr>
        <p:txBody>
          <a:bodyPr/>
          <a:lstStyle/>
          <a:p>
            <a:r>
              <a:rPr lang="fr-FR" b="1" i="0" dirty="0">
                <a:solidFill>
                  <a:srgbClr val="212529"/>
                </a:solidFill>
                <a:effectLst/>
                <a:highlight>
                  <a:srgbClr val="FFFFFF"/>
                </a:highlight>
                <a:latin typeface="system-ui"/>
              </a:rPr>
              <a:t>17 </a:t>
            </a:r>
            <a:r>
              <a:rPr lang="fr-FR" b="0" i="0" dirty="0">
                <a:solidFill>
                  <a:srgbClr val="212529"/>
                </a:solidFill>
                <a:effectLst/>
                <a:highlight>
                  <a:srgbClr val="FFFFFF"/>
                </a:highlight>
                <a:latin typeface="system-ui"/>
              </a:rPr>
              <a:t>Car nous, qui sommes un grand nombre, sommes </a:t>
            </a:r>
            <a:r>
              <a:rPr lang="fr-FR" b="0" i="0" dirty="0">
                <a:solidFill>
                  <a:srgbClr val="212529"/>
                </a:solidFill>
                <a:effectLst/>
                <a:highlight>
                  <a:srgbClr val="00FF00"/>
                </a:highlight>
                <a:latin typeface="system-ui"/>
              </a:rPr>
              <a:t>un seul pain</a:t>
            </a:r>
            <a:r>
              <a:rPr lang="fr-FR" b="0" i="0" dirty="0">
                <a:solidFill>
                  <a:srgbClr val="212529"/>
                </a:solidFill>
                <a:effectLst/>
                <a:highlight>
                  <a:srgbClr val="FFFFFF"/>
                </a:highlight>
                <a:latin typeface="system-ui"/>
              </a:rPr>
              <a:t>, </a:t>
            </a:r>
            <a:r>
              <a:rPr lang="fr-FR" b="0" i="0" dirty="0">
                <a:solidFill>
                  <a:srgbClr val="212529"/>
                </a:solidFill>
                <a:effectLst/>
                <a:highlight>
                  <a:srgbClr val="00FF00"/>
                </a:highlight>
                <a:latin typeface="system-ui"/>
              </a:rPr>
              <a:t>un seul </a:t>
            </a:r>
            <a:r>
              <a:rPr lang="fr-FR" b="0" i="0" dirty="0">
                <a:solidFill>
                  <a:srgbClr val="212529"/>
                </a:solidFill>
                <a:effectLst/>
                <a:highlight>
                  <a:srgbClr val="00FF00"/>
                </a:highlight>
                <a:latin typeface="system-ui"/>
                <a:hlinkClick r:id="rId2"/>
              </a:rPr>
              <a:t>corps</a:t>
            </a:r>
            <a:r>
              <a:rPr lang="fr-FR" b="0" i="0" dirty="0">
                <a:solidFill>
                  <a:srgbClr val="212529"/>
                </a:solidFill>
                <a:effectLst/>
                <a:highlight>
                  <a:srgbClr val="00FF00"/>
                </a:highlight>
                <a:latin typeface="system-ui"/>
              </a:rPr>
              <a:t> </a:t>
            </a:r>
            <a:r>
              <a:rPr lang="fr-FR" b="0" i="0" dirty="0">
                <a:solidFill>
                  <a:srgbClr val="212529"/>
                </a:solidFill>
                <a:effectLst/>
                <a:highlight>
                  <a:srgbClr val="FFFFFF"/>
                </a:highlight>
                <a:latin typeface="system-ui"/>
              </a:rPr>
              <a:t>: en effet, nous </a:t>
            </a:r>
            <a:r>
              <a:rPr lang="fr-FR" b="0" i="0" dirty="0">
                <a:solidFill>
                  <a:srgbClr val="212529"/>
                </a:solidFill>
                <a:effectLst/>
                <a:highlight>
                  <a:srgbClr val="00FFFF"/>
                </a:highlight>
                <a:latin typeface="system-ui"/>
              </a:rPr>
              <a:t>participons </a:t>
            </a:r>
            <a:r>
              <a:rPr lang="fr-FR" b="0" i="0" dirty="0">
                <a:solidFill>
                  <a:srgbClr val="212529"/>
                </a:solidFill>
                <a:effectLst/>
                <a:highlight>
                  <a:srgbClr val="00FF00"/>
                </a:highlight>
                <a:latin typeface="system-ui"/>
              </a:rPr>
              <a:t>tous à un seul et même pain</a:t>
            </a:r>
            <a:r>
              <a:rPr lang="fr-FR" b="0" i="0" dirty="0">
                <a:solidFill>
                  <a:srgbClr val="212529"/>
                </a:solidFill>
                <a:effectLst/>
                <a:highlight>
                  <a:srgbClr val="FFFFFF"/>
                </a:highlight>
                <a:latin typeface="system-ui"/>
              </a:rPr>
              <a:t>. </a:t>
            </a:r>
            <a:r>
              <a:rPr lang="fr-FR" b="1" i="0" dirty="0">
                <a:solidFill>
                  <a:srgbClr val="212529"/>
                </a:solidFill>
                <a:effectLst/>
                <a:highlight>
                  <a:srgbClr val="FFFFFF"/>
                </a:highlight>
                <a:latin typeface="system-ui"/>
              </a:rPr>
              <a:t>18 </a:t>
            </a:r>
            <a:r>
              <a:rPr lang="fr-FR" b="0" i="0" dirty="0">
                <a:solidFill>
                  <a:srgbClr val="212529"/>
                </a:solidFill>
                <a:effectLst/>
                <a:highlight>
                  <a:srgbClr val="FFFFFF"/>
                </a:highlight>
                <a:latin typeface="system-ui"/>
              </a:rPr>
              <a:t>Considérez l’Israël selon la </a:t>
            </a:r>
            <a:r>
              <a:rPr lang="fr-FR" b="0" i="0" dirty="0">
                <a:solidFill>
                  <a:srgbClr val="212529"/>
                </a:solidFill>
                <a:effectLst/>
                <a:highlight>
                  <a:srgbClr val="FFFFFF"/>
                </a:highlight>
                <a:latin typeface="system-ui"/>
                <a:hlinkClick r:id="rId3"/>
              </a:rPr>
              <a:t>chair</a:t>
            </a:r>
            <a:r>
              <a:rPr lang="fr-FR" b="0" i="0" dirty="0">
                <a:solidFill>
                  <a:srgbClr val="212529"/>
                </a:solidFill>
                <a:effectLst/>
                <a:highlight>
                  <a:srgbClr val="FFFFFF"/>
                </a:highlight>
                <a:latin typeface="system-ui"/>
              </a:rPr>
              <a:t> : </a:t>
            </a:r>
            <a:r>
              <a:rPr lang="fr-FR" b="0" i="0" dirty="0">
                <a:solidFill>
                  <a:srgbClr val="212529"/>
                </a:solidFill>
                <a:effectLst/>
                <a:highlight>
                  <a:srgbClr val="00FF00"/>
                </a:highlight>
                <a:latin typeface="system-ui"/>
              </a:rPr>
              <a:t>ceux qui mangent les </a:t>
            </a:r>
            <a:r>
              <a:rPr lang="fr-FR" b="0" i="0" dirty="0">
                <a:solidFill>
                  <a:srgbClr val="212529"/>
                </a:solidFill>
                <a:effectLst/>
                <a:highlight>
                  <a:srgbClr val="00FF00"/>
                </a:highlight>
                <a:latin typeface="system-ui"/>
                <a:hlinkClick r:id="rId4"/>
              </a:rPr>
              <a:t>sacrifices</a:t>
            </a:r>
            <a:r>
              <a:rPr lang="fr-FR" b="0" i="0" dirty="0">
                <a:solidFill>
                  <a:srgbClr val="212529"/>
                </a:solidFill>
                <a:effectLst/>
                <a:highlight>
                  <a:srgbClr val="00FF00"/>
                </a:highlight>
                <a:latin typeface="system-ui"/>
              </a:rPr>
              <a:t> </a:t>
            </a:r>
            <a:r>
              <a:rPr lang="fr-FR" b="0" i="0" dirty="0">
                <a:solidFill>
                  <a:srgbClr val="212529"/>
                </a:solidFill>
                <a:effectLst/>
                <a:highlight>
                  <a:srgbClr val="FFFFFF"/>
                </a:highlight>
                <a:latin typeface="system-ui"/>
              </a:rPr>
              <a:t>n’ont-ils pas </a:t>
            </a:r>
            <a:r>
              <a:rPr lang="fr-FR" b="0" i="0" dirty="0">
                <a:solidFill>
                  <a:srgbClr val="212529"/>
                </a:solidFill>
                <a:effectLst/>
                <a:highlight>
                  <a:srgbClr val="00FF00"/>
                </a:highlight>
                <a:latin typeface="system-ui"/>
              </a:rPr>
              <a:t>communion avec l’autel </a:t>
            </a:r>
            <a:r>
              <a:rPr lang="fr-FR" b="0" i="0" dirty="0">
                <a:solidFill>
                  <a:srgbClr val="212529"/>
                </a:solidFill>
                <a:effectLst/>
                <a:highlight>
                  <a:srgbClr val="FFFFFF"/>
                </a:highlight>
                <a:latin typeface="system-ui"/>
              </a:rPr>
              <a:t>? </a:t>
            </a:r>
            <a:r>
              <a:rPr lang="fr-FR" b="1" i="0" dirty="0">
                <a:solidFill>
                  <a:srgbClr val="212529"/>
                </a:solidFill>
                <a:effectLst/>
                <a:highlight>
                  <a:srgbClr val="FFFFFF"/>
                </a:highlight>
                <a:latin typeface="system-ui"/>
              </a:rPr>
              <a:t>19 </a:t>
            </a:r>
            <a:r>
              <a:rPr lang="fr-FR" b="0" i="0" dirty="0">
                <a:solidFill>
                  <a:srgbClr val="212529"/>
                </a:solidFill>
                <a:effectLst/>
                <a:highlight>
                  <a:srgbClr val="FFFFFF"/>
                </a:highlight>
                <a:latin typeface="system-ui"/>
              </a:rPr>
              <a:t>Que dis-je donc ? – que ce qui est sacrifié à une idole est quelque chose ? ou qu’une idole est quelque chose ? </a:t>
            </a:r>
            <a:r>
              <a:rPr lang="fr-FR" b="1" i="0" dirty="0">
                <a:solidFill>
                  <a:srgbClr val="212529"/>
                </a:solidFill>
                <a:effectLst/>
                <a:highlight>
                  <a:srgbClr val="FFFFFF"/>
                </a:highlight>
                <a:latin typeface="system-ui"/>
              </a:rPr>
              <a:t>20</a:t>
            </a:r>
            <a:r>
              <a:rPr lang="fr-FR" b="0" i="0" dirty="0">
                <a:solidFill>
                  <a:srgbClr val="212529"/>
                </a:solidFill>
                <a:effectLst/>
                <a:highlight>
                  <a:srgbClr val="FFFFFF"/>
                </a:highlight>
                <a:latin typeface="system-ui"/>
              </a:rPr>
              <a:t>– Non, mais ce que les </a:t>
            </a:r>
            <a:r>
              <a:rPr lang="fr-FR" b="0" i="0" dirty="0">
                <a:solidFill>
                  <a:srgbClr val="212529"/>
                </a:solidFill>
                <a:effectLst/>
                <a:highlight>
                  <a:srgbClr val="FFFFFF"/>
                </a:highlight>
                <a:latin typeface="system-ui"/>
                <a:hlinkClick r:id="rId5"/>
              </a:rPr>
              <a:t>nations</a:t>
            </a:r>
            <a:r>
              <a:rPr lang="fr-FR" b="0" i="0" dirty="0">
                <a:solidFill>
                  <a:srgbClr val="212529"/>
                </a:solidFill>
                <a:effectLst/>
                <a:highlight>
                  <a:srgbClr val="FFFFFF"/>
                </a:highlight>
                <a:latin typeface="system-ui"/>
              </a:rPr>
              <a:t> sacrifient, elles le </a:t>
            </a:r>
            <a:r>
              <a:rPr lang="fr-FR" b="0" i="0" dirty="0" err="1">
                <a:solidFill>
                  <a:srgbClr val="212529"/>
                </a:solidFill>
                <a:effectLst/>
                <a:highlight>
                  <a:srgbClr val="FFFFFF"/>
                </a:highlight>
                <a:latin typeface="system-ui"/>
              </a:rPr>
              <a:t>sacrifient</a:t>
            </a:r>
            <a:r>
              <a:rPr lang="fr-FR" b="0" i="1" u="none" strike="noStrike" baseline="30000" dirty="0" err="1">
                <a:solidFill>
                  <a:srgbClr val="212529"/>
                </a:solidFill>
                <a:effectLst/>
                <a:highlight>
                  <a:srgbClr val="FFFFFF"/>
                </a:highlight>
                <a:latin typeface="system-ui"/>
                <a:hlinkClick r:id="rId6"/>
              </a:rPr>
              <a:t>g</a:t>
            </a:r>
            <a:r>
              <a:rPr lang="fr-FR" b="0" i="0" dirty="0">
                <a:solidFill>
                  <a:srgbClr val="212529"/>
                </a:solidFill>
                <a:effectLst/>
                <a:highlight>
                  <a:srgbClr val="FFFFFF"/>
                </a:highlight>
                <a:latin typeface="system-ui"/>
              </a:rPr>
              <a:t> à des </a:t>
            </a:r>
            <a:r>
              <a:rPr lang="fr-FR" b="0" i="0" dirty="0">
                <a:solidFill>
                  <a:srgbClr val="212529"/>
                </a:solidFill>
                <a:effectLst/>
                <a:highlight>
                  <a:srgbClr val="FFFFFF"/>
                </a:highlight>
                <a:latin typeface="system-ui"/>
                <a:hlinkClick r:id="rId7"/>
              </a:rPr>
              <a:t>démons</a:t>
            </a:r>
            <a:r>
              <a:rPr lang="fr-FR" b="0" i="0" dirty="0">
                <a:solidFill>
                  <a:srgbClr val="212529"/>
                </a:solidFill>
                <a:effectLst/>
                <a:highlight>
                  <a:srgbClr val="FFFFFF"/>
                </a:highlight>
                <a:latin typeface="system-ui"/>
              </a:rPr>
              <a:t> et non pas à Dieu ; or </a:t>
            </a:r>
            <a:r>
              <a:rPr lang="fr-FR" b="0" i="0" dirty="0">
                <a:solidFill>
                  <a:srgbClr val="212529"/>
                </a:solidFill>
                <a:effectLst/>
                <a:latin typeface="system-ui"/>
              </a:rPr>
              <a:t>je ne veux pas que vous ayez </a:t>
            </a:r>
            <a:r>
              <a:rPr lang="fr-FR" b="0" i="0" dirty="0">
                <a:solidFill>
                  <a:srgbClr val="212529"/>
                </a:solidFill>
                <a:effectLst/>
                <a:highlight>
                  <a:srgbClr val="00FF00"/>
                </a:highlight>
                <a:latin typeface="system-ui"/>
              </a:rPr>
              <a:t>communion avec les démons. </a:t>
            </a:r>
            <a:r>
              <a:rPr lang="fr-FR" b="1" i="0" dirty="0">
                <a:solidFill>
                  <a:srgbClr val="212529"/>
                </a:solidFill>
                <a:effectLst/>
                <a:highlight>
                  <a:srgbClr val="FFFFFF"/>
                </a:highlight>
                <a:latin typeface="system-ui"/>
              </a:rPr>
              <a:t>21 </a:t>
            </a:r>
            <a:r>
              <a:rPr lang="fr-FR" b="0" i="0" dirty="0">
                <a:solidFill>
                  <a:srgbClr val="212529"/>
                </a:solidFill>
                <a:effectLst/>
                <a:highlight>
                  <a:srgbClr val="FFFFFF"/>
                </a:highlight>
                <a:latin typeface="system-ui"/>
              </a:rPr>
              <a:t>Vous ne pouvez pas </a:t>
            </a:r>
            <a:r>
              <a:rPr lang="fr-FR" b="0" i="0" dirty="0">
                <a:solidFill>
                  <a:srgbClr val="212529"/>
                </a:solidFill>
                <a:effectLst/>
                <a:highlight>
                  <a:srgbClr val="00FF00"/>
                </a:highlight>
                <a:latin typeface="system-ui"/>
              </a:rPr>
              <a:t>boire la coupe du Seigneur </a:t>
            </a:r>
            <a:r>
              <a:rPr lang="fr-FR" b="0" i="0" dirty="0">
                <a:solidFill>
                  <a:srgbClr val="212529"/>
                </a:solidFill>
                <a:effectLst/>
                <a:highlight>
                  <a:srgbClr val="FFFFFF"/>
                </a:highlight>
                <a:latin typeface="system-ui"/>
              </a:rPr>
              <a:t>et </a:t>
            </a:r>
            <a:r>
              <a:rPr lang="fr-FR" b="0" i="0" dirty="0">
                <a:solidFill>
                  <a:srgbClr val="212529"/>
                </a:solidFill>
                <a:effectLst/>
                <a:highlight>
                  <a:srgbClr val="00FF00"/>
                </a:highlight>
                <a:latin typeface="system-ui"/>
              </a:rPr>
              <a:t>la coupe des démons </a:t>
            </a:r>
            <a:r>
              <a:rPr lang="fr-FR" b="0" i="0" dirty="0">
                <a:solidFill>
                  <a:srgbClr val="212529"/>
                </a:solidFill>
                <a:effectLst/>
                <a:highlight>
                  <a:srgbClr val="FFFFFF"/>
                </a:highlight>
                <a:latin typeface="system-ui"/>
              </a:rPr>
              <a:t>; vous ne pouvez pas </a:t>
            </a:r>
            <a:r>
              <a:rPr lang="fr-FR" b="0" i="0" dirty="0">
                <a:solidFill>
                  <a:srgbClr val="212529"/>
                </a:solidFill>
                <a:effectLst/>
                <a:highlight>
                  <a:srgbClr val="00FFFF"/>
                </a:highlight>
                <a:latin typeface="system-ui"/>
              </a:rPr>
              <a:t>participer</a:t>
            </a:r>
            <a:r>
              <a:rPr lang="fr-FR" b="0" i="0" dirty="0">
                <a:solidFill>
                  <a:srgbClr val="212529"/>
                </a:solidFill>
                <a:effectLst/>
                <a:highlight>
                  <a:srgbClr val="FFFF00"/>
                </a:highlight>
                <a:latin typeface="system-ui"/>
              </a:rPr>
              <a:t> à la table du Seigneur </a:t>
            </a:r>
            <a:r>
              <a:rPr lang="fr-FR" b="0" i="0" dirty="0">
                <a:solidFill>
                  <a:srgbClr val="212529"/>
                </a:solidFill>
                <a:effectLst/>
                <a:highlight>
                  <a:srgbClr val="FFFFFF"/>
                </a:highlight>
                <a:latin typeface="system-ui"/>
              </a:rPr>
              <a:t>et à </a:t>
            </a:r>
            <a:r>
              <a:rPr lang="fr-FR" b="0" i="0" dirty="0">
                <a:solidFill>
                  <a:srgbClr val="212529"/>
                </a:solidFill>
                <a:effectLst/>
                <a:highlight>
                  <a:srgbClr val="FFFF00"/>
                </a:highlight>
                <a:latin typeface="system-ui"/>
              </a:rPr>
              <a:t>la table des démons</a:t>
            </a:r>
            <a:r>
              <a:rPr lang="fr-FR" b="0" i="0" dirty="0">
                <a:solidFill>
                  <a:srgbClr val="212529"/>
                </a:solidFill>
                <a:effectLst/>
                <a:highlight>
                  <a:srgbClr val="FFFFFF"/>
                </a:highlight>
                <a:latin typeface="system-ui"/>
              </a:rPr>
              <a:t>. </a:t>
            </a:r>
            <a:r>
              <a:rPr lang="fr-FR" b="1" i="0" dirty="0">
                <a:solidFill>
                  <a:srgbClr val="212529"/>
                </a:solidFill>
                <a:effectLst/>
                <a:highlight>
                  <a:srgbClr val="FFFFFF"/>
                </a:highlight>
                <a:latin typeface="system-ui"/>
              </a:rPr>
              <a:t>22 </a:t>
            </a:r>
            <a:r>
              <a:rPr lang="fr-FR" b="0" i="0" dirty="0">
                <a:solidFill>
                  <a:srgbClr val="212529"/>
                </a:solidFill>
                <a:effectLst/>
                <a:highlight>
                  <a:srgbClr val="FFFFFF"/>
                </a:highlight>
                <a:latin typeface="system-ui"/>
              </a:rPr>
              <a:t>Provoquons-nous le Seigneur à la </a:t>
            </a:r>
            <a:r>
              <a:rPr lang="fr-FR" b="0" i="0" dirty="0">
                <a:solidFill>
                  <a:srgbClr val="212529"/>
                </a:solidFill>
                <a:effectLst/>
                <a:highlight>
                  <a:srgbClr val="FFFFFF"/>
                </a:highlight>
                <a:latin typeface="system-ui"/>
                <a:hlinkClick r:id="rId8"/>
              </a:rPr>
              <a:t>jalousie</a:t>
            </a:r>
            <a:r>
              <a:rPr lang="fr-FR" b="0" i="0" dirty="0">
                <a:solidFill>
                  <a:srgbClr val="212529"/>
                </a:solidFill>
                <a:effectLst/>
                <a:highlight>
                  <a:srgbClr val="FFFFFF"/>
                </a:highlight>
                <a:latin typeface="system-ui"/>
              </a:rPr>
              <a:t> ? Sommes-nous plus forts que lui ?</a:t>
            </a:r>
          </a:p>
          <a:p>
            <a:r>
              <a:rPr lang="fr-FR" dirty="0">
                <a:solidFill>
                  <a:srgbClr val="212529"/>
                </a:solidFill>
                <a:highlight>
                  <a:srgbClr val="FFFFFF"/>
                </a:highlight>
                <a:latin typeface="system-ui"/>
              </a:rPr>
              <a:t>L’apôtre explique avec un argument de l’Ancien Testament qu’il est impensable à un chrétien de participer à des repas de fêtes consacrés aux idoles, tout en exprimant sa communion avec les chrétiens, lors de la cène, « à la table du Seigneur ».</a:t>
            </a:r>
          </a:p>
          <a:p>
            <a:r>
              <a:rPr lang="fr-FR" dirty="0">
                <a:solidFill>
                  <a:srgbClr val="212529"/>
                </a:solidFill>
                <a:highlight>
                  <a:srgbClr val="FFFFFF"/>
                </a:highlight>
                <a:latin typeface="system-ui"/>
              </a:rPr>
              <a:t>La notion de « table » souligne le caractère collectif, où le fait de « participer » avec d’autres personnes » témoigne de la communion que l’on entretient avec ces personnes. </a:t>
            </a:r>
            <a:endParaRPr lang="de-DE" dirty="0"/>
          </a:p>
        </p:txBody>
      </p:sp>
    </p:spTree>
    <p:extLst>
      <p:ext uri="{BB962C8B-B14F-4D97-AF65-F5344CB8AC3E}">
        <p14:creationId xmlns:p14="http://schemas.microsoft.com/office/powerpoint/2010/main" val="1612793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AE5999-2ADF-543E-E22C-FAFCE974245F}"/>
              </a:ext>
            </a:extLst>
          </p:cNvPr>
          <p:cNvSpPr>
            <a:spLocks noGrp="1"/>
          </p:cNvSpPr>
          <p:nvPr>
            <p:ph type="title"/>
          </p:nvPr>
        </p:nvSpPr>
        <p:spPr/>
        <p:txBody>
          <a:bodyPr/>
          <a:lstStyle/>
          <a:p>
            <a:r>
              <a:rPr lang="de-DE" dirty="0" err="1"/>
              <a:t>Une</a:t>
            </a:r>
            <a:r>
              <a:rPr lang="de-DE" dirty="0"/>
              <a:t> DIMENSION </a:t>
            </a:r>
            <a:r>
              <a:rPr lang="de-DE" dirty="0" err="1"/>
              <a:t>collective</a:t>
            </a:r>
            <a:r>
              <a:rPr lang="de-DE" dirty="0"/>
              <a:t> </a:t>
            </a:r>
            <a:r>
              <a:rPr lang="de-DE" dirty="0" err="1"/>
              <a:t>qui</a:t>
            </a:r>
            <a:r>
              <a:rPr lang="de-DE" dirty="0"/>
              <a:t> a des </a:t>
            </a:r>
            <a:r>
              <a:rPr lang="de-DE" dirty="0" err="1"/>
              <a:t>consequences</a:t>
            </a:r>
            <a:r>
              <a:rPr lang="de-DE" dirty="0"/>
              <a:t> </a:t>
            </a:r>
            <a:r>
              <a:rPr lang="de-DE" dirty="0" err="1"/>
              <a:t>sur</a:t>
            </a:r>
            <a:r>
              <a:rPr lang="de-DE" dirty="0"/>
              <a:t> </a:t>
            </a:r>
            <a:r>
              <a:rPr lang="de-DE" dirty="0" err="1"/>
              <a:t>ma</a:t>
            </a:r>
            <a:r>
              <a:rPr lang="de-DE" dirty="0"/>
              <a:t> </a:t>
            </a:r>
            <a:r>
              <a:rPr lang="de-DE" dirty="0" err="1"/>
              <a:t>vie</a:t>
            </a:r>
            <a:endParaRPr lang="de-DE" dirty="0"/>
          </a:p>
        </p:txBody>
      </p:sp>
      <p:sp>
        <p:nvSpPr>
          <p:cNvPr id="4" name="Foliennummernplatzhalter 3">
            <a:extLst>
              <a:ext uri="{FF2B5EF4-FFF2-40B4-BE49-F238E27FC236}">
                <a16:creationId xmlns:a16="http://schemas.microsoft.com/office/drawing/2014/main" id="{B16CDAD8-E30F-80B1-0DD6-A46526C6AEA6}"/>
              </a:ext>
            </a:extLst>
          </p:cNvPr>
          <p:cNvSpPr>
            <a:spLocks noGrp="1"/>
          </p:cNvSpPr>
          <p:nvPr>
            <p:ph type="sldNum" sz="quarter" idx="11"/>
          </p:nvPr>
        </p:nvSpPr>
        <p:spPr/>
        <p:txBody>
          <a:bodyPr/>
          <a:lstStyle/>
          <a:p>
            <a:fld id="{54413C03-D129-4B04-B289-283874789DC0}" type="slidenum">
              <a:rPr lang="en-US" smtClean="0"/>
              <a:pPr/>
              <a:t>23</a:t>
            </a:fld>
            <a:endParaRPr lang="en-US" dirty="0"/>
          </a:p>
        </p:txBody>
      </p:sp>
      <p:sp>
        <p:nvSpPr>
          <p:cNvPr id="5" name="Textplatzhalter 4">
            <a:extLst>
              <a:ext uri="{FF2B5EF4-FFF2-40B4-BE49-F238E27FC236}">
                <a16:creationId xmlns:a16="http://schemas.microsoft.com/office/drawing/2014/main" id="{66D7B6A1-8959-3345-87AC-387D911FCD82}"/>
              </a:ext>
            </a:extLst>
          </p:cNvPr>
          <p:cNvSpPr>
            <a:spLocks noGrp="1"/>
          </p:cNvSpPr>
          <p:nvPr>
            <p:ph type="body" sz="quarter" idx="12"/>
          </p:nvPr>
        </p:nvSpPr>
        <p:spPr>
          <a:xfrm>
            <a:off x="300038" y="1392358"/>
            <a:ext cx="7091362" cy="188321"/>
          </a:xfrm>
        </p:spPr>
        <p:txBody>
          <a:bodyPr/>
          <a:lstStyle/>
          <a:p>
            <a:r>
              <a:rPr lang="de-DE" dirty="0"/>
              <a:t>1 </a:t>
            </a:r>
            <a:r>
              <a:rPr lang="de-DE" dirty="0" err="1"/>
              <a:t>Corinthiens</a:t>
            </a:r>
            <a:r>
              <a:rPr lang="de-DE" dirty="0"/>
              <a:t> 10</a:t>
            </a:r>
          </a:p>
        </p:txBody>
      </p:sp>
      <p:sp>
        <p:nvSpPr>
          <p:cNvPr id="6" name="Textplatzhalter 5">
            <a:extLst>
              <a:ext uri="{FF2B5EF4-FFF2-40B4-BE49-F238E27FC236}">
                <a16:creationId xmlns:a16="http://schemas.microsoft.com/office/drawing/2014/main" id="{1BC5D518-F17E-4B0F-7C85-009D82754A9B}"/>
              </a:ext>
            </a:extLst>
          </p:cNvPr>
          <p:cNvSpPr>
            <a:spLocks noGrp="1"/>
          </p:cNvSpPr>
          <p:nvPr>
            <p:ph type="body" sz="quarter" idx="13"/>
          </p:nvPr>
        </p:nvSpPr>
        <p:spPr>
          <a:xfrm>
            <a:off x="300038" y="1671607"/>
            <a:ext cx="7906510" cy="2600716"/>
          </a:xfrm>
        </p:spPr>
        <p:txBody>
          <a:bodyPr/>
          <a:lstStyle/>
          <a:p>
            <a:r>
              <a:rPr lang="fr-FR" b="0" i="0" dirty="0">
                <a:solidFill>
                  <a:srgbClr val="212529"/>
                </a:solidFill>
                <a:effectLst/>
                <a:latin typeface="system-ui"/>
              </a:rPr>
              <a:t>je ne veux pas que vous ayez </a:t>
            </a:r>
            <a:r>
              <a:rPr lang="fr-FR" b="0" i="0" dirty="0">
                <a:solidFill>
                  <a:srgbClr val="212529"/>
                </a:solidFill>
                <a:effectLst/>
                <a:highlight>
                  <a:srgbClr val="00FF00"/>
                </a:highlight>
                <a:latin typeface="system-ui"/>
              </a:rPr>
              <a:t>communion avec les démons. </a:t>
            </a:r>
            <a:r>
              <a:rPr lang="fr-FR" b="1" i="0" dirty="0">
                <a:solidFill>
                  <a:srgbClr val="212529"/>
                </a:solidFill>
                <a:effectLst/>
                <a:highlight>
                  <a:srgbClr val="FFFFFF"/>
                </a:highlight>
                <a:latin typeface="system-ui"/>
              </a:rPr>
              <a:t>21 </a:t>
            </a:r>
            <a:r>
              <a:rPr lang="fr-FR" b="0" i="0" dirty="0">
                <a:solidFill>
                  <a:srgbClr val="212529"/>
                </a:solidFill>
                <a:effectLst/>
                <a:highlight>
                  <a:srgbClr val="FFFFFF"/>
                </a:highlight>
                <a:latin typeface="system-ui"/>
              </a:rPr>
              <a:t>Vous ne pouvez pas </a:t>
            </a:r>
            <a:r>
              <a:rPr lang="fr-FR" b="0" i="0" dirty="0">
                <a:solidFill>
                  <a:srgbClr val="212529"/>
                </a:solidFill>
                <a:effectLst/>
                <a:highlight>
                  <a:srgbClr val="00FF00"/>
                </a:highlight>
                <a:latin typeface="system-ui"/>
              </a:rPr>
              <a:t>boire la coupe du Seigneur </a:t>
            </a:r>
            <a:r>
              <a:rPr lang="fr-FR" b="0" i="0" dirty="0">
                <a:solidFill>
                  <a:srgbClr val="212529"/>
                </a:solidFill>
                <a:effectLst/>
                <a:highlight>
                  <a:srgbClr val="FFFFFF"/>
                </a:highlight>
                <a:latin typeface="system-ui"/>
              </a:rPr>
              <a:t>et </a:t>
            </a:r>
            <a:r>
              <a:rPr lang="fr-FR" b="0" i="0" dirty="0">
                <a:solidFill>
                  <a:srgbClr val="212529"/>
                </a:solidFill>
                <a:effectLst/>
                <a:highlight>
                  <a:srgbClr val="00FF00"/>
                </a:highlight>
                <a:latin typeface="system-ui"/>
              </a:rPr>
              <a:t>la coupe des démons </a:t>
            </a:r>
            <a:r>
              <a:rPr lang="fr-FR" b="0" i="0" dirty="0">
                <a:solidFill>
                  <a:srgbClr val="212529"/>
                </a:solidFill>
                <a:effectLst/>
                <a:highlight>
                  <a:srgbClr val="FFFFFF"/>
                </a:highlight>
                <a:latin typeface="system-ui"/>
              </a:rPr>
              <a:t>; vous ne pouvez pas </a:t>
            </a:r>
            <a:r>
              <a:rPr lang="fr-FR" b="0" i="0" dirty="0">
                <a:solidFill>
                  <a:srgbClr val="212529"/>
                </a:solidFill>
                <a:effectLst/>
                <a:highlight>
                  <a:srgbClr val="00FFFF"/>
                </a:highlight>
                <a:latin typeface="system-ui"/>
              </a:rPr>
              <a:t>participer</a:t>
            </a:r>
            <a:r>
              <a:rPr lang="fr-FR" b="0" i="0" dirty="0">
                <a:solidFill>
                  <a:srgbClr val="212529"/>
                </a:solidFill>
                <a:effectLst/>
                <a:highlight>
                  <a:srgbClr val="FFFF00"/>
                </a:highlight>
                <a:latin typeface="system-ui"/>
              </a:rPr>
              <a:t> à la table du Seigneur </a:t>
            </a:r>
            <a:r>
              <a:rPr lang="fr-FR" b="0" i="0" dirty="0">
                <a:solidFill>
                  <a:srgbClr val="212529"/>
                </a:solidFill>
                <a:effectLst/>
                <a:highlight>
                  <a:srgbClr val="FFFFFF"/>
                </a:highlight>
                <a:latin typeface="system-ui"/>
              </a:rPr>
              <a:t>et à </a:t>
            </a:r>
            <a:r>
              <a:rPr lang="fr-FR" b="0" i="0" dirty="0">
                <a:solidFill>
                  <a:srgbClr val="212529"/>
                </a:solidFill>
                <a:effectLst/>
                <a:highlight>
                  <a:srgbClr val="FFFF00"/>
                </a:highlight>
                <a:latin typeface="system-ui"/>
              </a:rPr>
              <a:t>la table des démons</a:t>
            </a:r>
            <a:r>
              <a:rPr lang="fr-FR" b="0" i="0" dirty="0">
                <a:solidFill>
                  <a:srgbClr val="212529"/>
                </a:solidFill>
                <a:effectLst/>
                <a:highlight>
                  <a:srgbClr val="FFFFFF"/>
                </a:highlight>
                <a:latin typeface="system-ui"/>
              </a:rPr>
              <a:t>. </a:t>
            </a:r>
            <a:r>
              <a:rPr lang="fr-FR" b="1" i="0" dirty="0">
                <a:solidFill>
                  <a:srgbClr val="212529"/>
                </a:solidFill>
                <a:effectLst/>
                <a:highlight>
                  <a:srgbClr val="FFFFFF"/>
                </a:highlight>
                <a:latin typeface="system-ui"/>
              </a:rPr>
              <a:t>22 </a:t>
            </a:r>
            <a:r>
              <a:rPr lang="fr-FR" b="0" i="0" dirty="0">
                <a:solidFill>
                  <a:srgbClr val="212529"/>
                </a:solidFill>
                <a:effectLst/>
                <a:highlight>
                  <a:srgbClr val="FFFFFF"/>
                </a:highlight>
                <a:latin typeface="system-ui"/>
              </a:rPr>
              <a:t>Provoquons-nous le Seigneur à la </a:t>
            </a:r>
            <a:r>
              <a:rPr lang="fr-FR" b="0" i="0" dirty="0">
                <a:solidFill>
                  <a:srgbClr val="212529"/>
                </a:solidFill>
                <a:effectLst/>
                <a:highlight>
                  <a:srgbClr val="FFFFFF"/>
                </a:highlight>
                <a:latin typeface="system-ui"/>
                <a:hlinkClick r:id="rId2"/>
              </a:rPr>
              <a:t>jalousie</a:t>
            </a:r>
            <a:r>
              <a:rPr lang="fr-FR" b="0" i="0" dirty="0">
                <a:solidFill>
                  <a:srgbClr val="212529"/>
                </a:solidFill>
                <a:effectLst/>
                <a:highlight>
                  <a:srgbClr val="FFFFFF"/>
                </a:highlight>
                <a:latin typeface="system-ui"/>
              </a:rPr>
              <a:t> ? Sommes-nous plus forts que lui ?</a:t>
            </a:r>
          </a:p>
          <a:p>
            <a:r>
              <a:rPr lang="fr-FR" b="1" dirty="0">
                <a:solidFill>
                  <a:srgbClr val="212529"/>
                </a:solidFill>
                <a:highlight>
                  <a:srgbClr val="FFFFFF"/>
                </a:highlight>
                <a:latin typeface="system-ui"/>
              </a:rPr>
              <a:t>Interprétation</a:t>
            </a:r>
            <a:r>
              <a:rPr lang="fr-FR" dirty="0">
                <a:solidFill>
                  <a:srgbClr val="212529"/>
                </a:solidFill>
                <a:highlight>
                  <a:srgbClr val="FFFFFF"/>
                </a:highlight>
                <a:latin typeface="system-ui"/>
              </a:rPr>
              <a:t>: les temples d’idoles de Corinthe. Les chrétiens devaient clairement s’en séparer, s’en éloigner. Les démons se cachent derrière les idoles, qui ne sont rien en elles-mêmes. Paul répond à une question brûlante que se posaient les Corinthiens.</a:t>
            </a:r>
          </a:p>
          <a:p>
            <a:r>
              <a:rPr lang="fr-FR" b="1" dirty="0">
                <a:solidFill>
                  <a:srgbClr val="212529"/>
                </a:solidFill>
                <a:highlight>
                  <a:srgbClr val="FFFFFF"/>
                </a:highlight>
                <a:latin typeface="system-ui"/>
              </a:rPr>
              <a:t>Application de premier niveau: </a:t>
            </a:r>
            <a:r>
              <a:rPr lang="fr-FR" dirty="0">
                <a:solidFill>
                  <a:srgbClr val="212529"/>
                </a:solidFill>
                <a:highlight>
                  <a:srgbClr val="FFFFFF"/>
                </a:highlight>
                <a:latin typeface="system-ui"/>
              </a:rPr>
              <a:t>en m’associant pleinement à un groupe de personnes qui pratiquent le mal, j’ai communion avec elles et  je me lie à ce mal.</a:t>
            </a:r>
          </a:p>
          <a:p>
            <a:r>
              <a:rPr lang="fr-FR" b="1" dirty="0">
                <a:solidFill>
                  <a:srgbClr val="212529"/>
                </a:solidFill>
                <a:highlight>
                  <a:srgbClr val="FFFFFF"/>
                </a:highlight>
                <a:latin typeface="system-ui"/>
              </a:rPr>
              <a:t>Application de premier niveau (illustrée)</a:t>
            </a:r>
            <a:r>
              <a:rPr lang="fr-FR" dirty="0">
                <a:solidFill>
                  <a:srgbClr val="212529"/>
                </a:solidFill>
                <a:highlight>
                  <a:srgbClr val="FFFFFF"/>
                </a:highlight>
                <a:latin typeface="system-ui"/>
              </a:rPr>
              <a:t>: puis-je participer à la table du Seigneur et m’associer à une fête caractérisée par le péché, pleine d’immoralité ? Je me crois fort pour résister à la tentation ? Mais « sommes-nous plus forts que lui ? » </a:t>
            </a:r>
          </a:p>
        </p:txBody>
      </p:sp>
    </p:spTree>
    <p:extLst>
      <p:ext uri="{BB962C8B-B14F-4D97-AF65-F5344CB8AC3E}">
        <p14:creationId xmlns:p14="http://schemas.microsoft.com/office/powerpoint/2010/main" val="3039097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AE5999-2ADF-543E-E22C-FAFCE974245F}"/>
              </a:ext>
            </a:extLst>
          </p:cNvPr>
          <p:cNvSpPr>
            <a:spLocks noGrp="1"/>
          </p:cNvSpPr>
          <p:nvPr>
            <p:ph type="title"/>
          </p:nvPr>
        </p:nvSpPr>
        <p:spPr/>
        <p:txBody>
          <a:bodyPr/>
          <a:lstStyle/>
          <a:p>
            <a:r>
              <a:rPr lang="de-DE" dirty="0" err="1"/>
              <a:t>Une</a:t>
            </a:r>
            <a:r>
              <a:rPr lang="de-DE" dirty="0"/>
              <a:t> DIMENSION </a:t>
            </a:r>
            <a:r>
              <a:rPr lang="de-DE" dirty="0" err="1"/>
              <a:t>collective</a:t>
            </a:r>
            <a:r>
              <a:rPr lang="de-DE" dirty="0"/>
              <a:t> </a:t>
            </a:r>
            <a:r>
              <a:rPr lang="de-DE" dirty="0" err="1"/>
              <a:t>qui</a:t>
            </a:r>
            <a:r>
              <a:rPr lang="de-DE" dirty="0"/>
              <a:t> a des </a:t>
            </a:r>
            <a:r>
              <a:rPr lang="de-DE" dirty="0" err="1"/>
              <a:t>consequences</a:t>
            </a:r>
            <a:r>
              <a:rPr lang="de-DE" dirty="0"/>
              <a:t> </a:t>
            </a:r>
            <a:r>
              <a:rPr lang="de-DE" dirty="0" err="1"/>
              <a:t>sur</a:t>
            </a:r>
            <a:r>
              <a:rPr lang="de-DE" dirty="0"/>
              <a:t> </a:t>
            </a:r>
            <a:r>
              <a:rPr lang="de-DE" dirty="0" err="1"/>
              <a:t>ma</a:t>
            </a:r>
            <a:r>
              <a:rPr lang="de-DE" dirty="0"/>
              <a:t> </a:t>
            </a:r>
            <a:r>
              <a:rPr lang="de-DE" dirty="0" err="1"/>
              <a:t>vie</a:t>
            </a:r>
            <a:endParaRPr lang="de-DE" dirty="0"/>
          </a:p>
        </p:txBody>
      </p:sp>
      <p:sp>
        <p:nvSpPr>
          <p:cNvPr id="3" name="Fußzeilenplatzhalter 2">
            <a:extLst>
              <a:ext uri="{FF2B5EF4-FFF2-40B4-BE49-F238E27FC236}">
                <a16:creationId xmlns:a16="http://schemas.microsoft.com/office/drawing/2014/main" id="{FB0648C4-2429-2835-1CC2-F1449568E77A}"/>
              </a:ext>
            </a:extLst>
          </p:cNvPr>
          <p:cNvSpPr>
            <a:spLocks noGrp="1"/>
          </p:cNvSpPr>
          <p:nvPr>
            <p:ph type="ftr" sz="quarter" idx="10"/>
          </p:nvPr>
        </p:nvSpPr>
        <p:spPr/>
        <p:txBody>
          <a:bodyPr/>
          <a:lstStyle/>
          <a:p>
            <a:r>
              <a:rPr lang="en-US"/>
              <a:t>Presentation title</a:t>
            </a:r>
            <a:endParaRPr lang="en-US" dirty="0"/>
          </a:p>
        </p:txBody>
      </p:sp>
      <p:sp>
        <p:nvSpPr>
          <p:cNvPr id="4" name="Foliennummernplatzhalter 3">
            <a:extLst>
              <a:ext uri="{FF2B5EF4-FFF2-40B4-BE49-F238E27FC236}">
                <a16:creationId xmlns:a16="http://schemas.microsoft.com/office/drawing/2014/main" id="{B16CDAD8-E30F-80B1-0DD6-A46526C6AEA6}"/>
              </a:ext>
            </a:extLst>
          </p:cNvPr>
          <p:cNvSpPr>
            <a:spLocks noGrp="1"/>
          </p:cNvSpPr>
          <p:nvPr>
            <p:ph type="sldNum" sz="quarter" idx="11"/>
          </p:nvPr>
        </p:nvSpPr>
        <p:spPr/>
        <p:txBody>
          <a:bodyPr/>
          <a:lstStyle/>
          <a:p>
            <a:fld id="{54413C03-D129-4B04-B289-283874789DC0}" type="slidenum">
              <a:rPr lang="en-US" smtClean="0"/>
              <a:pPr/>
              <a:t>24</a:t>
            </a:fld>
            <a:endParaRPr lang="en-US" dirty="0"/>
          </a:p>
        </p:txBody>
      </p:sp>
      <p:sp>
        <p:nvSpPr>
          <p:cNvPr id="5" name="Textplatzhalter 4">
            <a:extLst>
              <a:ext uri="{FF2B5EF4-FFF2-40B4-BE49-F238E27FC236}">
                <a16:creationId xmlns:a16="http://schemas.microsoft.com/office/drawing/2014/main" id="{66D7B6A1-8959-3345-87AC-387D911FCD82}"/>
              </a:ext>
            </a:extLst>
          </p:cNvPr>
          <p:cNvSpPr>
            <a:spLocks noGrp="1"/>
          </p:cNvSpPr>
          <p:nvPr>
            <p:ph type="body" sz="quarter" idx="12"/>
          </p:nvPr>
        </p:nvSpPr>
        <p:spPr>
          <a:xfrm>
            <a:off x="300038" y="1392358"/>
            <a:ext cx="7091362" cy="188321"/>
          </a:xfrm>
        </p:spPr>
        <p:txBody>
          <a:bodyPr/>
          <a:lstStyle/>
          <a:p>
            <a:r>
              <a:rPr lang="de-DE" dirty="0"/>
              <a:t>1 </a:t>
            </a:r>
            <a:r>
              <a:rPr lang="de-DE" dirty="0" err="1"/>
              <a:t>Corinthiens</a:t>
            </a:r>
            <a:r>
              <a:rPr lang="de-DE" dirty="0"/>
              <a:t> 10</a:t>
            </a:r>
          </a:p>
        </p:txBody>
      </p:sp>
      <p:sp>
        <p:nvSpPr>
          <p:cNvPr id="6" name="Textplatzhalter 5">
            <a:extLst>
              <a:ext uri="{FF2B5EF4-FFF2-40B4-BE49-F238E27FC236}">
                <a16:creationId xmlns:a16="http://schemas.microsoft.com/office/drawing/2014/main" id="{1BC5D518-F17E-4B0F-7C85-009D82754A9B}"/>
              </a:ext>
            </a:extLst>
          </p:cNvPr>
          <p:cNvSpPr>
            <a:spLocks noGrp="1"/>
          </p:cNvSpPr>
          <p:nvPr>
            <p:ph type="body" sz="quarter" idx="13"/>
          </p:nvPr>
        </p:nvSpPr>
        <p:spPr>
          <a:xfrm>
            <a:off x="300038" y="1671607"/>
            <a:ext cx="7906510" cy="2600716"/>
          </a:xfrm>
        </p:spPr>
        <p:txBody>
          <a:bodyPr/>
          <a:lstStyle/>
          <a:p>
            <a:r>
              <a:rPr lang="fr-FR" b="0" i="0" dirty="0">
                <a:solidFill>
                  <a:srgbClr val="212529"/>
                </a:solidFill>
                <a:effectLst/>
                <a:latin typeface="system-ui"/>
              </a:rPr>
              <a:t>je ne veux pas que vous ayez </a:t>
            </a:r>
            <a:r>
              <a:rPr lang="fr-FR" b="0" i="0" dirty="0">
                <a:solidFill>
                  <a:srgbClr val="212529"/>
                </a:solidFill>
                <a:effectLst/>
                <a:highlight>
                  <a:srgbClr val="00FF00"/>
                </a:highlight>
                <a:latin typeface="system-ui"/>
              </a:rPr>
              <a:t>communion avec les démons. </a:t>
            </a:r>
            <a:r>
              <a:rPr lang="fr-FR" b="1" i="0" dirty="0">
                <a:solidFill>
                  <a:srgbClr val="212529"/>
                </a:solidFill>
                <a:effectLst/>
                <a:highlight>
                  <a:srgbClr val="FFFFFF"/>
                </a:highlight>
                <a:latin typeface="system-ui"/>
              </a:rPr>
              <a:t>21 </a:t>
            </a:r>
            <a:r>
              <a:rPr lang="fr-FR" b="0" i="0" dirty="0">
                <a:solidFill>
                  <a:srgbClr val="212529"/>
                </a:solidFill>
                <a:effectLst/>
                <a:highlight>
                  <a:srgbClr val="FFFFFF"/>
                </a:highlight>
                <a:latin typeface="system-ui"/>
              </a:rPr>
              <a:t>Vous ne pouvez pas </a:t>
            </a:r>
            <a:r>
              <a:rPr lang="fr-FR" b="0" i="0" dirty="0">
                <a:solidFill>
                  <a:srgbClr val="212529"/>
                </a:solidFill>
                <a:effectLst/>
                <a:highlight>
                  <a:srgbClr val="00FF00"/>
                </a:highlight>
                <a:latin typeface="system-ui"/>
              </a:rPr>
              <a:t>boire la coupe du Seigneur </a:t>
            </a:r>
            <a:r>
              <a:rPr lang="fr-FR" b="0" i="0" dirty="0">
                <a:solidFill>
                  <a:srgbClr val="212529"/>
                </a:solidFill>
                <a:effectLst/>
                <a:highlight>
                  <a:srgbClr val="FFFFFF"/>
                </a:highlight>
                <a:latin typeface="system-ui"/>
              </a:rPr>
              <a:t>et </a:t>
            </a:r>
            <a:r>
              <a:rPr lang="fr-FR" b="0" i="0" dirty="0">
                <a:solidFill>
                  <a:srgbClr val="212529"/>
                </a:solidFill>
                <a:effectLst/>
                <a:highlight>
                  <a:srgbClr val="00FF00"/>
                </a:highlight>
                <a:latin typeface="system-ui"/>
              </a:rPr>
              <a:t>la coupe des démons </a:t>
            </a:r>
            <a:r>
              <a:rPr lang="fr-FR" b="0" i="0" dirty="0">
                <a:solidFill>
                  <a:srgbClr val="212529"/>
                </a:solidFill>
                <a:effectLst/>
                <a:highlight>
                  <a:srgbClr val="FFFFFF"/>
                </a:highlight>
                <a:latin typeface="system-ui"/>
              </a:rPr>
              <a:t>; vous ne pouvez pas </a:t>
            </a:r>
            <a:r>
              <a:rPr lang="fr-FR" b="0" i="0" dirty="0">
                <a:solidFill>
                  <a:srgbClr val="212529"/>
                </a:solidFill>
                <a:effectLst/>
                <a:highlight>
                  <a:srgbClr val="00FFFF"/>
                </a:highlight>
                <a:latin typeface="system-ui"/>
              </a:rPr>
              <a:t>participer</a:t>
            </a:r>
            <a:r>
              <a:rPr lang="fr-FR" b="0" i="0" dirty="0">
                <a:solidFill>
                  <a:srgbClr val="212529"/>
                </a:solidFill>
                <a:effectLst/>
                <a:highlight>
                  <a:srgbClr val="FFFF00"/>
                </a:highlight>
                <a:latin typeface="system-ui"/>
              </a:rPr>
              <a:t> à la table du Seigneur </a:t>
            </a:r>
            <a:r>
              <a:rPr lang="fr-FR" b="0" i="0" dirty="0">
                <a:solidFill>
                  <a:srgbClr val="212529"/>
                </a:solidFill>
                <a:effectLst/>
                <a:highlight>
                  <a:srgbClr val="FFFFFF"/>
                </a:highlight>
                <a:latin typeface="system-ui"/>
              </a:rPr>
              <a:t>et à </a:t>
            </a:r>
            <a:r>
              <a:rPr lang="fr-FR" b="0" i="0" dirty="0">
                <a:solidFill>
                  <a:srgbClr val="212529"/>
                </a:solidFill>
                <a:effectLst/>
                <a:highlight>
                  <a:srgbClr val="FFFF00"/>
                </a:highlight>
                <a:latin typeface="system-ui"/>
              </a:rPr>
              <a:t>la table des démons</a:t>
            </a:r>
            <a:r>
              <a:rPr lang="fr-FR" b="0" i="0" dirty="0">
                <a:solidFill>
                  <a:srgbClr val="212529"/>
                </a:solidFill>
                <a:effectLst/>
                <a:highlight>
                  <a:srgbClr val="FFFFFF"/>
                </a:highlight>
                <a:latin typeface="system-ui"/>
              </a:rPr>
              <a:t>. </a:t>
            </a:r>
            <a:r>
              <a:rPr lang="fr-FR" b="1" i="0" dirty="0">
                <a:solidFill>
                  <a:srgbClr val="212529"/>
                </a:solidFill>
                <a:effectLst/>
                <a:highlight>
                  <a:srgbClr val="FFFFFF"/>
                </a:highlight>
                <a:latin typeface="system-ui"/>
              </a:rPr>
              <a:t>22 </a:t>
            </a:r>
            <a:r>
              <a:rPr lang="fr-FR" b="0" i="0" dirty="0">
                <a:solidFill>
                  <a:srgbClr val="212529"/>
                </a:solidFill>
                <a:effectLst/>
                <a:highlight>
                  <a:srgbClr val="FFFFFF"/>
                </a:highlight>
                <a:latin typeface="system-ui"/>
              </a:rPr>
              <a:t>Provoquons-nous le Seigneur à la </a:t>
            </a:r>
            <a:r>
              <a:rPr lang="fr-FR" b="0" i="0" dirty="0">
                <a:solidFill>
                  <a:srgbClr val="212529"/>
                </a:solidFill>
                <a:effectLst/>
                <a:highlight>
                  <a:srgbClr val="FFFFFF"/>
                </a:highlight>
                <a:latin typeface="system-ui"/>
                <a:hlinkClick r:id="rId2"/>
              </a:rPr>
              <a:t>jalousie</a:t>
            </a:r>
            <a:r>
              <a:rPr lang="fr-FR" b="0" i="0" dirty="0">
                <a:solidFill>
                  <a:srgbClr val="212529"/>
                </a:solidFill>
                <a:effectLst/>
                <a:highlight>
                  <a:srgbClr val="FFFFFF"/>
                </a:highlight>
                <a:latin typeface="system-ui"/>
              </a:rPr>
              <a:t> ? Sommes-nous plus forts que lui ?</a:t>
            </a:r>
          </a:p>
          <a:p>
            <a:r>
              <a:rPr lang="fr-FR" b="1" dirty="0">
                <a:solidFill>
                  <a:srgbClr val="212529"/>
                </a:solidFill>
                <a:highlight>
                  <a:srgbClr val="FFFFFF"/>
                </a:highlight>
                <a:latin typeface="system-ui"/>
              </a:rPr>
              <a:t>Application de deuxième niveau</a:t>
            </a:r>
            <a:r>
              <a:rPr lang="fr-FR" dirty="0">
                <a:solidFill>
                  <a:srgbClr val="212529"/>
                </a:solidFill>
                <a:highlight>
                  <a:srgbClr val="FFFFFF"/>
                </a:highlight>
                <a:latin typeface="system-ui"/>
              </a:rPr>
              <a:t>: puis-je participer à la table du Seigneur et manifester ma communion avec à un groupe religieux </a:t>
            </a:r>
            <a:r>
              <a:rPr lang="fr-FR" u="sng" dirty="0">
                <a:solidFill>
                  <a:srgbClr val="212529"/>
                </a:solidFill>
                <a:highlight>
                  <a:srgbClr val="FFFFFF"/>
                </a:highlight>
                <a:latin typeface="system-ui"/>
              </a:rPr>
              <a:t>non chrétien </a:t>
            </a:r>
            <a:r>
              <a:rPr lang="fr-FR" dirty="0">
                <a:solidFill>
                  <a:srgbClr val="212529"/>
                </a:solidFill>
                <a:highlight>
                  <a:srgbClr val="FFFFFF"/>
                </a:highlight>
                <a:latin typeface="system-ui"/>
              </a:rPr>
              <a:t>?  Jusqu’où aller dans mes relations avec cette communauté ?</a:t>
            </a:r>
          </a:p>
          <a:p>
            <a:r>
              <a:rPr lang="fr-FR" b="1" dirty="0">
                <a:solidFill>
                  <a:srgbClr val="212529"/>
                </a:solidFill>
                <a:highlight>
                  <a:srgbClr val="FFFFFF"/>
                </a:highlight>
                <a:latin typeface="system-ui"/>
              </a:rPr>
              <a:t>Application de troisième niveau: </a:t>
            </a:r>
            <a:r>
              <a:rPr lang="fr-FR" dirty="0">
                <a:solidFill>
                  <a:srgbClr val="212529"/>
                </a:solidFill>
                <a:highlight>
                  <a:srgbClr val="FFFFFF"/>
                </a:highlight>
                <a:latin typeface="system-ui"/>
              </a:rPr>
              <a:t>je suis en visite dans une </a:t>
            </a:r>
            <a:r>
              <a:rPr lang="fr-FR" u="sng" dirty="0">
                <a:solidFill>
                  <a:srgbClr val="212529"/>
                </a:solidFill>
                <a:highlight>
                  <a:srgbClr val="FFFFFF"/>
                </a:highlight>
                <a:latin typeface="system-ui"/>
              </a:rPr>
              <a:t>église chrétienne </a:t>
            </a:r>
            <a:r>
              <a:rPr lang="fr-FR" dirty="0">
                <a:solidFill>
                  <a:srgbClr val="212529"/>
                </a:solidFill>
                <a:highlight>
                  <a:srgbClr val="FFFFFF"/>
                </a:highlight>
                <a:latin typeface="system-ui"/>
              </a:rPr>
              <a:t>qui tolère de nombreuses doctrines qui me semblent erronées. Jusqu’où puis-je aller dans la communion ? Peut-être ai-je de bonnes raisons de conserver une certaine réserve, peut-être de m’abstenir de l’eucharistie/cène ?</a:t>
            </a:r>
            <a:endParaRPr lang="de-DE" dirty="0"/>
          </a:p>
          <a:p>
            <a:r>
              <a:rPr lang="fr-FR" b="1" dirty="0">
                <a:solidFill>
                  <a:srgbClr val="212529"/>
                </a:solidFill>
                <a:highlight>
                  <a:srgbClr val="FFFFFF"/>
                </a:highlight>
                <a:latin typeface="system-ui"/>
              </a:rPr>
              <a:t>Application de 100ième niveau</a:t>
            </a:r>
            <a:r>
              <a:rPr lang="fr-FR" dirty="0">
                <a:solidFill>
                  <a:srgbClr val="212529"/>
                </a:solidFill>
                <a:highlight>
                  <a:srgbClr val="FFFFFF"/>
                </a:highlight>
                <a:latin typeface="system-ui"/>
              </a:rPr>
              <a:t>: je suis en visite dans une église où tout l’enseignement, la pratique et la moralité me paraissent en accord avec la Parole de Dieu. Ai-je une raison biblique pour m’abstenir de la cène? </a:t>
            </a:r>
            <a:r>
              <a:rPr lang="fr-FR" b="1" dirty="0">
                <a:solidFill>
                  <a:srgbClr val="212529"/>
                </a:solidFill>
                <a:highlight>
                  <a:srgbClr val="FFFFFF"/>
                </a:highlight>
                <a:latin typeface="system-ui"/>
              </a:rPr>
              <a:t>Est-ce ma responsabilité, dois-je décider seul? </a:t>
            </a:r>
          </a:p>
        </p:txBody>
      </p:sp>
    </p:spTree>
    <p:extLst>
      <p:ext uri="{BB962C8B-B14F-4D97-AF65-F5344CB8AC3E}">
        <p14:creationId xmlns:p14="http://schemas.microsoft.com/office/powerpoint/2010/main" val="4080404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AE5999-2ADF-543E-E22C-FAFCE974245F}"/>
              </a:ext>
            </a:extLst>
          </p:cNvPr>
          <p:cNvSpPr>
            <a:spLocks noGrp="1"/>
          </p:cNvSpPr>
          <p:nvPr>
            <p:ph type="title"/>
          </p:nvPr>
        </p:nvSpPr>
        <p:spPr/>
        <p:txBody>
          <a:bodyPr/>
          <a:lstStyle/>
          <a:p>
            <a:r>
              <a:rPr lang="de-DE" dirty="0"/>
              <a:t>LA TABLE DU SEIGNEUR EST „GARDÉE“</a:t>
            </a:r>
          </a:p>
        </p:txBody>
      </p:sp>
      <p:sp>
        <p:nvSpPr>
          <p:cNvPr id="4" name="Foliennummernplatzhalter 3">
            <a:extLst>
              <a:ext uri="{FF2B5EF4-FFF2-40B4-BE49-F238E27FC236}">
                <a16:creationId xmlns:a16="http://schemas.microsoft.com/office/drawing/2014/main" id="{B16CDAD8-E30F-80B1-0DD6-A46526C6AEA6}"/>
              </a:ext>
            </a:extLst>
          </p:cNvPr>
          <p:cNvSpPr>
            <a:spLocks noGrp="1"/>
          </p:cNvSpPr>
          <p:nvPr>
            <p:ph type="sldNum" sz="quarter" idx="11"/>
          </p:nvPr>
        </p:nvSpPr>
        <p:spPr/>
        <p:txBody>
          <a:bodyPr/>
          <a:lstStyle/>
          <a:p>
            <a:fld id="{54413C03-D129-4B04-B289-283874789DC0}" type="slidenum">
              <a:rPr lang="en-US" smtClean="0"/>
              <a:pPr/>
              <a:t>25</a:t>
            </a:fld>
            <a:endParaRPr lang="en-US" dirty="0"/>
          </a:p>
        </p:txBody>
      </p:sp>
      <p:sp>
        <p:nvSpPr>
          <p:cNvPr id="5" name="Textplatzhalter 4">
            <a:extLst>
              <a:ext uri="{FF2B5EF4-FFF2-40B4-BE49-F238E27FC236}">
                <a16:creationId xmlns:a16="http://schemas.microsoft.com/office/drawing/2014/main" id="{66D7B6A1-8959-3345-87AC-387D911FCD82}"/>
              </a:ext>
            </a:extLst>
          </p:cNvPr>
          <p:cNvSpPr>
            <a:spLocks noGrp="1"/>
          </p:cNvSpPr>
          <p:nvPr>
            <p:ph type="body" sz="quarter" idx="12"/>
          </p:nvPr>
        </p:nvSpPr>
        <p:spPr>
          <a:xfrm>
            <a:off x="300038" y="1284782"/>
            <a:ext cx="7091362" cy="188321"/>
          </a:xfrm>
        </p:spPr>
        <p:txBody>
          <a:bodyPr/>
          <a:lstStyle/>
          <a:p>
            <a:r>
              <a:rPr lang="de-DE" dirty="0"/>
              <a:t>1 </a:t>
            </a:r>
            <a:r>
              <a:rPr lang="de-DE" dirty="0" err="1"/>
              <a:t>Corinthiens</a:t>
            </a:r>
            <a:r>
              <a:rPr lang="de-DE" dirty="0"/>
              <a:t> 5</a:t>
            </a:r>
          </a:p>
        </p:txBody>
      </p:sp>
      <p:sp>
        <p:nvSpPr>
          <p:cNvPr id="6" name="Textplatzhalter 5">
            <a:extLst>
              <a:ext uri="{FF2B5EF4-FFF2-40B4-BE49-F238E27FC236}">
                <a16:creationId xmlns:a16="http://schemas.microsoft.com/office/drawing/2014/main" id="{1BC5D518-F17E-4B0F-7C85-009D82754A9B}"/>
              </a:ext>
            </a:extLst>
          </p:cNvPr>
          <p:cNvSpPr>
            <a:spLocks noGrp="1"/>
          </p:cNvSpPr>
          <p:nvPr>
            <p:ph type="body" sz="quarter" idx="13"/>
          </p:nvPr>
        </p:nvSpPr>
        <p:spPr>
          <a:xfrm>
            <a:off x="292354" y="1587083"/>
            <a:ext cx="7906510" cy="2600716"/>
          </a:xfrm>
        </p:spPr>
        <p:txBody>
          <a:bodyPr/>
          <a:lstStyle/>
          <a:p>
            <a:r>
              <a:rPr lang="fr-FR" b="1" i="0" dirty="0">
                <a:solidFill>
                  <a:srgbClr val="212529"/>
                </a:solidFill>
                <a:effectLst/>
                <a:latin typeface="system-ui"/>
              </a:rPr>
              <a:t>1 </a:t>
            </a:r>
            <a:r>
              <a:rPr lang="fr-FR" b="0" i="0" dirty="0">
                <a:solidFill>
                  <a:srgbClr val="212529"/>
                </a:solidFill>
                <a:effectLst/>
                <a:latin typeface="system-ui"/>
              </a:rPr>
              <a:t>On entend dire partout qu’il y a de la </a:t>
            </a:r>
            <a:r>
              <a:rPr lang="fr-FR" b="0" i="0" dirty="0">
                <a:solidFill>
                  <a:srgbClr val="212529"/>
                </a:solidFill>
                <a:effectLst/>
                <a:latin typeface="system-ui"/>
                <a:hlinkClick r:id="rId2"/>
              </a:rPr>
              <a:t>fornication</a:t>
            </a:r>
            <a:r>
              <a:rPr lang="fr-FR" dirty="0">
                <a:solidFill>
                  <a:srgbClr val="212529"/>
                </a:solidFill>
                <a:latin typeface="PictosNT"/>
              </a:rPr>
              <a:t> </a:t>
            </a:r>
            <a:r>
              <a:rPr lang="fr-FR" b="0" i="0" dirty="0">
                <a:solidFill>
                  <a:srgbClr val="212529"/>
                </a:solidFill>
                <a:effectLst/>
                <a:latin typeface="system-ui"/>
              </a:rPr>
              <a:t>parmi vous, et une fornication telle qu’elle [n’existe] pas même parmi les </a:t>
            </a:r>
            <a:r>
              <a:rPr lang="fr-FR" b="0" i="0" dirty="0">
                <a:solidFill>
                  <a:srgbClr val="212529"/>
                </a:solidFill>
                <a:effectLst/>
                <a:latin typeface="system-ui"/>
                <a:hlinkClick r:id="rId3"/>
              </a:rPr>
              <a:t>nations</a:t>
            </a:r>
            <a:r>
              <a:rPr lang="fr-FR" b="0" i="0" dirty="0">
                <a:solidFill>
                  <a:srgbClr val="212529"/>
                </a:solidFill>
                <a:effectLst/>
                <a:latin typeface="system-ui"/>
              </a:rPr>
              <a:t>, au point que quelqu’un aurait la femme de son père. </a:t>
            </a:r>
            <a:r>
              <a:rPr lang="fr-FR" b="1" i="0" dirty="0">
                <a:solidFill>
                  <a:srgbClr val="212529"/>
                </a:solidFill>
                <a:effectLst/>
                <a:latin typeface="system-ui"/>
              </a:rPr>
              <a:t>2 </a:t>
            </a:r>
            <a:r>
              <a:rPr lang="fr-FR" b="0" i="0" dirty="0">
                <a:solidFill>
                  <a:srgbClr val="212529"/>
                </a:solidFill>
                <a:effectLst/>
                <a:latin typeface="system-ui"/>
              </a:rPr>
              <a:t>Et vous êtes enflés d’orgueil, et vous n’avez pas plutôt mené deuil, afin que celui qui a commis cette action soit </a:t>
            </a:r>
            <a:r>
              <a:rPr lang="fr-FR" b="0" i="0" dirty="0" err="1">
                <a:solidFill>
                  <a:srgbClr val="212529"/>
                </a:solidFill>
                <a:effectLst/>
                <a:highlight>
                  <a:srgbClr val="FFFF00"/>
                </a:highlight>
                <a:latin typeface="system-ui"/>
              </a:rPr>
              <a:t>ôté</a:t>
            </a:r>
            <a:r>
              <a:rPr lang="fr-FR" b="0" i="1" u="none" strike="noStrike" baseline="30000" dirty="0" err="1">
                <a:solidFill>
                  <a:srgbClr val="212529"/>
                </a:solidFill>
                <a:effectLst/>
                <a:highlight>
                  <a:srgbClr val="FFFF00"/>
                </a:highlight>
                <a:latin typeface="system-ui"/>
                <a:hlinkClick r:id="rId4"/>
              </a:rPr>
              <a:t>a</a:t>
            </a:r>
            <a:r>
              <a:rPr lang="fr-FR" b="0" i="0" dirty="0">
                <a:solidFill>
                  <a:srgbClr val="212529"/>
                </a:solidFill>
                <a:effectLst/>
                <a:highlight>
                  <a:srgbClr val="FFFF00"/>
                </a:highlight>
                <a:latin typeface="system-ui"/>
              </a:rPr>
              <a:t> du milieu </a:t>
            </a:r>
            <a:r>
              <a:rPr lang="fr-FR" b="0" i="0" dirty="0">
                <a:solidFill>
                  <a:srgbClr val="212529"/>
                </a:solidFill>
                <a:effectLst/>
                <a:latin typeface="system-ui"/>
              </a:rPr>
              <a:t>de vous !</a:t>
            </a:r>
            <a:endParaRPr lang="fr-FR" b="1" i="0" dirty="0">
              <a:solidFill>
                <a:srgbClr val="212529"/>
              </a:solidFill>
              <a:effectLst/>
              <a:latin typeface="system-ui"/>
            </a:endParaRPr>
          </a:p>
          <a:p>
            <a:r>
              <a:rPr lang="fr-FR" b="1" i="0" dirty="0">
                <a:solidFill>
                  <a:srgbClr val="212529"/>
                </a:solidFill>
                <a:effectLst/>
                <a:latin typeface="system-ui"/>
              </a:rPr>
              <a:t>9 </a:t>
            </a:r>
            <a:r>
              <a:rPr lang="fr-FR" b="0" i="0" dirty="0">
                <a:solidFill>
                  <a:srgbClr val="212529"/>
                </a:solidFill>
                <a:effectLst/>
                <a:latin typeface="system-ui"/>
              </a:rPr>
              <a:t>Je vous ai écrit dans la lettre de ne pas avoir de relations avec des </a:t>
            </a:r>
            <a:r>
              <a:rPr lang="fr-FR" b="0" i="0" dirty="0">
                <a:solidFill>
                  <a:srgbClr val="212529"/>
                </a:solidFill>
                <a:effectLst/>
                <a:latin typeface="system-ui"/>
                <a:hlinkClick r:id="rId2"/>
              </a:rPr>
              <a:t>fornicateurs</a:t>
            </a:r>
            <a:r>
              <a:rPr lang="fr-FR" b="0" i="0" dirty="0">
                <a:solidFill>
                  <a:srgbClr val="212529"/>
                </a:solidFill>
                <a:effectLst/>
                <a:latin typeface="system-ui"/>
              </a:rPr>
              <a:t> ; </a:t>
            </a:r>
            <a:r>
              <a:rPr lang="fr-FR" b="1" i="0" dirty="0">
                <a:solidFill>
                  <a:srgbClr val="212529"/>
                </a:solidFill>
                <a:effectLst/>
                <a:latin typeface="system-ui"/>
              </a:rPr>
              <a:t>10 </a:t>
            </a:r>
            <a:r>
              <a:rPr lang="fr-FR" b="0" i="0" dirty="0">
                <a:solidFill>
                  <a:srgbClr val="212529"/>
                </a:solidFill>
                <a:effectLst/>
                <a:latin typeface="system-ui"/>
              </a:rPr>
              <a:t>non pas absolument avec les fornicateurs de ce monde, ou les </a:t>
            </a:r>
            <a:r>
              <a:rPr lang="fr-FR" b="0" i="0" dirty="0" err="1">
                <a:solidFill>
                  <a:srgbClr val="212529"/>
                </a:solidFill>
                <a:effectLst/>
                <a:latin typeface="system-ui"/>
              </a:rPr>
              <a:t>cupides</a:t>
            </a:r>
            <a:r>
              <a:rPr lang="fr-FR" b="0" i="1" u="none" strike="noStrike" baseline="30000" dirty="0" err="1">
                <a:solidFill>
                  <a:srgbClr val="212529"/>
                </a:solidFill>
                <a:effectLst/>
                <a:latin typeface="system-ui"/>
                <a:hlinkClick r:id="rId5"/>
              </a:rPr>
              <a:t>i</a:t>
            </a:r>
            <a:r>
              <a:rPr lang="fr-FR" b="0" i="0" dirty="0">
                <a:solidFill>
                  <a:srgbClr val="212529"/>
                </a:solidFill>
                <a:effectLst/>
                <a:latin typeface="system-ui"/>
              </a:rPr>
              <a:t> et les </a:t>
            </a:r>
            <a:r>
              <a:rPr lang="fr-FR" b="0" i="0" dirty="0" err="1">
                <a:solidFill>
                  <a:srgbClr val="212529"/>
                </a:solidFill>
                <a:effectLst/>
                <a:latin typeface="system-ui"/>
              </a:rPr>
              <a:t>ravisseurs</a:t>
            </a:r>
            <a:r>
              <a:rPr lang="fr-FR" b="0" i="1" u="none" strike="noStrike" baseline="30000" dirty="0" err="1">
                <a:solidFill>
                  <a:srgbClr val="212529"/>
                </a:solidFill>
                <a:effectLst/>
                <a:latin typeface="system-ui"/>
                <a:hlinkClick r:id="rId6"/>
              </a:rPr>
              <a:t>j</a:t>
            </a:r>
            <a:r>
              <a:rPr lang="fr-FR" b="0" i="0" dirty="0">
                <a:solidFill>
                  <a:srgbClr val="212529"/>
                </a:solidFill>
                <a:effectLst/>
                <a:latin typeface="system-ui"/>
              </a:rPr>
              <a:t>, ou les idolâtres, puisqu’alors il vous faudrait sortir du monde ; </a:t>
            </a:r>
            <a:r>
              <a:rPr lang="fr-FR" b="1" i="0" dirty="0">
                <a:solidFill>
                  <a:srgbClr val="212529"/>
                </a:solidFill>
                <a:effectLst/>
                <a:latin typeface="system-ui"/>
              </a:rPr>
              <a:t>11 </a:t>
            </a:r>
            <a:r>
              <a:rPr lang="fr-FR" b="0" i="0" dirty="0">
                <a:solidFill>
                  <a:srgbClr val="212529"/>
                </a:solidFill>
                <a:effectLst/>
                <a:latin typeface="system-ui"/>
              </a:rPr>
              <a:t>mais en fait, je vous ai écrit que, si quelqu’un </a:t>
            </a:r>
            <a:r>
              <a:rPr lang="fr-FR" b="0" i="0" dirty="0">
                <a:solidFill>
                  <a:srgbClr val="212529"/>
                </a:solidFill>
                <a:effectLst/>
                <a:highlight>
                  <a:srgbClr val="00FF00"/>
                </a:highlight>
                <a:latin typeface="system-ui"/>
              </a:rPr>
              <a:t>appelé frère </a:t>
            </a:r>
            <a:r>
              <a:rPr lang="fr-FR" b="0" i="0" dirty="0">
                <a:solidFill>
                  <a:srgbClr val="212529"/>
                </a:solidFill>
                <a:effectLst/>
                <a:latin typeface="system-ui"/>
              </a:rPr>
              <a:t>est </a:t>
            </a:r>
            <a:r>
              <a:rPr lang="fr-FR" b="0" i="0" dirty="0">
                <a:solidFill>
                  <a:srgbClr val="212529"/>
                </a:solidFill>
                <a:effectLst/>
                <a:latin typeface="system-ui"/>
                <a:hlinkClick r:id="rId2"/>
              </a:rPr>
              <a:t>fornicateur</a:t>
            </a:r>
            <a:r>
              <a:rPr lang="fr-FR" b="0" i="0" dirty="0">
                <a:solidFill>
                  <a:srgbClr val="212529"/>
                </a:solidFill>
                <a:effectLst/>
                <a:latin typeface="system-ui"/>
              </a:rPr>
              <a:t>, ou </a:t>
            </a:r>
            <a:r>
              <a:rPr lang="fr-FR" b="0" i="0" dirty="0" err="1">
                <a:solidFill>
                  <a:srgbClr val="212529"/>
                </a:solidFill>
                <a:effectLst/>
                <a:latin typeface="system-ui"/>
              </a:rPr>
              <a:t>cupide</a:t>
            </a:r>
            <a:r>
              <a:rPr lang="fr-FR" b="0" i="1" u="none" strike="noStrike" baseline="30000" dirty="0" err="1">
                <a:solidFill>
                  <a:srgbClr val="212529"/>
                </a:solidFill>
                <a:effectLst/>
                <a:latin typeface="system-ui"/>
                <a:hlinkClick r:id="rId5"/>
              </a:rPr>
              <a:t>i</a:t>
            </a:r>
            <a:r>
              <a:rPr lang="fr-FR" b="0" i="0" dirty="0">
                <a:solidFill>
                  <a:srgbClr val="212529"/>
                </a:solidFill>
                <a:effectLst/>
                <a:latin typeface="system-ui"/>
              </a:rPr>
              <a:t>, ou idolâtre, ou insulteur, ou ivrogne, ou ravisseur, vous n’ayez </a:t>
            </a:r>
            <a:r>
              <a:rPr lang="fr-FR" b="0" i="0" dirty="0">
                <a:solidFill>
                  <a:srgbClr val="212529"/>
                </a:solidFill>
                <a:effectLst/>
                <a:highlight>
                  <a:srgbClr val="00FF00"/>
                </a:highlight>
                <a:latin typeface="system-ui"/>
              </a:rPr>
              <a:t>pas de relations </a:t>
            </a:r>
            <a:r>
              <a:rPr lang="fr-FR" b="0" i="0" dirty="0">
                <a:solidFill>
                  <a:srgbClr val="212529"/>
                </a:solidFill>
                <a:effectLst/>
                <a:latin typeface="system-ui"/>
              </a:rPr>
              <a:t>avec lui, que vous ne </a:t>
            </a:r>
            <a:r>
              <a:rPr lang="fr-FR" b="0" i="0" dirty="0">
                <a:solidFill>
                  <a:srgbClr val="212529"/>
                </a:solidFill>
                <a:effectLst/>
                <a:highlight>
                  <a:srgbClr val="00FF00"/>
                </a:highlight>
                <a:latin typeface="system-ui"/>
              </a:rPr>
              <a:t>mangiez même pas avec </a:t>
            </a:r>
            <a:r>
              <a:rPr lang="fr-FR" b="0" i="0" dirty="0">
                <a:solidFill>
                  <a:srgbClr val="212529"/>
                </a:solidFill>
                <a:effectLst/>
                <a:latin typeface="system-ui"/>
              </a:rPr>
              <a:t>un tel homme. </a:t>
            </a:r>
            <a:r>
              <a:rPr lang="fr-FR" b="1" i="0" dirty="0">
                <a:solidFill>
                  <a:srgbClr val="212529"/>
                </a:solidFill>
                <a:effectLst/>
                <a:latin typeface="system-ui"/>
              </a:rPr>
              <a:t>12 </a:t>
            </a:r>
            <a:r>
              <a:rPr lang="fr-FR" b="0" i="0" dirty="0">
                <a:solidFill>
                  <a:srgbClr val="212529"/>
                </a:solidFill>
                <a:effectLst/>
                <a:latin typeface="system-ui"/>
              </a:rPr>
              <a:t>En effet est-ce à moi de </a:t>
            </a:r>
            <a:r>
              <a:rPr lang="fr-FR" b="0" i="0" dirty="0" err="1">
                <a:solidFill>
                  <a:srgbClr val="212529"/>
                </a:solidFill>
                <a:effectLst/>
                <a:highlight>
                  <a:srgbClr val="00FFFF"/>
                </a:highlight>
                <a:latin typeface="system-ui"/>
              </a:rPr>
              <a:t>juger</a:t>
            </a:r>
            <a:r>
              <a:rPr lang="fr-FR" b="0" i="1" u="none" strike="noStrike" baseline="30000" dirty="0" err="1">
                <a:solidFill>
                  <a:srgbClr val="212529"/>
                </a:solidFill>
                <a:effectLst/>
                <a:latin typeface="system-ui"/>
                <a:hlinkClick r:id="rId7"/>
              </a:rPr>
              <a:t>k</a:t>
            </a:r>
            <a:r>
              <a:rPr lang="fr-FR" b="0" i="0" dirty="0">
                <a:solidFill>
                  <a:srgbClr val="212529"/>
                </a:solidFill>
                <a:effectLst/>
                <a:latin typeface="system-ui"/>
              </a:rPr>
              <a:t> ceux du </a:t>
            </a:r>
            <a:r>
              <a:rPr lang="fr-FR" b="0" i="0" dirty="0">
                <a:solidFill>
                  <a:srgbClr val="212529"/>
                </a:solidFill>
                <a:effectLst/>
                <a:highlight>
                  <a:srgbClr val="FFFF00"/>
                </a:highlight>
                <a:latin typeface="system-ui"/>
              </a:rPr>
              <a:t>dehors</a:t>
            </a:r>
            <a:r>
              <a:rPr lang="fr-FR" b="0" i="0" dirty="0">
                <a:solidFill>
                  <a:srgbClr val="212529"/>
                </a:solidFill>
                <a:effectLst/>
                <a:latin typeface="system-ui"/>
              </a:rPr>
              <a:t> ? Vous, ne </a:t>
            </a:r>
            <a:r>
              <a:rPr lang="fr-FR" b="0" i="0" dirty="0">
                <a:solidFill>
                  <a:srgbClr val="212529"/>
                </a:solidFill>
                <a:effectLst/>
                <a:highlight>
                  <a:srgbClr val="00FFFF"/>
                </a:highlight>
                <a:latin typeface="system-ui"/>
              </a:rPr>
              <a:t>jugez</a:t>
            </a:r>
            <a:r>
              <a:rPr lang="fr-FR" b="0" i="0" dirty="0">
                <a:solidFill>
                  <a:srgbClr val="212529"/>
                </a:solidFill>
                <a:effectLst/>
                <a:latin typeface="system-ui"/>
              </a:rPr>
              <a:t>-vous pas ceux du </a:t>
            </a:r>
            <a:r>
              <a:rPr lang="fr-FR" b="0" i="0" dirty="0">
                <a:solidFill>
                  <a:srgbClr val="212529"/>
                </a:solidFill>
                <a:effectLst/>
                <a:highlight>
                  <a:srgbClr val="FFFF00"/>
                </a:highlight>
                <a:latin typeface="system-ui"/>
              </a:rPr>
              <a:t>dedans </a:t>
            </a:r>
            <a:r>
              <a:rPr lang="fr-FR" b="0" i="0" dirty="0">
                <a:solidFill>
                  <a:srgbClr val="212529"/>
                </a:solidFill>
                <a:effectLst/>
                <a:latin typeface="system-ui"/>
              </a:rPr>
              <a:t>? </a:t>
            </a:r>
            <a:r>
              <a:rPr lang="fr-FR" b="1" i="0" dirty="0">
                <a:solidFill>
                  <a:srgbClr val="212529"/>
                </a:solidFill>
                <a:effectLst/>
                <a:latin typeface="system-ui"/>
              </a:rPr>
              <a:t>13 </a:t>
            </a:r>
            <a:r>
              <a:rPr lang="fr-FR" b="0" i="0" dirty="0">
                <a:solidFill>
                  <a:srgbClr val="212529"/>
                </a:solidFill>
                <a:effectLst/>
                <a:latin typeface="system-ui"/>
              </a:rPr>
              <a:t>Mais ceux du dehors, Dieu les </a:t>
            </a:r>
            <a:r>
              <a:rPr lang="fr-FR" b="0" i="0" dirty="0" err="1">
                <a:solidFill>
                  <a:srgbClr val="212529"/>
                </a:solidFill>
                <a:effectLst/>
                <a:highlight>
                  <a:srgbClr val="00FFFF"/>
                </a:highlight>
                <a:latin typeface="system-ui"/>
              </a:rPr>
              <a:t>juge</a:t>
            </a:r>
            <a:r>
              <a:rPr lang="fr-FR" b="0" i="1" u="none" strike="noStrike" baseline="30000" dirty="0" err="1">
                <a:solidFill>
                  <a:srgbClr val="212529"/>
                </a:solidFill>
                <a:effectLst/>
                <a:highlight>
                  <a:srgbClr val="00FFFF"/>
                </a:highlight>
                <a:latin typeface="system-ui"/>
                <a:hlinkClick r:id="rId7"/>
              </a:rPr>
              <a:t>k</a:t>
            </a:r>
            <a:r>
              <a:rPr lang="fr-FR" b="0" i="0" dirty="0">
                <a:solidFill>
                  <a:srgbClr val="212529"/>
                </a:solidFill>
                <a:effectLst/>
                <a:highlight>
                  <a:srgbClr val="00FFFF"/>
                </a:highlight>
                <a:latin typeface="system-ui"/>
              </a:rPr>
              <a:t>. </a:t>
            </a:r>
            <a:r>
              <a:rPr lang="fr-FR" b="0" i="0" dirty="0" err="1">
                <a:solidFill>
                  <a:srgbClr val="212529"/>
                </a:solidFill>
                <a:effectLst/>
                <a:highlight>
                  <a:srgbClr val="FFFF00"/>
                </a:highlight>
                <a:latin typeface="system-ui"/>
              </a:rPr>
              <a:t>Ôtez</a:t>
            </a:r>
            <a:r>
              <a:rPr lang="fr-FR" b="0" i="1" u="none" strike="noStrike" baseline="30000" dirty="0" err="1">
                <a:solidFill>
                  <a:srgbClr val="212529"/>
                </a:solidFill>
                <a:effectLst/>
                <a:highlight>
                  <a:srgbClr val="FFFF00"/>
                </a:highlight>
                <a:latin typeface="system-ui"/>
                <a:hlinkClick r:id="rId8"/>
              </a:rPr>
              <a:t>l</a:t>
            </a:r>
            <a:r>
              <a:rPr lang="fr-FR" b="0" i="0" dirty="0">
                <a:solidFill>
                  <a:srgbClr val="212529"/>
                </a:solidFill>
                <a:effectLst/>
                <a:latin typeface="system-ui"/>
              </a:rPr>
              <a:t> le </a:t>
            </a:r>
            <a:r>
              <a:rPr lang="fr-FR" b="0" i="0" dirty="0">
                <a:solidFill>
                  <a:srgbClr val="212529"/>
                </a:solidFill>
                <a:effectLst/>
                <a:latin typeface="system-ui"/>
                <a:hlinkClick r:id="rId9"/>
              </a:rPr>
              <a:t>méchant</a:t>
            </a:r>
            <a:r>
              <a:rPr lang="fr-FR" b="0" i="0" dirty="0">
                <a:solidFill>
                  <a:srgbClr val="212529"/>
                </a:solidFill>
                <a:effectLst/>
                <a:latin typeface="system-ui"/>
              </a:rPr>
              <a:t> </a:t>
            </a:r>
            <a:r>
              <a:rPr lang="fr-FR" b="0" i="0" dirty="0">
                <a:solidFill>
                  <a:srgbClr val="212529"/>
                </a:solidFill>
                <a:effectLst/>
                <a:highlight>
                  <a:srgbClr val="FFFF00"/>
                </a:highlight>
                <a:latin typeface="system-ui"/>
              </a:rPr>
              <a:t>du milieu </a:t>
            </a:r>
            <a:r>
              <a:rPr lang="fr-FR" b="0" i="0" dirty="0">
                <a:solidFill>
                  <a:srgbClr val="212529"/>
                </a:solidFill>
                <a:effectLst/>
                <a:latin typeface="system-ui"/>
              </a:rPr>
              <a:t>de </a:t>
            </a:r>
            <a:r>
              <a:rPr lang="fr-FR" b="0" i="0" dirty="0" err="1">
                <a:solidFill>
                  <a:srgbClr val="212529"/>
                </a:solidFill>
                <a:effectLst/>
                <a:latin typeface="system-ui"/>
              </a:rPr>
              <a:t>vous-mêmes</a:t>
            </a:r>
            <a:r>
              <a:rPr lang="fr-FR" b="0" i="1" u="none" strike="noStrike" baseline="30000" dirty="0" err="1">
                <a:solidFill>
                  <a:srgbClr val="212529"/>
                </a:solidFill>
                <a:effectLst/>
                <a:latin typeface="system-ui"/>
                <a:hlinkClick r:id="rId10"/>
              </a:rPr>
              <a:t>m</a:t>
            </a:r>
            <a:endParaRPr lang="fr-FR" b="0" i="1" u="none" strike="noStrike" baseline="30000" dirty="0">
              <a:solidFill>
                <a:srgbClr val="212529"/>
              </a:solidFill>
              <a:effectLst/>
              <a:latin typeface="system-ui"/>
            </a:endParaRPr>
          </a:p>
          <a:p>
            <a:r>
              <a:rPr lang="fr-FR" b="1" dirty="0">
                <a:solidFill>
                  <a:srgbClr val="212529"/>
                </a:solidFill>
                <a:highlight>
                  <a:srgbClr val="FFFFFF"/>
                </a:highlight>
                <a:latin typeface="system-ui"/>
              </a:rPr>
              <a:t>Ôter – </a:t>
            </a:r>
            <a:r>
              <a:rPr lang="fr-FR" b="1" dirty="0" err="1">
                <a:solidFill>
                  <a:srgbClr val="212529"/>
                </a:solidFill>
                <a:highlight>
                  <a:srgbClr val="FFFFFF"/>
                </a:highlight>
                <a:latin typeface="system-ui"/>
              </a:rPr>
              <a:t>exairo</a:t>
            </a:r>
            <a:r>
              <a:rPr lang="fr-FR" b="1" dirty="0">
                <a:solidFill>
                  <a:srgbClr val="212529"/>
                </a:solidFill>
                <a:highlight>
                  <a:srgbClr val="FFFFFF"/>
                </a:highlight>
                <a:latin typeface="system-ui"/>
              </a:rPr>
              <a:t> (enlever, ôter d’un endroit, déplacer) </a:t>
            </a:r>
            <a:r>
              <a:rPr lang="fr-FR" dirty="0">
                <a:solidFill>
                  <a:srgbClr val="212529"/>
                </a:solidFill>
                <a:highlight>
                  <a:srgbClr val="FFFFFF"/>
                </a:highlight>
                <a:latin typeface="system-ui"/>
              </a:rPr>
              <a:t>: dans l’église il y a un « dedans » et un « dehors ». L’église est responsable de la discipline, du « jugement » pour les gens du dedans. Une décision de l’église peut aller jusqu’à « ôter » ou « exclure » et « ne pas manger avec » , c’est-à-dire ne pas entretenir de communion publique (Luc 15.2 Celui-ci accueille des pécheurs et mange avec eux. </a:t>
            </a:r>
            <a:r>
              <a:rPr lang="fr-FR" dirty="0" err="1">
                <a:solidFill>
                  <a:srgbClr val="212529"/>
                </a:solidFill>
                <a:highlight>
                  <a:srgbClr val="FFFFFF"/>
                </a:highlight>
                <a:latin typeface="system-ui"/>
              </a:rPr>
              <a:t>Act</a:t>
            </a:r>
            <a:r>
              <a:rPr lang="fr-FR" dirty="0">
                <a:solidFill>
                  <a:srgbClr val="212529"/>
                </a:solidFill>
                <a:highlight>
                  <a:srgbClr val="FFFFFF"/>
                </a:highlight>
                <a:latin typeface="system-ui"/>
              </a:rPr>
              <a:t> 11.3 « tu es entré chez des hommes incirconcis et tu as mangé avec eux ! »).  </a:t>
            </a:r>
          </a:p>
        </p:txBody>
      </p:sp>
    </p:spTree>
    <p:extLst>
      <p:ext uri="{BB962C8B-B14F-4D97-AF65-F5344CB8AC3E}">
        <p14:creationId xmlns:p14="http://schemas.microsoft.com/office/powerpoint/2010/main" val="520793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AE5999-2ADF-543E-E22C-FAFCE974245F}"/>
              </a:ext>
            </a:extLst>
          </p:cNvPr>
          <p:cNvSpPr>
            <a:spLocks noGrp="1"/>
          </p:cNvSpPr>
          <p:nvPr>
            <p:ph type="title"/>
          </p:nvPr>
        </p:nvSpPr>
        <p:spPr/>
        <p:txBody>
          <a:bodyPr/>
          <a:lstStyle/>
          <a:p>
            <a:r>
              <a:rPr lang="de-DE" dirty="0"/>
              <a:t>LA TABLE DU SEIGNEUR EST „GARDÉE“</a:t>
            </a:r>
          </a:p>
        </p:txBody>
      </p:sp>
      <p:sp>
        <p:nvSpPr>
          <p:cNvPr id="4" name="Foliennummernplatzhalter 3">
            <a:extLst>
              <a:ext uri="{FF2B5EF4-FFF2-40B4-BE49-F238E27FC236}">
                <a16:creationId xmlns:a16="http://schemas.microsoft.com/office/drawing/2014/main" id="{B16CDAD8-E30F-80B1-0DD6-A46526C6AEA6}"/>
              </a:ext>
            </a:extLst>
          </p:cNvPr>
          <p:cNvSpPr>
            <a:spLocks noGrp="1"/>
          </p:cNvSpPr>
          <p:nvPr>
            <p:ph type="sldNum" sz="quarter" idx="11"/>
          </p:nvPr>
        </p:nvSpPr>
        <p:spPr/>
        <p:txBody>
          <a:bodyPr/>
          <a:lstStyle/>
          <a:p>
            <a:fld id="{54413C03-D129-4B04-B289-283874789DC0}" type="slidenum">
              <a:rPr lang="en-US" smtClean="0"/>
              <a:pPr/>
              <a:t>26</a:t>
            </a:fld>
            <a:endParaRPr lang="en-US" dirty="0"/>
          </a:p>
        </p:txBody>
      </p:sp>
      <p:sp>
        <p:nvSpPr>
          <p:cNvPr id="5" name="Textplatzhalter 4">
            <a:extLst>
              <a:ext uri="{FF2B5EF4-FFF2-40B4-BE49-F238E27FC236}">
                <a16:creationId xmlns:a16="http://schemas.microsoft.com/office/drawing/2014/main" id="{66D7B6A1-8959-3345-87AC-387D911FCD82}"/>
              </a:ext>
            </a:extLst>
          </p:cNvPr>
          <p:cNvSpPr>
            <a:spLocks noGrp="1"/>
          </p:cNvSpPr>
          <p:nvPr>
            <p:ph type="body" sz="quarter" idx="12"/>
          </p:nvPr>
        </p:nvSpPr>
        <p:spPr>
          <a:xfrm>
            <a:off x="300038" y="1284782"/>
            <a:ext cx="7091362" cy="188321"/>
          </a:xfrm>
        </p:spPr>
        <p:txBody>
          <a:bodyPr/>
          <a:lstStyle/>
          <a:p>
            <a:r>
              <a:rPr lang="de-DE" dirty="0"/>
              <a:t>1 </a:t>
            </a:r>
            <a:r>
              <a:rPr lang="de-DE" dirty="0" err="1"/>
              <a:t>Corinthiens</a:t>
            </a:r>
            <a:r>
              <a:rPr lang="de-DE" dirty="0"/>
              <a:t> 5 et 10 </a:t>
            </a:r>
            <a:r>
              <a:rPr lang="de-DE" dirty="0" err="1"/>
              <a:t>vus</a:t>
            </a:r>
            <a:r>
              <a:rPr lang="de-DE" dirty="0"/>
              <a:t> </a:t>
            </a:r>
            <a:r>
              <a:rPr lang="de-DE" dirty="0" err="1"/>
              <a:t>ensemble</a:t>
            </a:r>
            <a:endParaRPr lang="de-DE" dirty="0"/>
          </a:p>
        </p:txBody>
      </p:sp>
      <p:sp>
        <p:nvSpPr>
          <p:cNvPr id="6" name="Textplatzhalter 5">
            <a:extLst>
              <a:ext uri="{FF2B5EF4-FFF2-40B4-BE49-F238E27FC236}">
                <a16:creationId xmlns:a16="http://schemas.microsoft.com/office/drawing/2014/main" id="{1BC5D518-F17E-4B0F-7C85-009D82754A9B}"/>
              </a:ext>
            </a:extLst>
          </p:cNvPr>
          <p:cNvSpPr>
            <a:spLocks noGrp="1"/>
          </p:cNvSpPr>
          <p:nvPr>
            <p:ph type="body" sz="quarter" idx="13"/>
          </p:nvPr>
        </p:nvSpPr>
        <p:spPr>
          <a:xfrm>
            <a:off x="292354" y="1587083"/>
            <a:ext cx="7906510" cy="2600716"/>
          </a:xfrm>
        </p:spPr>
        <p:txBody>
          <a:bodyPr/>
          <a:lstStyle/>
          <a:p>
            <a:r>
              <a:rPr lang="fr-FR" b="1" dirty="0">
                <a:solidFill>
                  <a:srgbClr val="212529"/>
                </a:solidFill>
                <a:highlight>
                  <a:srgbClr val="FFFFFF"/>
                </a:highlight>
                <a:latin typeface="system-ui"/>
              </a:rPr>
              <a:t>La table du Seigneur, lieu où s’exprime publiquement la communion</a:t>
            </a:r>
          </a:p>
          <a:p>
            <a:r>
              <a:rPr lang="fr-FR" b="1" dirty="0">
                <a:solidFill>
                  <a:srgbClr val="212529"/>
                </a:solidFill>
                <a:highlight>
                  <a:srgbClr val="FFFFFF"/>
                </a:highlight>
                <a:latin typeface="system-ui"/>
              </a:rPr>
              <a:t>La table est « gardée ». </a:t>
            </a:r>
          </a:p>
          <a:p>
            <a:r>
              <a:rPr lang="fr-FR" b="1" dirty="0">
                <a:solidFill>
                  <a:srgbClr val="212529"/>
                </a:solidFill>
                <a:highlight>
                  <a:srgbClr val="FFFFFF"/>
                </a:highlight>
                <a:latin typeface="system-ui"/>
              </a:rPr>
              <a:t>Si nous refusons de la garder, nous risquons d’entendre le reproche </a:t>
            </a:r>
            <a:r>
              <a:rPr lang="fr-FR" b="0" i="0" dirty="0">
                <a:solidFill>
                  <a:srgbClr val="212529"/>
                </a:solidFill>
                <a:effectLst/>
                <a:latin typeface="system-ui"/>
              </a:rPr>
              <a:t>vous êtes enflés d’orgueil, et vous n’avez pas plutôt mené deuil</a:t>
            </a:r>
          </a:p>
          <a:p>
            <a:r>
              <a:rPr lang="fr-FR" dirty="0">
                <a:solidFill>
                  <a:srgbClr val="212529"/>
                </a:solidFill>
                <a:highlight>
                  <a:srgbClr val="FFFFFF"/>
                </a:highlight>
                <a:latin typeface="system-ui"/>
              </a:rPr>
              <a:t>Si nous acceptons cette dimension collective, il est normal d’être soumis soi-même à la décision de l’église locale. Ce n’est donc pas à moi de décider si l’église où je me trouve est digne que je participe ! C’est bien à l’église de m’accueillir si elle le juge convenable et à moi, de me soumettre…</a:t>
            </a:r>
            <a:endParaRPr lang="fr-FR" b="1" dirty="0">
              <a:solidFill>
                <a:srgbClr val="212529"/>
              </a:solidFill>
              <a:highlight>
                <a:srgbClr val="FFFFFF"/>
              </a:highlight>
              <a:latin typeface="system-ui"/>
            </a:endParaRPr>
          </a:p>
          <a:p>
            <a:r>
              <a:rPr lang="fr-FR" b="1" dirty="0">
                <a:solidFill>
                  <a:srgbClr val="212529"/>
                </a:solidFill>
                <a:highlight>
                  <a:srgbClr val="FFFFFF"/>
                </a:highlight>
                <a:latin typeface="system-ui"/>
              </a:rPr>
              <a:t>La Table gardée </a:t>
            </a:r>
            <a:r>
              <a:rPr lang="fr-FR" dirty="0">
                <a:solidFill>
                  <a:srgbClr val="212529"/>
                </a:solidFill>
                <a:highlight>
                  <a:srgbClr val="FFFFFF"/>
                </a:highlight>
                <a:latin typeface="system-ui"/>
              </a:rPr>
              <a:t>peut signifier, qu’avant de m’inviter à la cène et de manifester publiquement sa communion avec moi, l’église locale souhaite d’abord apprendre à me connaître.  </a:t>
            </a:r>
          </a:p>
          <a:p>
            <a:r>
              <a:rPr lang="fr-FR" dirty="0">
                <a:solidFill>
                  <a:srgbClr val="212529"/>
                </a:solidFill>
                <a:highlight>
                  <a:srgbClr val="FFFFFF"/>
                </a:highlight>
                <a:latin typeface="system-ui"/>
              </a:rPr>
              <a:t>Néanmoins, tout chrétien appartenant au Seigneur et vivant dans la pureté </a:t>
            </a:r>
            <a:r>
              <a:rPr lang="fr-FR" b="1" dirty="0">
                <a:solidFill>
                  <a:srgbClr val="212529"/>
                </a:solidFill>
                <a:highlight>
                  <a:srgbClr val="FFFFFF"/>
                </a:highlight>
                <a:latin typeface="system-ui"/>
              </a:rPr>
              <a:t>a déjà sa place à la table du Seigneur. </a:t>
            </a:r>
            <a:r>
              <a:rPr lang="fr-FR" dirty="0">
                <a:solidFill>
                  <a:srgbClr val="212529"/>
                </a:solidFill>
                <a:highlight>
                  <a:srgbClr val="FFFFFF"/>
                </a:highlight>
                <a:latin typeface="system-ui"/>
              </a:rPr>
              <a:t>C’est le Seigneur qui reçoit à sa table, ce n’est pas l’église. Elle ne fait que reconnaitre ce que le Seigneur a produit en moi.</a:t>
            </a:r>
          </a:p>
        </p:txBody>
      </p:sp>
    </p:spTree>
    <p:extLst>
      <p:ext uri="{BB962C8B-B14F-4D97-AF65-F5344CB8AC3E}">
        <p14:creationId xmlns:p14="http://schemas.microsoft.com/office/powerpoint/2010/main" val="2483162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AE5999-2ADF-543E-E22C-FAFCE974245F}"/>
              </a:ext>
            </a:extLst>
          </p:cNvPr>
          <p:cNvSpPr>
            <a:spLocks noGrp="1"/>
          </p:cNvSpPr>
          <p:nvPr>
            <p:ph type="title"/>
          </p:nvPr>
        </p:nvSpPr>
        <p:spPr/>
        <p:txBody>
          <a:bodyPr/>
          <a:lstStyle/>
          <a:p>
            <a:r>
              <a:rPr lang="de-DE" dirty="0"/>
              <a:t>LA TABLE DU SEIGNEUR EST „GARDÉE“</a:t>
            </a:r>
            <a:br>
              <a:rPr lang="de-DE" dirty="0"/>
            </a:br>
            <a:r>
              <a:rPr lang="de-DE" dirty="0"/>
              <a:t>(</a:t>
            </a:r>
            <a:r>
              <a:rPr lang="de-DE" dirty="0" err="1"/>
              <a:t>Complément</a:t>
            </a:r>
            <a:r>
              <a:rPr lang="de-DE" dirty="0"/>
              <a:t>)</a:t>
            </a:r>
          </a:p>
        </p:txBody>
      </p:sp>
      <p:sp>
        <p:nvSpPr>
          <p:cNvPr id="3" name="Fußzeilenplatzhalter 2">
            <a:extLst>
              <a:ext uri="{FF2B5EF4-FFF2-40B4-BE49-F238E27FC236}">
                <a16:creationId xmlns:a16="http://schemas.microsoft.com/office/drawing/2014/main" id="{FB0648C4-2429-2835-1CC2-F1449568E77A}"/>
              </a:ext>
            </a:extLst>
          </p:cNvPr>
          <p:cNvSpPr>
            <a:spLocks noGrp="1"/>
          </p:cNvSpPr>
          <p:nvPr>
            <p:ph type="ftr" sz="quarter" idx="10"/>
          </p:nvPr>
        </p:nvSpPr>
        <p:spPr/>
        <p:txBody>
          <a:bodyPr/>
          <a:lstStyle/>
          <a:p>
            <a:r>
              <a:rPr lang="en-US"/>
              <a:t>Presentation title</a:t>
            </a:r>
            <a:endParaRPr lang="en-US" dirty="0"/>
          </a:p>
        </p:txBody>
      </p:sp>
      <p:sp>
        <p:nvSpPr>
          <p:cNvPr id="4" name="Foliennummernplatzhalter 3">
            <a:extLst>
              <a:ext uri="{FF2B5EF4-FFF2-40B4-BE49-F238E27FC236}">
                <a16:creationId xmlns:a16="http://schemas.microsoft.com/office/drawing/2014/main" id="{B16CDAD8-E30F-80B1-0DD6-A46526C6AEA6}"/>
              </a:ext>
            </a:extLst>
          </p:cNvPr>
          <p:cNvSpPr>
            <a:spLocks noGrp="1"/>
          </p:cNvSpPr>
          <p:nvPr>
            <p:ph type="sldNum" sz="quarter" idx="11"/>
          </p:nvPr>
        </p:nvSpPr>
        <p:spPr/>
        <p:txBody>
          <a:bodyPr/>
          <a:lstStyle/>
          <a:p>
            <a:fld id="{54413C03-D129-4B04-B289-283874789DC0}" type="slidenum">
              <a:rPr lang="en-US" smtClean="0"/>
              <a:pPr/>
              <a:t>27</a:t>
            </a:fld>
            <a:endParaRPr lang="en-US" dirty="0"/>
          </a:p>
        </p:txBody>
      </p:sp>
      <p:sp>
        <p:nvSpPr>
          <p:cNvPr id="5" name="Textplatzhalter 4">
            <a:extLst>
              <a:ext uri="{FF2B5EF4-FFF2-40B4-BE49-F238E27FC236}">
                <a16:creationId xmlns:a16="http://schemas.microsoft.com/office/drawing/2014/main" id="{66D7B6A1-8959-3345-87AC-387D911FCD82}"/>
              </a:ext>
            </a:extLst>
          </p:cNvPr>
          <p:cNvSpPr>
            <a:spLocks noGrp="1"/>
          </p:cNvSpPr>
          <p:nvPr>
            <p:ph type="body" sz="quarter" idx="12"/>
          </p:nvPr>
        </p:nvSpPr>
        <p:spPr>
          <a:xfrm>
            <a:off x="300038" y="1284782"/>
            <a:ext cx="7091362" cy="188321"/>
          </a:xfrm>
        </p:spPr>
        <p:txBody>
          <a:bodyPr/>
          <a:lstStyle/>
          <a:p>
            <a:r>
              <a:rPr lang="de-DE" dirty="0"/>
              <a:t>1 </a:t>
            </a:r>
            <a:r>
              <a:rPr lang="de-DE" dirty="0" err="1"/>
              <a:t>Corinthiens</a:t>
            </a:r>
            <a:r>
              <a:rPr lang="de-DE" dirty="0"/>
              <a:t> 5 et 10 </a:t>
            </a:r>
            <a:r>
              <a:rPr lang="de-DE" dirty="0" err="1"/>
              <a:t>vus</a:t>
            </a:r>
            <a:r>
              <a:rPr lang="de-DE" dirty="0"/>
              <a:t> </a:t>
            </a:r>
            <a:r>
              <a:rPr lang="de-DE" dirty="0" err="1"/>
              <a:t>ensemble</a:t>
            </a:r>
            <a:endParaRPr lang="de-DE" dirty="0"/>
          </a:p>
        </p:txBody>
      </p:sp>
      <p:sp>
        <p:nvSpPr>
          <p:cNvPr id="6" name="Textplatzhalter 5">
            <a:extLst>
              <a:ext uri="{FF2B5EF4-FFF2-40B4-BE49-F238E27FC236}">
                <a16:creationId xmlns:a16="http://schemas.microsoft.com/office/drawing/2014/main" id="{1BC5D518-F17E-4B0F-7C85-009D82754A9B}"/>
              </a:ext>
            </a:extLst>
          </p:cNvPr>
          <p:cNvSpPr>
            <a:spLocks noGrp="1"/>
          </p:cNvSpPr>
          <p:nvPr>
            <p:ph type="body" sz="quarter" idx="13"/>
          </p:nvPr>
        </p:nvSpPr>
        <p:spPr>
          <a:xfrm>
            <a:off x="292354" y="1587082"/>
            <a:ext cx="7838186" cy="2977297"/>
          </a:xfrm>
        </p:spPr>
        <p:txBody>
          <a:bodyPr/>
          <a:lstStyle/>
          <a:p>
            <a:r>
              <a:rPr lang="fr-FR" b="1" dirty="0">
                <a:solidFill>
                  <a:srgbClr val="212529"/>
                </a:solidFill>
                <a:highlight>
                  <a:srgbClr val="FFFFFF"/>
                </a:highlight>
                <a:latin typeface="system-ui"/>
              </a:rPr>
              <a:t>La discipline dans l’église </a:t>
            </a:r>
            <a:r>
              <a:rPr lang="fr-FR" dirty="0">
                <a:solidFill>
                  <a:srgbClr val="212529"/>
                </a:solidFill>
                <a:highlight>
                  <a:srgbClr val="FFFFFF"/>
                </a:highlight>
                <a:latin typeface="system-ui"/>
              </a:rPr>
              <a:t>est un sujet beaucoup plus vaste, qui </a:t>
            </a:r>
            <a:r>
              <a:rPr lang="fr-FR" b="1" dirty="0">
                <a:solidFill>
                  <a:srgbClr val="212529"/>
                </a:solidFill>
                <a:highlight>
                  <a:srgbClr val="FFFFFF"/>
                </a:highlight>
                <a:latin typeface="system-ui"/>
              </a:rPr>
              <a:t>ne se limite pas à la participation à la cène.</a:t>
            </a:r>
          </a:p>
          <a:p>
            <a:r>
              <a:rPr lang="fr-FR" b="1" dirty="0">
                <a:solidFill>
                  <a:srgbClr val="212529"/>
                </a:solidFill>
                <a:highlight>
                  <a:srgbClr val="FFFFFF"/>
                </a:highlight>
                <a:latin typeface="system-ui"/>
              </a:rPr>
              <a:t>Application 101: </a:t>
            </a:r>
            <a:r>
              <a:rPr lang="fr-FR" dirty="0">
                <a:solidFill>
                  <a:srgbClr val="212529"/>
                </a:solidFill>
                <a:highlight>
                  <a:srgbClr val="FFFFFF"/>
                </a:highlight>
                <a:latin typeface="system-ui"/>
              </a:rPr>
              <a:t>j’aurais la liberté de participer dans cette église où je suis en visite, laquelle serait heureuse de partager la communion avec moi, mais par « soumission » à mon église locale, je préfère m’abstenir.</a:t>
            </a:r>
          </a:p>
          <a:p>
            <a:pPr lvl="1"/>
            <a:r>
              <a:rPr lang="fr-FR" dirty="0">
                <a:solidFill>
                  <a:srgbClr val="212529"/>
                </a:solidFill>
                <a:highlight>
                  <a:srgbClr val="FFFFFF"/>
                </a:highlight>
                <a:latin typeface="system-ui"/>
              </a:rPr>
              <a:t>C’est une bonne question. Si mon attitude est humble et soumise, c’est déjà une bonne disposition !</a:t>
            </a:r>
          </a:p>
          <a:p>
            <a:pPr lvl="1"/>
            <a:r>
              <a:rPr lang="fr-FR" dirty="0">
                <a:solidFill>
                  <a:srgbClr val="212529"/>
                </a:solidFill>
                <a:highlight>
                  <a:srgbClr val="FFFFFF"/>
                </a:highlight>
                <a:latin typeface="system-ui"/>
              </a:rPr>
              <a:t>Un écueil, un risque: je participe volontiers, mais « j’ai peur que ceux de mon église le sachent. » Cela ressemble beaucoup à la situation décrite par Paul en Galates 2: </a:t>
            </a:r>
          </a:p>
          <a:p>
            <a:pPr marL="360000" lvl="1" indent="0">
              <a:buNone/>
            </a:pPr>
            <a:r>
              <a:rPr lang="fr-FR" b="0" i="0" dirty="0">
                <a:solidFill>
                  <a:srgbClr val="212529"/>
                </a:solidFill>
                <a:effectLst/>
                <a:latin typeface="system-ui"/>
              </a:rPr>
              <a:t>Mais quand </a:t>
            </a:r>
            <a:r>
              <a:rPr lang="fr-FR" b="0" i="0" dirty="0" err="1">
                <a:solidFill>
                  <a:srgbClr val="212529"/>
                </a:solidFill>
                <a:effectLst/>
                <a:latin typeface="system-ui"/>
              </a:rPr>
              <a:t>Céphas</a:t>
            </a:r>
            <a:r>
              <a:rPr lang="fr-FR" b="0" i="1" u="none" strike="noStrike" baseline="30000" dirty="0" err="1">
                <a:solidFill>
                  <a:srgbClr val="212529"/>
                </a:solidFill>
                <a:effectLst/>
                <a:latin typeface="system-ui"/>
                <a:hlinkClick r:id="rId2"/>
              </a:rPr>
              <a:t>f</a:t>
            </a:r>
            <a:r>
              <a:rPr lang="fr-FR" b="0" i="0" dirty="0">
                <a:solidFill>
                  <a:srgbClr val="212529"/>
                </a:solidFill>
                <a:effectLst/>
                <a:latin typeface="system-ui"/>
              </a:rPr>
              <a:t> vint à </a:t>
            </a:r>
            <a:r>
              <a:rPr lang="fr-FR" b="0" i="0" dirty="0" err="1">
                <a:solidFill>
                  <a:srgbClr val="212529"/>
                </a:solidFill>
                <a:effectLst/>
                <a:latin typeface="system-ui"/>
              </a:rPr>
              <a:t>Antioche</a:t>
            </a:r>
            <a:r>
              <a:rPr lang="fr-FR" b="0" i="1" u="none" strike="noStrike" baseline="30000" dirty="0" err="1">
                <a:solidFill>
                  <a:srgbClr val="212529"/>
                </a:solidFill>
                <a:effectLst/>
                <a:latin typeface="system-ui"/>
                <a:hlinkClick r:id="rId3"/>
              </a:rPr>
              <a:t>g</a:t>
            </a:r>
            <a:r>
              <a:rPr lang="fr-FR" b="0" i="0" dirty="0">
                <a:solidFill>
                  <a:srgbClr val="212529"/>
                </a:solidFill>
                <a:effectLst/>
                <a:latin typeface="system-ui"/>
              </a:rPr>
              <a:t>, je lui résistai en face, parce qu’il était </a:t>
            </a:r>
            <a:r>
              <a:rPr lang="fr-FR" b="0" i="0" dirty="0" err="1">
                <a:solidFill>
                  <a:srgbClr val="212529"/>
                </a:solidFill>
                <a:effectLst/>
                <a:latin typeface="system-ui"/>
              </a:rPr>
              <a:t>condamné</a:t>
            </a:r>
            <a:r>
              <a:rPr lang="fr-FR" b="0" i="1" u="none" strike="noStrike" baseline="30000" dirty="0" err="1">
                <a:solidFill>
                  <a:srgbClr val="212529"/>
                </a:solidFill>
                <a:effectLst/>
                <a:latin typeface="system-ui"/>
                <a:hlinkClick r:id="rId4"/>
              </a:rPr>
              <a:t>h</a:t>
            </a:r>
            <a:r>
              <a:rPr lang="fr-FR" b="0" i="0" dirty="0">
                <a:solidFill>
                  <a:srgbClr val="212529"/>
                </a:solidFill>
                <a:effectLst/>
                <a:latin typeface="system-ui"/>
              </a:rPr>
              <a:t>. </a:t>
            </a:r>
            <a:r>
              <a:rPr lang="fr-FR" b="1" i="0" dirty="0">
                <a:solidFill>
                  <a:srgbClr val="212529"/>
                </a:solidFill>
                <a:effectLst/>
                <a:latin typeface="system-ui"/>
              </a:rPr>
              <a:t>12</a:t>
            </a:r>
            <a:r>
              <a:rPr lang="fr-FR" b="0" i="0" dirty="0">
                <a:solidFill>
                  <a:srgbClr val="212529"/>
                </a:solidFill>
                <a:effectLst/>
                <a:latin typeface="system-ui"/>
              </a:rPr>
              <a:t>Car, avant que quelques-uns soient venus de chez Jacques, il mangeait avec ceux des nations ; mais après leur arrivée, il se déroba et se mit à l’écart, craignant ceux de la Circoncision ; </a:t>
            </a:r>
            <a:r>
              <a:rPr lang="fr-FR" b="1" i="0" dirty="0">
                <a:solidFill>
                  <a:srgbClr val="212529"/>
                </a:solidFill>
                <a:effectLst/>
                <a:latin typeface="system-ui"/>
              </a:rPr>
              <a:t>13</a:t>
            </a:r>
            <a:r>
              <a:rPr lang="fr-FR" b="0" i="0" dirty="0">
                <a:solidFill>
                  <a:srgbClr val="212529"/>
                </a:solidFill>
                <a:effectLst/>
                <a:latin typeface="system-ui"/>
              </a:rPr>
              <a:t>et les autres Juifs aussi usèrent de la même dissimulation avec </a:t>
            </a:r>
            <a:r>
              <a:rPr lang="fr-FR" b="0" i="0" dirty="0" err="1">
                <a:solidFill>
                  <a:srgbClr val="212529"/>
                </a:solidFill>
                <a:effectLst/>
                <a:latin typeface="system-ui"/>
              </a:rPr>
              <a:t>lui</a:t>
            </a:r>
            <a:r>
              <a:rPr lang="fr-FR" b="0" i="1" u="none" strike="noStrike" baseline="30000" dirty="0" err="1">
                <a:solidFill>
                  <a:srgbClr val="212529"/>
                </a:solidFill>
                <a:effectLst/>
                <a:latin typeface="system-ui"/>
                <a:hlinkClick r:id="rId5"/>
              </a:rPr>
              <a:t>i</a:t>
            </a:r>
            <a:r>
              <a:rPr lang="fr-FR" b="0" i="0" dirty="0">
                <a:solidFill>
                  <a:srgbClr val="212529"/>
                </a:solidFill>
                <a:effectLst/>
                <a:latin typeface="system-ui"/>
              </a:rPr>
              <a:t>, si bien que Barnabas aussi fut entraîné avec eux par leur dissimulation. </a:t>
            </a:r>
            <a:r>
              <a:rPr lang="fr-FR" b="1" i="0" dirty="0">
                <a:solidFill>
                  <a:srgbClr val="212529"/>
                </a:solidFill>
                <a:effectLst/>
                <a:latin typeface="system-ui"/>
              </a:rPr>
              <a:t>14</a:t>
            </a:r>
            <a:r>
              <a:rPr lang="fr-FR" b="0" i="0" dirty="0">
                <a:solidFill>
                  <a:srgbClr val="212529"/>
                </a:solidFill>
                <a:effectLst/>
                <a:latin typeface="system-ui"/>
              </a:rPr>
              <a:t>Mais quand je vis qu’ils ne marchaient pas droit, selon la vérité de l’</a:t>
            </a:r>
            <a:r>
              <a:rPr lang="fr-FR" b="0" i="0" dirty="0" err="1">
                <a:solidFill>
                  <a:srgbClr val="212529"/>
                </a:solidFill>
                <a:effectLst/>
                <a:latin typeface="system-ui"/>
              </a:rPr>
              <a:t>évangile</a:t>
            </a:r>
            <a:r>
              <a:rPr lang="fr-FR" b="0" i="1" u="none" strike="noStrike" baseline="30000" dirty="0" err="1">
                <a:solidFill>
                  <a:srgbClr val="212529"/>
                </a:solidFill>
                <a:effectLst/>
                <a:latin typeface="system-ui"/>
                <a:hlinkClick r:id="rId6"/>
              </a:rPr>
              <a:t>j</a:t>
            </a:r>
            <a:r>
              <a:rPr lang="fr-FR" b="0" i="0" dirty="0">
                <a:solidFill>
                  <a:srgbClr val="212529"/>
                </a:solidFill>
                <a:effectLst/>
                <a:latin typeface="system-ui"/>
              </a:rPr>
              <a:t>, je dis à Céphas devant tous.</a:t>
            </a:r>
            <a:endParaRPr lang="fr-FR" dirty="0">
              <a:solidFill>
                <a:srgbClr val="212529"/>
              </a:solidFill>
              <a:highlight>
                <a:srgbClr val="FFFFFF"/>
              </a:highlight>
              <a:latin typeface="system-ui"/>
            </a:endParaRPr>
          </a:p>
          <a:p>
            <a:pPr lvl="1"/>
            <a:endParaRPr lang="fr-FR" dirty="0">
              <a:solidFill>
                <a:srgbClr val="212529"/>
              </a:solidFill>
              <a:highlight>
                <a:srgbClr val="FFFFFF"/>
              </a:highlight>
              <a:latin typeface="system-ui"/>
            </a:endParaRPr>
          </a:p>
          <a:p>
            <a:pPr lvl="1"/>
            <a:endParaRPr lang="fr-FR" b="1" dirty="0">
              <a:solidFill>
                <a:srgbClr val="212529"/>
              </a:solidFill>
              <a:highlight>
                <a:srgbClr val="FFFFFF"/>
              </a:highlight>
              <a:latin typeface="system-ui"/>
            </a:endParaRPr>
          </a:p>
        </p:txBody>
      </p:sp>
    </p:spTree>
    <p:extLst>
      <p:ext uri="{BB962C8B-B14F-4D97-AF65-F5344CB8AC3E}">
        <p14:creationId xmlns:p14="http://schemas.microsoft.com/office/powerpoint/2010/main" val="1919841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 calcmode="lin" valueType="num">
                                      <p:cBhvr additive="base">
                                        <p:cTn id="1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 calcmode="lin" valueType="num">
                                      <p:cBhvr additive="base">
                                        <p:cTn id="2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C7C87C04-59A7-4EFB-9CD7-09EA8048916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306" imgH="306" progId="TCLayout.ActiveDocument.1">
                  <p:embed/>
                </p:oleObj>
              </mc:Choice>
              <mc:Fallback>
                <p:oleObj name="think-cell Folie" r:id="rId4" imgW="306" imgH="306" progId="TCLayout.ActiveDocument.1">
                  <p:embed/>
                  <p:pic>
                    <p:nvPicPr>
                      <p:cNvPr id="6" name="Objekt 5" hidden="1">
                        <a:extLst>
                          <a:ext uri="{FF2B5EF4-FFF2-40B4-BE49-F238E27FC236}">
                            <a16:creationId xmlns:a16="http://schemas.microsoft.com/office/drawing/2014/main" id="{C7C87C04-59A7-4EFB-9CD7-09EA8048916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Fußzeilenplatzhalter 2">
            <a:extLst>
              <a:ext uri="{FF2B5EF4-FFF2-40B4-BE49-F238E27FC236}">
                <a16:creationId xmlns:a16="http://schemas.microsoft.com/office/drawing/2014/main" id="{A7A665D4-07CD-473A-AD23-690180CBE0C0}"/>
              </a:ext>
            </a:extLst>
          </p:cNvPr>
          <p:cNvSpPr>
            <a:spLocks noGrp="1"/>
          </p:cNvSpPr>
          <p:nvPr>
            <p:ph type="ftr" sz="quarter" idx="10"/>
          </p:nvPr>
        </p:nvSpPr>
        <p:spPr>
          <a:xfrm>
            <a:off x="618649" y="4733844"/>
            <a:ext cx="3151664" cy="123111"/>
          </a:xfrm>
        </p:spPr>
        <p:txBody>
          <a:bodyPr/>
          <a:lstStyle/>
          <a:p>
            <a:r>
              <a:rPr lang="en-US" noProof="0" dirty="0"/>
              <a:t>IEB. La </a:t>
            </a:r>
            <a:r>
              <a:rPr lang="en-US" noProof="0" dirty="0" err="1"/>
              <a:t>céne</a:t>
            </a:r>
            <a:r>
              <a:rPr lang="en-US" noProof="0" dirty="0"/>
              <a:t>. Frederic JEAN</a:t>
            </a:r>
          </a:p>
        </p:txBody>
      </p:sp>
      <p:sp>
        <p:nvSpPr>
          <p:cNvPr id="2" name="Foliennummernplatzhalter 1">
            <a:extLst>
              <a:ext uri="{FF2B5EF4-FFF2-40B4-BE49-F238E27FC236}">
                <a16:creationId xmlns:a16="http://schemas.microsoft.com/office/drawing/2014/main" id="{28E31E64-2BB1-43CD-90CC-F6021664F54A}"/>
              </a:ext>
            </a:extLst>
          </p:cNvPr>
          <p:cNvSpPr>
            <a:spLocks noGrp="1"/>
          </p:cNvSpPr>
          <p:nvPr>
            <p:ph type="sldNum" sz="quarter" idx="11"/>
          </p:nvPr>
        </p:nvSpPr>
        <p:spPr>
          <a:xfrm>
            <a:off x="300038" y="4733844"/>
            <a:ext cx="318611" cy="123111"/>
          </a:xfrm>
        </p:spPr>
        <p:txBody>
          <a:bodyPr/>
          <a:lstStyle/>
          <a:p>
            <a:fld id="{54413C03-D129-4B04-B289-283874789DC0}" type="slidenum">
              <a:rPr lang="en-US" noProof="0" smtClean="0"/>
              <a:pPr/>
              <a:t>28</a:t>
            </a:fld>
            <a:endParaRPr lang="en-US" noProof="0" dirty="0"/>
          </a:p>
        </p:txBody>
      </p:sp>
      <p:sp>
        <p:nvSpPr>
          <p:cNvPr id="4" name="Titel 3">
            <a:extLst>
              <a:ext uri="{FF2B5EF4-FFF2-40B4-BE49-F238E27FC236}">
                <a16:creationId xmlns:a16="http://schemas.microsoft.com/office/drawing/2014/main" id="{DB471974-5107-48CF-90F4-B39246073008}"/>
              </a:ext>
            </a:extLst>
          </p:cNvPr>
          <p:cNvSpPr>
            <a:spLocks noGrp="1"/>
          </p:cNvSpPr>
          <p:nvPr>
            <p:ph type="title"/>
          </p:nvPr>
        </p:nvSpPr>
        <p:spPr>
          <a:xfrm>
            <a:off x="380921" y="112712"/>
            <a:ext cx="8539955" cy="3077766"/>
          </a:xfrm>
        </p:spPr>
        <p:txBody>
          <a:bodyPr vert="horz"/>
          <a:lstStyle/>
          <a:p>
            <a:r>
              <a:rPr lang="en-US" sz="3600" dirty="0"/>
              <a:t>“</a:t>
            </a:r>
            <a:r>
              <a:rPr lang="fr-FR" sz="3600" dirty="0"/>
              <a:t>En vérité, je vous dis que je ne boirai plus du fruit de la vigne, </a:t>
            </a:r>
            <a:r>
              <a:rPr lang="fr-FR" sz="3600" u="sng" dirty="0"/>
              <a:t>jusqu’à ce jour </a:t>
            </a:r>
            <a:r>
              <a:rPr lang="fr-FR" sz="3600" dirty="0"/>
              <a:t>où je le boirai, nouveau, dans le royaume de Dieu.</a:t>
            </a:r>
            <a:br>
              <a:rPr lang="fr-FR" sz="3600" dirty="0"/>
            </a:br>
            <a:br>
              <a:rPr lang="en-US" sz="3600" dirty="0"/>
            </a:br>
            <a:r>
              <a:rPr lang="fr-FR" sz="3600" dirty="0"/>
              <a:t>Car toutes les fois que vous mangez ce pain et que vous buvez la coupe, vous annoncez la mort du Seigneur </a:t>
            </a:r>
            <a:r>
              <a:rPr lang="fr-FR" sz="3600" u="sng" dirty="0"/>
              <a:t>jusqu’à ce qu’il vienne</a:t>
            </a:r>
            <a:r>
              <a:rPr lang="fr-FR" sz="3600" dirty="0"/>
              <a:t>.</a:t>
            </a:r>
            <a:r>
              <a:rPr lang="en-US" sz="3600" dirty="0"/>
              <a:t>”</a:t>
            </a:r>
          </a:p>
        </p:txBody>
      </p:sp>
      <p:sp>
        <p:nvSpPr>
          <p:cNvPr id="5" name="Ellipse 4">
            <a:extLst>
              <a:ext uri="{FF2B5EF4-FFF2-40B4-BE49-F238E27FC236}">
                <a16:creationId xmlns:a16="http://schemas.microsoft.com/office/drawing/2014/main" id="{24CF3B59-F6D3-3911-88CA-15907D7EB3AB}"/>
              </a:ext>
            </a:extLst>
          </p:cNvPr>
          <p:cNvSpPr/>
          <p:nvPr/>
        </p:nvSpPr>
        <p:spPr>
          <a:xfrm>
            <a:off x="8236506" y="4610100"/>
            <a:ext cx="684370" cy="422276"/>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44000" rIns="180000" bIns="144000" rtlCol="0" anchor="t"/>
          <a:lstStyle/>
          <a:p>
            <a:pPr algn="l"/>
            <a:endParaRPr lang="de-DE" sz="1200" dirty="0" err="1"/>
          </a:p>
        </p:txBody>
      </p:sp>
    </p:spTree>
    <p:extLst>
      <p:ext uri="{BB962C8B-B14F-4D97-AF65-F5344CB8AC3E}">
        <p14:creationId xmlns:p14="http://schemas.microsoft.com/office/powerpoint/2010/main" val="2805587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B1C2418A-969A-4017-ABB1-D74A9613198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306" imgH="306" progId="TCLayout.ActiveDocument.1">
                  <p:embed/>
                </p:oleObj>
              </mc:Choice>
              <mc:Fallback>
                <p:oleObj name="think-cell Folie" r:id="rId4" imgW="306" imgH="306" progId="TCLayout.ActiveDocument.1">
                  <p:embed/>
                  <p:pic>
                    <p:nvPicPr>
                      <p:cNvPr id="6" name="Objekt 5" hidden="1">
                        <a:extLst>
                          <a:ext uri="{FF2B5EF4-FFF2-40B4-BE49-F238E27FC236}">
                            <a16:creationId xmlns:a16="http://schemas.microsoft.com/office/drawing/2014/main" id="{B1C2418A-969A-4017-ABB1-D74A9613198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el 3">
            <a:extLst>
              <a:ext uri="{FF2B5EF4-FFF2-40B4-BE49-F238E27FC236}">
                <a16:creationId xmlns:a16="http://schemas.microsoft.com/office/drawing/2014/main" id="{73B57460-F042-43EF-A022-E1E198052216}"/>
              </a:ext>
            </a:extLst>
          </p:cNvPr>
          <p:cNvSpPr>
            <a:spLocks noGrp="1"/>
          </p:cNvSpPr>
          <p:nvPr>
            <p:ph type="title"/>
          </p:nvPr>
        </p:nvSpPr>
        <p:spPr/>
        <p:txBody>
          <a:bodyPr vert="horz"/>
          <a:lstStyle/>
          <a:p>
            <a:r>
              <a:rPr lang="en-US" dirty="0"/>
              <a:t>Les 7 mentions de la </a:t>
            </a:r>
            <a:r>
              <a:rPr lang="en-US" dirty="0" err="1"/>
              <a:t>cène</a:t>
            </a:r>
            <a:r>
              <a:rPr lang="en-US" dirty="0"/>
              <a:t> dans le nouveau testament</a:t>
            </a:r>
          </a:p>
        </p:txBody>
      </p:sp>
      <p:sp>
        <p:nvSpPr>
          <p:cNvPr id="3" name="Fußzeilenplatzhalter 2">
            <a:extLst>
              <a:ext uri="{FF2B5EF4-FFF2-40B4-BE49-F238E27FC236}">
                <a16:creationId xmlns:a16="http://schemas.microsoft.com/office/drawing/2014/main" id="{6CDA5197-2314-4D7B-A279-BF30BE020CFB}"/>
              </a:ext>
            </a:extLst>
          </p:cNvPr>
          <p:cNvSpPr>
            <a:spLocks noGrp="1"/>
          </p:cNvSpPr>
          <p:nvPr>
            <p:ph type="ftr" sz="quarter" idx="10"/>
          </p:nvPr>
        </p:nvSpPr>
        <p:spPr/>
        <p:txBody>
          <a:bodyPr/>
          <a:lstStyle/>
          <a:p>
            <a:r>
              <a:rPr lang="en-US" dirty="0"/>
              <a:t>IEB 28.10.24</a:t>
            </a:r>
            <a:endParaRPr lang="en-US" noProof="0" dirty="0"/>
          </a:p>
        </p:txBody>
      </p:sp>
      <p:sp>
        <p:nvSpPr>
          <p:cNvPr id="2" name="Foliennummernplatzhalter 1">
            <a:extLst>
              <a:ext uri="{FF2B5EF4-FFF2-40B4-BE49-F238E27FC236}">
                <a16:creationId xmlns:a16="http://schemas.microsoft.com/office/drawing/2014/main" id="{92CB1320-8E39-49D0-AEBF-4FA3E40BB08C}"/>
              </a:ext>
            </a:extLst>
          </p:cNvPr>
          <p:cNvSpPr>
            <a:spLocks noGrp="1"/>
          </p:cNvSpPr>
          <p:nvPr>
            <p:ph type="sldNum" sz="quarter" idx="11"/>
          </p:nvPr>
        </p:nvSpPr>
        <p:spPr/>
        <p:txBody>
          <a:bodyPr/>
          <a:lstStyle/>
          <a:p>
            <a:fld id="{54413C03-D129-4B04-B289-283874789DC0}" type="slidenum">
              <a:rPr lang="en-US" noProof="0" smtClean="0"/>
              <a:pPr/>
              <a:t>3</a:t>
            </a:fld>
            <a:endParaRPr lang="en-US" noProof="0" dirty="0"/>
          </a:p>
        </p:txBody>
      </p:sp>
      <p:pic>
        <p:nvPicPr>
          <p:cNvPr id="10" name="Bildplatzhalter 8" descr="Ein Bild, das Text enthält.&#10;&#10;Automatisch generierte Beschreibung">
            <a:extLst>
              <a:ext uri="{FF2B5EF4-FFF2-40B4-BE49-F238E27FC236}">
                <a16:creationId xmlns:a16="http://schemas.microsoft.com/office/drawing/2014/main" id="{945DE726-323B-4448-A83C-18EF454CE56C}"/>
              </a:ext>
            </a:extLst>
          </p:cNvPr>
          <p:cNvPicPr>
            <a:picLocks noGrp="1" noChangeAspect="1"/>
          </p:cNvPicPr>
          <p:nvPr>
            <p:ph type="pic" sz="quarter" idx="12"/>
          </p:nvPr>
        </p:nvPicPr>
        <p:blipFill>
          <a:blip r:embed="rId6" cstate="screen">
            <a:extLst>
              <a:ext uri="{28A0092B-C50C-407E-A947-70E740481C1C}">
                <a14:useLocalDpi xmlns:a14="http://schemas.microsoft.com/office/drawing/2010/main"/>
              </a:ext>
            </a:extLst>
          </a:blip>
          <a:srcRect/>
          <a:stretch>
            <a:fillRect/>
          </a:stretch>
        </p:blipFill>
        <p:spPr>
          <a:xfrm>
            <a:off x="4646613" y="0"/>
            <a:ext cx="2744787" cy="5145088"/>
          </a:xfrm>
        </p:spPr>
      </p:pic>
      <p:sp>
        <p:nvSpPr>
          <p:cNvPr id="5" name="Ellipse 4">
            <a:extLst>
              <a:ext uri="{FF2B5EF4-FFF2-40B4-BE49-F238E27FC236}">
                <a16:creationId xmlns:a16="http://schemas.microsoft.com/office/drawing/2014/main" id="{9688A030-A185-2EFE-94B2-A3FF6C9BE622}"/>
              </a:ext>
            </a:extLst>
          </p:cNvPr>
          <p:cNvSpPr/>
          <p:nvPr/>
        </p:nvSpPr>
        <p:spPr>
          <a:xfrm>
            <a:off x="8161020" y="4549140"/>
            <a:ext cx="838200" cy="4953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44000" rIns="180000" bIns="144000" rtlCol="0" anchor="t"/>
          <a:lstStyle/>
          <a:p>
            <a:pPr algn="l"/>
            <a:endParaRPr lang="de-DE" sz="1200" dirty="0" err="1"/>
          </a:p>
        </p:txBody>
      </p:sp>
    </p:spTree>
    <p:extLst>
      <p:ext uri="{BB962C8B-B14F-4D97-AF65-F5344CB8AC3E}">
        <p14:creationId xmlns:p14="http://schemas.microsoft.com/office/powerpoint/2010/main" val="1610282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58261E-FF73-433C-AE53-D6B8AAA35A56}"/>
              </a:ext>
            </a:extLst>
          </p:cNvPr>
          <p:cNvSpPr>
            <a:spLocks noGrp="1"/>
          </p:cNvSpPr>
          <p:nvPr>
            <p:ph type="title"/>
          </p:nvPr>
        </p:nvSpPr>
        <p:spPr/>
        <p:txBody>
          <a:bodyPr/>
          <a:lstStyle/>
          <a:p>
            <a:r>
              <a:rPr lang="en-US" dirty="0"/>
              <a:t>Trois mentions dans les </a:t>
            </a:r>
            <a:r>
              <a:rPr lang="en-US" dirty="0" err="1"/>
              <a:t>synoptiques</a:t>
            </a:r>
            <a:br>
              <a:rPr lang="en-US" dirty="0"/>
            </a:br>
            <a:r>
              <a:rPr lang="en-US" dirty="0"/>
              <a:t>le </a:t>
            </a:r>
            <a:r>
              <a:rPr lang="en-US" dirty="0" err="1"/>
              <a:t>fondement</a:t>
            </a:r>
            <a:endParaRPr lang="en-US" dirty="0"/>
          </a:p>
        </p:txBody>
      </p:sp>
      <p:sp>
        <p:nvSpPr>
          <p:cNvPr id="4" name="Foliennummernplatzhalter 3">
            <a:extLst>
              <a:ext uri="{FF2B5EF4-FFF2-40B4-BE49-F238E27FC236}">
                <a16:creationId xmlns:a16="http://schemas.microsoft.com/office/drawing/2014/main" id="{D621ECF9-59E1-4C66-90F4-4FA7E6237B72}"/>
              </a:ext>
            </a:extLst>
          </p:cNvPr>
          <p:cNvSpPr>
            <a:spLocks noGrp="1"/>
          </p:cNvSpPr>
          <p:nvPr>
            <p:ph type="sldNum" sz="quarter" idx="11"/>
          </p:nvPr>
        </p:nvSpPr>
        <p:spPr>
          <a:xfrm>
            <a:off x="292418" y="4307124"/>
            <a:ext cx="318611" cy="123111"/>
          </a:xfrm>
        </p:spPr>
        <p:txBody>
          <a:bodyPr/>
          <a:lstStyle/>
          <a:p>
            <a:fld id="{54413C03-D129-4B04-B289-283874789DC0}" type="slidenum">
              <a:rPr lang="en-US" smtClean="0"/>
              <a:pPr/>
              <a:t>4</a:t>
            </a:fld>
            <a:endParaRPr lang="en-US" dirty="0"/>
          </a:p>
        </p:txBody>
      </p:sp>
      <p:sp>
        <p:nvSpPr>
          <p:cNvPr id="5" name="Textplatzhalter 4">
            <a:extLst>
              <a:ext uri="{FF2B5EF4-FFF2-40B4-BE49-F238E27FC236}">
                <a16:creationId xmlns:a16="http://schemas.microsoft.com/office/drawing/2014/main" id="{F3BF0C74-C1E9-4B16-ADD8-5BB4E36DC21E}"/>
              </a:ext>
            </a:extLst>
          </p:cNvPr>
          <p:cNvSpPr>
            <a:spLocks noGrp="1"/>
          </p:cNvSpPr>
          <p:nvPr>
            <p:ph type="body" sz="quarter" idx="12"/>
          </p:nvPr>
        </p:nvSpPr>
        <p:spPr>
          <a:xfrm>
            <a:off x="140019" y="1065530"/>
            <a:ext cx="2743200" cy="188321"/>
          </a:xfrm>
        </p:spPr>
        <p:txBody>
          <a:bodyPr/>
          <a:lstStyle/>
          <a:p>
            <a:r>
              <a:rPr lang="en-US" dirty="0"/>
              <a:t>Matthieu 26</a:t>
            </a:r>
          </a:p>
        </p:txBody>
      </p:sp>
      <p:sp>
        <p:nvSpPr>
          <p:cNvPr id="6" name="Textplatzhalter 5">
            <a:extLst>
              <a:ext uri="{FF2B5EF4-FFF2-40B4-BE49-F238E27FC236}">
                <a16:creationId xmlns:a16="http://schemas.microsoft.com/office/drawing/2014/main" id="{D2B253C4-0E4C-4F67-8501-22A59BC2F517}"/>
              </a:ext>
            </a:extLst>
          </p:cNvPr>
          <p:cNvSpPr>
            <a:spLocks noGrp="1"/>
          </p:cNvSpPr>
          <p:nvPr>
            <p:ph type="body" sz="quarter" idx="13"/>
          </p:nvPr>
        </p:nvSpPr>
        <p:spPr>
          <a:xfrm>
            <a:off x="99060" y="1288856"/>
            <a:ext cx="2872739" cy="3018268"/>
          </a:xfrm>
        </p:spPr>
        <p:txBody>
          <a:bodyPr/>
          <a:lstStyle/>
          <a:p>
            <a:pPr marL="0" indent="0">
              <a:buNone/>
            </a:pPr>
            <a:r>
              <a:rPr lang="fr-FR" b="0" i="0" dirty="0">
                <a:solidFill>
                  <a:srgbClr val="212529"/>
                </a:solidFill>
                <a:effectLst/>
                <a:highlight>
                  <a:srgbClr val="FFFFFF"/>
                </a:highlight>
                <a:latin typeface="system-ui"/>
              </a:rPr>
              <a:t>Comme ils mangeaient, Jésus, ayant pris un pain et ayant </a:t>
            </a:r>
            <a:r>
              <a:rPr lang="fr-FR" b="0" i="0" dirty="0" err="1">
                <a:solidFill>
                  <a:srgbClr val="212529"/>
                </a:solidFill>
                <a:effectLst/>
                <a:highlight>
                  <a:srgbClr val="FFFFFF"/>
                </a:highlight>
                <a:latin typeface="system-ui"/>
              </a:rPr>
              <a:t>béni</a:t>
            </a:r>
            <a:r>
              <a:rPr lang="fr-FR" b="0" i="1" u="none" strike="noStrike" baseline="30000" dirty="0" err="1">
                <a:solidFill>
                  <a:srgbClr val="212529"/>
                </a:solidFill>
                <a:effectLst/>
                <a:highlight>
                  <a:srgbClr val="FFFFFF"/>
                </a:highlight>
                <a:latin typeface="system-ui"/>
                <a:hlinkClick r:id="rId2"/>
              </a:rPr>
              <a:t>b</a:t>
            </a:r>
            <a:r>
              <a:rPr lang="fr-FR" b="0" i="0" dirty="0">
                <a:solidFill>
                  <a:srgbClr val="212529"/>
                </a:solidFill>
                <a:effectLst/>
                <a:highlight>
                  <a:srgbClr val="FFFFFF"/>
                </a:highlight>
                <a:latin typeface="system-ui"/>
              </a:rPr>
              <a:t>, le rompit, le donna aux disciples et dit : Prenez, mangez ; ceci est mon corps. </a:t>
            </a:r>
            <a:r>
              <a:rPr lang="fr-FR" b="1" i="0" dirty="0">
                <a:solidFill>
                  <a:srgbClr val="212529"/>
                </a:solidFill>
                <a:effectLst/>
                <a:highlight>
                  <a:srgbClr val="FFFFFF"/>
                </a:highlight>
                <a:latin typeface="system-ui"/>
              </a:rPr>
              <a:t>27 </a:t>
            </a:r>
            <a:r>
              <a:rPr lang="fr-FR" b="0" i="0" dirty="0">
                <a:solidFill>
                  <a:srgbClr val="212529"/>
                </a:solidFill>
                <a:effectLst/>
                <a:highlight>
                  <a:srgbClr val="FFFFFF"/>
                </a:highlight>
                <a:latin typeface="system-ui"/>
              </a:rPr>
              <a:t>Puis, ayant pris la coupe et ayant </a:t>
            </a:r>
            <a:r>
              <a:rPr lang="fr-FR" b="0" i="0" dirty="0">
                <a:solidFill>
                  <a:srgbClr val="212529"/>
                </a:solidFill>
                <a:effectLst/>
                <a:highlight>
                  <a:srgbClr val="FFFFFF"/>
                </a:highlight>
                <a:latin typeface="system-ui"/>
                <a:hlinkClick r:id="rId3"/>
              </a:rPr>
              <a:t>rendu grâces</a:t>
            </a:r>
            <a:r>
              <a:rPr lang="fr-FR" b="0" i="0" dirty="0">
                <a:solidFill>
                  <a:srgbClr val="212529"/>
                </a:solidFill>
                <a:effectLst/>
                <a:highlight>
                  <a:srgbClr val="FFFFFF"/>
                </a:highlight>
                <a:latin typeface="system-ui"/>
              </a:rPr>
              <a:t>, il la leur donna, en disant : Buvez-en tous. </a:t>
            </a:r>
            <a:r>
              <a:rPr lang="fr-FR" b="1" i="0" dirty="0">
                <a:solidFill>
                  <a:srgbClr val="212529"/>
                </a:solidFill>
                <a:effectLst/>
                <a:highlight>
                  <a:srgbClr val="FFFFFF"/>
                </a:highlight>
                <a:latin typeface="system-ui"/>
              </a:rPr>
              <a:t>28 </a:t>
            </a:r>
            <a:r>
              <a:rPr lang="fr-FR" b="0" i="0" dirty="0">
                <a:solidFill>
                  <a:srgbClr val="212529"/>
                </a:solidFill>
                <a:effectLst/>
                <a:highlight>
                  <a:srgbClr val="FFFFFF"/>
                </a:highlight>
                <a:latin typeface="system-ui"/>
              </a:rPr>
              <a:t>Car ceci est mon sang, [le sang] de la nouvelle </a:t>
            </a:r>
            <a:r>
              <a:rPr lang="fr-FR" b="0" i="0" dirty="0">
                <a:solidFill>
                  <a:srgbClr val="212529"/>
                </a:solidFill>
                <a:effectLst/>
                <a:highlight>
                  <a:srgbClr val="FFFFFF"/>
                </a:highlight>
                <a:latin typeface="system-ui"/>
                <a:hlinkClick r:id="rId4"/>
              </a:rPr>
              <a:t>alliance</a:t>
            </a:r>
            <a:r>
              <a:rPr lang="fr-FR" b="0" i="0" dirty="0">
                <a:solidFill>
                  <a:srgbClr val="212529"/>
                </a:solidFill>
                <a:effectLst/>
                <a:highlight>
                  <a:srgbClr val="FFFFFF"/>
                </a:highlight>
                <a:latin typeface="system-ui"/>
              </a:rPr>
              <a:t>, qui est versé pour un grand nombre, en </a:t>
            </a:r>
            <a:r>
              <a:rPr lang="fr-FR" b="0" i="0" dirty="0">
                <a:solidFill>
                  <a:srgbClr val="212529"/>
                </a:solidFill>
                <a:effectLst/>
                <a:highlight>
                  <a:srgbClr val="FFFFFF"/>
                </a:highlight>
                <a:latin typeface="system-ui"/>
                <a:hlinkClick r:id="rId5"/>
              </a:rPr>
              <a:t>rémission</a:t>
            </a:r>
            <a:r>
              <a:rPr lang="fr-FR" b="0" i="0" dirty="0">
                <a:solidFill>
                  <a:srgbClr val="212529"/>
                </a:solidFill>
                <a:effectLst/>
                <a:highlight>
                  <a:srgbClr val="FFFFFF"/>
                </a:highlight>
                <a:latin typeface="system-ui"/>
              </a:rPr>
              <a:t> de </a:t>
            </a:r>
            <a:r>
              <a:rPr lang="fr-FR" b="0" i="0" dirty="0" err="1">
                <a:solidFill>
                  <a:srgbClr val="212529"/>
                </a:solidFill>
                <a:effectLst/>
                <a:highlight>
                  <a:srgbClr val="FFFFFF"/>
                </a:highlight>
                <a:latin typeface="system-ui"/>
              </a:rPr>
              <a:t>péchés</a:t>
            </a:r>
            <a:r>
              <a:rPr lang="fr-FR" b="0" i="1" u="none" strike="noStrike" baseline="30000" dirty="0" err="1">
                <a:solidFill>
                  <a:srgbClr val="212529"/>
                </a:solidFill>
                <a:effectLst/>
                <a:highlight>
                  <a:srgbClr val="FFFFFF"/>
                </a:highlight>
                <a:latin typeface="system-ui"/>
                <a:hlinkClick r:id="rId6"/>
              </a:rPr>
              <a:t>c</a:t>
            </a:r>
            <a:r>
              <a:rPr lang="fr-FR" b="0" i="0" dirty="0">
                <a:solidFill>
                  <a:srgbClr val="212529"/>
                </a:solidFill>
                <a:effectLst/>
                <a:highlight>
                  <a:srgbClr val="FFFFFF"/>
                </a:highlight>
                <a:latin typeface="system-ui"/>
              </a:rPr>
              <a:t>. </a:t>
            </a:r>
            <a:r>
              <a:rPr lang="fr-FR" b="1" i="0" dirty="0">
                <a:solidFill>
                  <a:srgbClr val="212529"/>
                </a:solidFill>
                <a:effectLst/>
                <a:highlight>
                  <a:srgbClr val="FFFFFF"/>
                </a:highlight>
                <a:latin typeface="system-ui"/>
              </a:rPr>
              <a:t>29 </a:t>
            </a:r>
            <a:r>
              <a:rPr lang="fr-FR" b="0" i="0" dirty="0">
                <a:solidFill>
                  <a:srgbClr val="212529"/>
                </a:solidFill>
                <a:effectLst/>
                <a:highlight>
                  <a:srgbClr val="FFFFFF"/>
                </a:highlight>
                <a:latin typeface="system-ui"/>
              </a:rPr>
              <a:t>Mais je vous dis que désormais je ne boirai plus de ce fruit de la vigne, jusqu’à ce jour où je le boirai, </a:t>
            </a:r>
            <a:r>
              <a:rPr lang="fr-FR" b="0" i="0" dirty="0" err="1">
                <a:solidFill>
                  <a:srgbClr val="212529"/>
                </a:solidFill>
                <a:effectLst/>
                <a:highlight>
                  <a:srgbClr val="FFFFFF"/>
                </a:highlight>
                <a:latin typeface="system-ui"/>
              </a:rPr>
              <a:t>nouveau</a:t>
            </a:r>
            <a:r>
              <a:rPr lang="fr-FR" b="0" i="1" u="none" strike="noStrike" baseline="30000" dirty="0" err="1">
                <a:solidFill>
                  <a:srgbClr val="212529"/>
                </a:solidFill>
                <a:effectLst/>
                <a:highlight>
                  <a:srgbClr val="FFFFFF"/>
                </a:highlight>
                <a:latin typeface="system-ui"/>
                <a:hlinkClick r:id="rId7"/>
              </a:rPr>
              <a:t>d</a:t>
            </a:r>
            <a:r>
              <a:rPr lang="fr-FR" b="0" i="0" dirty="0">
                <a:solidFill>
                  <a:srgbClr val="212529"/>
                </a:solidFill>
                <a:effectLst/>
                <a:highlight>
                  <a:srgbClr val="FFFFFF"/>
                </a:highlight>
                <a:latin typeface="system-ui"/>
              </a:rPr>
              <a:t>, avec vous, dans le royaume de mon Père.</a:t>
            </a:r>
            <a:r>
              <a:rPr lang="en-US" dirty="0"/>
              <a:t>.</a:t>
            </a:r>
          </a:p>
        </p:txBody>
      </p:sp>
      <p:sp>
        <p:nvSpPr>
          <p:cNvPr id="7" name="Textplatzhalter 6">
            <a:extLst>
              <a:ext uri="{FF2B5EF4-FFF2-40B4-BE49-F238E27FC236}">
                <a16:creationId xmlns:a16="http://schemas.microsoft.com/office/drawing/2014/main" id="{47E2BA5F-2DAE-4315-BE2D-5ACB373434F6}"/>
              </a:ext>
            </a:extLst>
          </p:cNvPr>
          <p:cNvSpPr>
            <a:spLocks noGrp="1"/>
          </p:cNvSpPr>
          <p:nvPr>
            <p:ph type="body" sz="quarter" idx="14"/>
          </p:nvPr>
        </p:nvSpPr>
        <p:spPr>
          <a:xfrm>
            <a:off x="3078480" y="1065530"/>
            <a:ext cx="2743200" cy="188321"/>
          </a:xfrm>
        </p:spPr>
        <p:txBody>
          <a:bodyPr/>
          <a:lstStyle/>
          <a:p>
            <a:r>
              <a:rPr lang="en-US" dirty="0"/>
              <a:t>Marc 14</a:t>
            </a:r>
          </a:p>
        </p:txBody>
      </p:sp>
      <p:sp>
        <p:nvSpPr>
          <p:cNvPr id="8" name="Textplatzhalter 7">
            <a:extLst>
              <a:ext uri="{FF2B5EF4-FFF2-40B4-BE49-F238E27FC236}">
                <a16:creationId xmlns:a16="http://schemas.microsoft.com/office/drawing/2014/main" id="{9594799F-AC59-4CF9-BC84-8404B9899883}"/>
              </a:ext>
            </a:extLst>
          </p:cNvPr>
          <p:cNvSpPr>
            <a:spLocks noGrp="1"/>
          </p:cNvSpPr>
          <p:nvPr>
            <p:ph type="body" sz="quarter" idx="15"/>
          </p:nvPr>
        </p:nvSpPr>
        <p:spPr>
          <a:xfrm>
            <a:off x="3063241" y="1406251"/>
            <a:ext cx="2872739" cy="3008905"/>
          </a:xfrm>
        </p:spPr>
        <p:txBody>
          <a:bodyPr/>
          <a:lstStyle/>
          <a:p>
            <a:pPr marL="0" indent="0">
              <a:buNone/>
            </a:pPr>
            <a:r>
              <a:rPr lang="fr-FR" b="0" i="0" dirty="0">
                <a:solidFill>
                  <a:srgbClr val="212529"/>
                </a:solidFill>
                <a:effectLst/>
                <a:highlight>
                  <a:srgbClr val="FFFFFF"/>
                </a:highlight>
                <a:latin typeface="system-ui"/>
              </a:rPr>
              <a:t>Et comme ils mangeaient, Jésus, ayant pris un pain et ayant </a:t>
            </a:r>
            <a:r>
              <a:rPr lang="fr-FR" b="0" i="0" dirty="0" err="1">
                <a:solidFill>
                  <a:srgbClr val="212529"/>
                </a:solidFill>
                <a:effectLst/>
                <a:highlight>
                  <a:srgbClr val="FFFFFF"/>
                </a:highlight>
                <a:latin typeface="system-ui"/>
              </a:rPr>
              <a:t>béni</a:t>
            </a:r>
            <a:r>
              <a:rPr lang="fr-FR" b="0" i="1" u="none" strike="noStrike" baseline="30000" dirty="0" err="1">
                <a:solidFill>
                  <a:srgbClr val="212529"/>
                </a:solidFill>
                <a:effectLst/>
                <a:highlight>
                  <a:srgbClr val="FFFFFF"/>
                </a:highlight>
                <a:latin typeface="system-ui"/>
                <a:hlinkClick r:id="rId8"/>
              </a:rPr>
              <a:t>d</a:t>
            </a:r>
            <a:r>
              <a:rPr lang="fr-FR" b="0" i="0" dirty="0">
                <a:solidFill>
                  <a:srgbClr val="212529"/>
                </a:solidFill>
                <a:effectLst/>
                <a:highlight>
                  <a:srgbClr val="FFFFFF"/>
                </a:highlight>
                <a:latin typeface="system-ui"/>
              </a:rPr>
              <a:t>, le rompit et le leur donna en disant : Prenez ; ceci est mon corps. </a:t>
            </a:r>
            <a:r>
              <a:rPr lang="fr-FR" b="1" i="0" dirty="0">
                <a:solidFill>
                  <a:srgbClr val="212529"/>
                </a:solidFill>
                <a:effectLst/>
                <a:highlight>
                  <a:srgbClr val="FFFFFF"/>
                </a:highlight>
                <a:latin typeface="system-ui"/>
              </a:rPr>
              <a:t>23 </a:t>
            </a:r>
            <a:r>
              <a:rPr lang="fr-FR" b="0" i="0" dirty="0">
                <a:solidFill>
                  <a:srgbClr val="212529"/>
                </a:solidFill>
                <a:effectLst/>
                <a:highlight>
                  <a:srgbClr val="FFFFFF"/>
                </a:highlight>
                <a:latin typeface="system-ui"/>
              </a:rPr>
              <a:t>Puis, ayant pris la coupe, ayant </a:t>
            </a:r>
            <a:r>
              <a:rPr lang="fr-FR" b="0" i="0" dirty="0">
                <a:solidFill>
                  <a:srgbClr val="212529"/>
                </a:solidFill>
                <a:effectLst/>
                <a:highlight>
                  <a:srgbClr val="FFFFFF"/>
                </a:highlight>
                <a:latin typeface="system-ui"/>
                <a:hlinkClick r:id="rId3"/>
              </a:rPr>
              <a:t>rendu grâces</a:t>
            </a:r>
            <a:r>
              <a:rPr lang="fr-FR" b="0" i="0" dirty="0">
                <a:solidFill>
                  <a:srgbClr val="212529"/>
                </a:solidFill>
                <a:effectLst/>
                <a:highlight>
                  <a:srgbClr val="FFFFFF"/>
                </a:highlight>
                <a:latin typeface="system-ui"/>
              </a:rPr>
              <a:t>, il la leur donna ; et ils en burent tous. </a:t>
            </a:r>
            <a:r>
              <a:rPr lang="fr-FR" b="1" i="0" dirty="0">
                <a:solidFill>
                  <a:srgbClr val="212529"/>
                </a:solidFill>
                <a:effectLst/>
                <a:highlight>
                  <a:srgbClr val="FFFFFF"/>
                </a:highlight>
                <a:latin typeface="system-ui"/>
              </a:rPr>
              <a:t>24 </a:t>
            </a:r>
            <a:r>
              <a:rPr lang="fr-FR" b="0" i="0" dirty="0">
                <a:solidFill>
                  <a:srgbClr val="212529"/>
                </a:solidFill>
                <a:effectLst/>
                <a:highlight>
                  <a:srgbClr val="FFFFFF"/>
                </a:highlight>
                <a:latin typeface="system-ui"/>
              </a:rPr>
              <a:t>Il leur dit : Ceci est mon sang, [le sang] de la nouvelle </a:t>
            </a:r>
            <a:r>
              <a:rPr lang="fr-FR" b="0" i="0" dirty="0">
                <a:solidFill>
                  <a:srgbClr val="212529"/>
                </a:solidFill>
                <a:effectLst/>
                <a:highlight>
                  <a:srgbClr val="FFFFFF"/>
                </a:highlight>
                <a:latin typeface="system-ui"/>
                <a:hlinkClick r:id="rId4"/>
              </a:rPr>
              <a:t>alliance</a:t>
            </a:r>
            <a:r>
              <a:rPr lang="fr-FR" b="0" i="0" dirty="0">
                <a:solidFill>
                  <a:srgbClr val="212529"/>
                </a:solidFill>
                <a:effectLst/>
                <a:highlight>
                  <a:srgbClr val="FFFFFF"/>
                </a:highlight>
                <a:latin typeface="system-ui"/>
              </a:rPr>
              <a:t>, qui est versé pour un grand nombre. </a:t>
            </a:r>
            <a:r>
              <a:rPr lang="fr-FR" b="1" i="0" dirty="0">
                <a:solidFill>
                  <a:srgbClr val="212529"/>
                </a:solidFill>
                <a:effectLst/>
                <a:highlight>
                  <a:srgbClr val="FFFFFF"/>
                </a:highlight>
                <a:latin typeface="system-ui"/>
              </a:rPr>
              <a:t>25 </a:t>
            </a:r>
            <a:r>
              <a:rPr lang="fr-FR" b="0" i="0" dirty="0">
                <a:solidFill>
                  <a:srgbClr val="212529"/>
                </a:solidFill>
                <a:effectLst/>
                <a:highlight>
                  <a:srgbClr val="FFFFFF"/>
                </a:highlight>
                <a:latin typeface="system-ui"/>
              </a:rPr>
              <a:t>En vérité, je vous dis que je ne boirai plus du fruit de la vigne, jusqu’à ce jour où je le boirai, </a:t>
            </a:r>
            <a:r>
              <a:rPr lang="fr-FR" b="0" i="0" dirty="0" err="1">
                <a:solidFill>
                  <a:srgbClr val="212529"/>
                </a:solidFill>
                <a:effectLst/>
                <a:highlight>
                  <a:srgbClr val="FFFFFF"/>
                </a:highlight>
                <a:latin typeface="system-ui"/>
              </a:rPr>
              <a:t>nouveau</a:t>
            </a:r>
            <a:r>
              <a:rPr lang="fr-FR" b="0" i="1" u="none" strike="noStrike" baseline="30000" dirty="0" err="1">
                <a:solidFill>
                  <a:srgbClr val="212529"/>
                </a:solidFill>
                <a:effectLst/>
                <a:highlight>
                  <a:srgbClr val="FFFFFF"/>
                </a:highlight>
                <a:latin typeface="system-ui"/>
                <a:hlinkClick r:id="rId9"/>
              </a:rPr>
              <a:t>e</a:t>
            </a:r>
            <a:r>
              <a:rPr lang="fr-FR" b="0" i="0" dirty="0">
                <a:solidFill>
                  <a:srgbClr val="212529"/>
                </a:solidFill>
                <a:effectLst/>
                <a:highlight>
                  <a:srgbClr val="FFFFFF"/>
                </a:highlight>
                <a:latin typeface="system-ui"/>
              </a:rPr>
              <a:t>, dans le royaume de Dieu.</a:t>
            </a:r>
            <a:br>
              <a:rPr lang="en-US" dirty="0"/>
            </a:br>
            <a:r>
              <a:rPr lang="en-US" dirty="0"/>
              <a:t>.</a:t>
            </a:r>
          </a:p>
        </p:txBody>
      </p:sp>
      <p:sp>
        <p:nvSpPr>
          <p:cNvPr id="9" name="Textplatzhalter 8">
            <a:extLst>
              <a:ext uri="{FF2B5EF4-FFF2-40B4-BE49-F238E27FC236}">
                <a16:creationId xmlns:a16="http://schemas.microsoft.com/office/drawing/2014/main" id="{B923BAB0-B855-4B7E-A8C9-B5C73130C570}"/>
              </a:ext>
            </a:extLst>
          </p:cNvPr>
          <p:cNvSpPr>
            <a:spLocks noGrp="1"/>
          </p:cNvSpPr>
          <p:nvPr>
            <p:ph type="body" sz="quarter" idx="16"/>
          </p:nvPr>
        </p:nvSpPr>
        <p:spPr>
          <a:xfrm>
            <a:off x="6093141" y="1065530"/>
            <a:ext cx="2743200" cy="188321"/>
          </a:xfrm>
        </p:spPr>
        <p:txBody>
          <a:bodyPr/>
          <a:lstStyle/>
          <a:p>
            <a:r>
              <a:rPr lang="en-US" dirty="0"/>
              <a:t>Luc 22</a:t>
            </a:r>
          </a:p>
        </p:txBody>
      </p:sp>
      <p:sp>
        <p:nvSpPr>
          <p:cNvPr id="10" name="Textplatzhalter 9">
            <a:extLst>
              <a:ext uri="{FF2B5EF4-FFF2-40B4-BE49-F238E27FC236}">
                <a16:creationId xmlns:a16="http://schemas.microsoft.com/office/drawing/2014/main" id="{CFCC2059-09B5-4455-91AA-7B7D59AEA4B8}"/>
              </a:ext>
            </a:extLst>
          </p:cNvPr>
          <p:cNvSpPr>
            <a:spLocks noGrp="1"/>
          </p:cNvSpPr>
          <p:nvPr>
            <p:ph type="body" sz="quarter" idx="17"/>
          </p:nvPr>
        </p:nvSpPr>
        <p:spPr>
          <a:xfrm>
            <a:off x="6093140" y="1406251"/>
            <a:ext cx="2936559" cy="3023984"/>
          </a:xfrm>
        </p:spPr>
        <p:txBody>
          <a:bodyPr/>
          <a:lstStyle/>
          <a:p>
            <a:pPr marL="0" indent="0">
              <a:buNone/>
            </a:pPr>
            <a:r>
              <a:rPr lang="fr-FR" b="0" i="0" dirty="0">
                <a:solidFill>
                  <a:srgbClr val="212529"/>
                </a:solidFill>
                <a:effectLst/>
                <a:highlight>
                  <a:srgbClr val="FFFFFF"/>
                </a:highlight>
                <a:latin typeface="system-ui"/>
              </a:rPr>
              <a:t>Quand l’heure fut venue, il se mit à table, et les [douze] </a:t>
            </a:r>
            <a:r>
              <a:rPr lang="fr-FR" b="0" i="0" dirty="0">
                <a:solidFill>
                  <a:srgbClr val="212529"/>
                </a:solidFill>
                <a:effectLst/>
                <a:highlight>
                  <a:srgbClr val="FFFFFF"/>
                </a:highlight>
                <a:latin typeface="system-ui"/>
                <a:hlinkClick r:id="rId10"/>
              </a:rPr>
              <a:t>apôtres</a:t>
            </a:r>
            <a:r>
              <a:rPr lang="fr-FR" dirty="0">
                <a:solidFill>
                  <a:srgbClr val="212529"/>
                </a:solidFill>
                <a:highlight>
                  <a:srgbClr val="FFFFFF"/>
                </a:highlight>
                <a:latin typeface="PictosNT"/>
              </a:rPr>
              <a:t> </a:t>
            </a:r>
            <a:r>
              <a:rPr lang="fr-FR" b="0" i="0" dirty="0">
                <a:solidFill>
                  <a:srgbClr val="212529"/>
                </a:solidFill>
                <a:effectLst/>
                <a:highlight>
                  <a:srgbClr val="FFFFFF"/>
                </a:highlight>
                <a:latin typeface="system-ui"/>
              </a:rPr>
              <a:t>avec lui. </a:t>
            </a:r>
            <a:r>
              <a:rPr lang="fr-FR" b="1" i="0" dirty="0">
                <a:solidFill>
                  <a:srgbClr val="212529"/>
                </a:solidFill>
                <a:effectLst/>
                <a:highlight>
                  <a:srgbClr val="FFFFFF"/>
                </a:highlight>
                <a:latin typeface="system-ui"/>
              </a:rPr>
              <a:t>15 </a:t>
            </a:r>
            <a:r>
              <a:rPr lang="fr-FR" b="0" i="0" dirty="0">
                <a:solidFill>
                  <a:srgbClr val="212529"/>
                </a:solidFill>
                <a:effectLst/>
                <a:highlight>
                  <a:srgbClr val="FFFFFF"/>
                </a:highlight>
                <a:latin typeface="system-ui"/>
              </a:rPr>
              <a:t>Il leur dit : J’ai fortement </a:t>
            </a:r>
            <a:r>
              <a:rPr lang="fr-FR" b="0" i="0" dirty="0" err="1">
                <a:solidFill>
                  <a:srgbClr val="212529"/>
                </a:solidFill>
                <a:effectLst/>
                <a:highlight>
                  <a:srgbClr val="FFFFFF"/>
                </a:highlight>
                <a:latin typeface="system-ui"/>
              </a:rPr>
              <a:t>désiré</a:t>
            </a:r>
            <a:r>
              <a:rPr lang="fr-FR" b="0" i="1" u="none" strike="noStrike" baseline="30000" dirty="0" err="1">
                <a:solidFill>
                  <a:srgbClr val="212529"/>
                </a:solidFill>
                <a:effectLst/>
                <a:highlight>
                  <a:srgbClr val="FFFFFF"/>
                </a:highlight>
                <a:latin typeface="system-ui"/>
                <a:hlinkClick r:id="rId11"/>
              </a:rPr>
              <a:t>b</a:t>
            </a:r>
            <a:r>
              <a:rPr lang="fr-FR" b="0" i="0" dirty="0">
                <a:solidFill>
                  <a:srgbClr val="212529"/>
                </a:solidFill>
                <a:effectLst/>
                <a:highlight>
                  <a:srgbClr val="FFFFFF"/>
                </a:highlight>
                <a:latin typeface="system-ui"/>
              </a:rPr>
              <a:t> manger cette pâque avec vous, avant que je souffre ; </a:t>
            </a:r>
            <a:r>
              <a:rPr lang="fr-FR" b="1" i="0" dirty="0">
                <a:solidFill>
                  <a:srgbClr val="212529"/>
                </a:solidFill>
                <a:effectLst/>
                <a:highlight>
                  <a:srgbClr val="FFFFFF"/>
                </a:highlight>
                <a:latin typeface="system-ui"/>
              </a:rPr>
              <a:t>16 </a:t>
            </a:r>
            <a:r>
              <a:rPr lang="fr-FR" b="0" i="0" dirty="0">
                <a:solidFill>
                  <a:srgbClr val="212529"/>
                </a:solidFill>
                <a:effectLst/>
                <a:highlight>
                  <a:srgbClr val="FFFFFF"/>
                </a:highlight>
                <a:latin typeface="system-ui"/>
              </a:rPr>
              <a:t>car je vous dis que je n’en mangerai plus jusqu’à ce qu’elle soit accomplie dans le royaume de Dieu. </a:t>
            </a:r>
            <a:r>
              <a:rPr lang="fr-FR" b="1" i="0" dirty="0">
                <a:solidFill>
                  <a:srgbClr val="212529"/>
                </a:solidFill>
                <a:effectLst/>
                <a:highlight>
                  <a:srgbClr val="FFFFFF"/>
                </a:highlight>
                <a:latin typeface="system-ui"/>
              </a:rPr>
              <a:t>17 </a:t>
            </a:r>
            <a:r>
              <a:rPr lang="fr-FR" b="0" i="0" dirty="0">
                <a:solidFill>
                  <a:srgbClr val="212529"/>
                </a:solidFill>
                <a:effectLst/>
                <a:highlight>
                  <a:srgbClr val="FFFFFF"/>
                </a:highlight>
                <a:latin typeface="system-ui"/>
              </a:rPr>
              <a:t>Ayant reçu une coupe, il </a:t>
            </a:r>
            <a:r>
              <a:rPr lang="fr-FR" b="0" i="0" dirty="0">
                <a:solidFill>
                  <a:srgbClr val="212529"/>
                </a:solidFill>
                <a:effectLst/>
                <a:highlight>
                  <a:srgbClr val="FFFFFF"/>
                </a:highlight>
                <a:latin typeface="system-ui"/>
                <a:hlinkClick r:id="rId3"/>
              </a:rPr>
              <a:t>rendit grâces</a:t>
            </a:r>
            <a:r>
              <a:rPr lang="fr-FR" b="0" i="0" dirty="0">
                <a:solidFill>
                  <a:srgbClr val="212529"/>
                </a:solidFill>
                <a:effectLst/>
                <a:highlight>
                  <a:srgbClr val="FFFFFF"/>
                </a:highlight>
                <a:latin typeface="system-ui"/>
              </a:rPr>
              <a:t> et dit : Prenez ceci et distribuez-le entre vous, </a:t>
            </a:r>
            <a:r>
              <a:rPr lang="fr-FR" b="1" i="0" dirty="0">
                <a:solidFill>
                  <a:srgbClr val="212529"/>
                </a:solidFill>
                <a:effectLst/>
                <a:highlight>
                  <a:srgbClr val="FFFFFF"/>
                </a:highlight>
                <a:latin typeface="system-ui"/>
              </a:rPr>
              <a:t>18 </a:t>
            </a:r>
            <a:r>
              <a:rPr lang="fr-FR" b="0" i="0" dirty="0">
                <a:solidFill>
                  <a:srgbClr val="212529"/>
                </a:solidFill>
                <a:effectLst/>
                <a:highlight>
                  <a:srgbClr val="FFFFFF"/>
                </a:highlight>
                <a:latin typeface="system-ui"/>
              </a:rPr>
              <a:t>car je vous dis que je ne boirai plus du fruit de la vigne, jusqu’à ce que le royaume de Dieu soit venu. </a:t>
            </a:r>
            <a:r>
              <a:rPr lang="fr-FR" b="1" i="0" dirty="0">
                <a:solidFill>
                  <a:srgbClr val="212529"/>
                </a:solidFill>
                <a:effectLst/>
                <a:highlight>
                  <a:srgbClr val="FFFFFF"/>
                </a:highlight>
                <a:latin typeface="system-ui"/>
              </a:rPr>
              <a:t>19 </a:t>
            </a:r>
            <a:r>
              <a:rPr lang="fr-FR" b="0" i="0" dirty="0">
                <a:solidFill>
                  <a:srgbClr val="212529"/>
                </a:solidFill>
                <a:effectLst/>
                <a:highlight>
                  <a:srgbClr val="FFFFFF"/>
                </a:highlight>
                <a:latin typeface="system-ui"/>
              </a:rPr>
              <a:t>Puis, ayant pris un pain, ayant rendu grâces, il le rompit et le leur donna, en disant : Ceci est mon corps, qui est donné pour vous ; faites ceci en mémoire de moi ; </a:t>
            </a:r>
            <a:r>
              <a:rPr lang="fr-FR" b="1" i="0" dirty="0">
                <a:solidFill>
                  <a:srgbClr val="212529"/>
                </a:solidFill>
                <a:effectLst/>
                <a:highlight>
                  <a:srgbClr val="FFFFFF"/>
                </a:highlight>
                <a:latin typeface="system-ui"/>
              </a:rPr>
              <a:t>20 </a:t>
            </a:r>
            <a:r>
              <a:rPr lang="fr-FR" b="0" i="0" dirty="0">
                <a:solidFill>
                  <a:srgbClr val="212529"/>
                </a:solidFill>
                <a:effectLst/>
                <a:highlight>
                  <a:srgbClr val="FFFFFF"/>
                </a:highlight>
                <a:latin typeface="system-ui"/>
              </a:rPr>
              <a:t>de même la coupe aussi, après le souper, en disant : Cette coupe est la nouvelle </a:t>
            </a:r>
            <a:r>
              <a:rPr lang="fr-FR" b="0" i="0" dirty="0">
                <a:solidFill>
                  <a:srgbClr val="212529"/>
                </a:solidFill>
                <a:effectLst/>
                <a:highlight>
                  <a:srgbClr val="FFFFFF"/>
                </a:highlight>
                <a:latin typeface="system-ui"/>
                <a:hlinkClick r:id="rId4"/>
              </a:rPr>
              <a:t>alliance</a:t>
            </a:r>
            <a:r>
              <a:rPr lang="fr-FR" dirty="0">
                <a:solidFill>
                  <a:srgbClr val="212529"/>
                </a:solidFill>
                <a:highlight>
                  <a:srgbClr val="FFFFFF"/>
                </a:highlight>
                <a:latin typeface="PictosNT"/>
              </a:rPr>
              <a:t> </a:t>
            </a:r>
            <a:r>
              <a:rPr lang="fr-FR" b="0" i="0" dirty="0">
                <a:solidFill>
                  <a:srgbClr val="212529"/>
                </a:solidFill>
                <a:effectLst/>
                <a:highlight>
                  <a:srgbClr val="FFFFFF"/>
                </a:highlight>
                <a:latin typeface="system-ui"/>
              </a:rPr>
              <a:t>en mon sang, qui est versé pour vous.</a:t>
            </a:r>
            <a:endParaRPr lang="en-US" dirty="0"/>
          </a:p>
        </p:txBody>
      </p:sp>
    </p:spTree>
    <p:extLst>
      <p:ext uri="{BB962C8B-B14F-4D97-AF65-F5344CB8AC3E}">
        <p14:creationId xmlns:p14="http://schemas.microsoft.com/office/powerpoint/2010/main" val="244715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 calcmode="lin" valueType="num">
                                      <p:cBhvr additive="base">
                                        <p:cTn id="1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 calcmode="lin" valueType="num">
                                      <p:cBhvr additive="base">
                                        <p:cTn id="1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anim calcmode="lin" valueType="num">
                                      <p:cBhvr additive="base">
                                        <p:cTn id="21"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P spid="9" grpId="0" build="p"/>
      <p:bldP spid="1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58261E-FF73-433C-AE53-D6B8AAA35A56}"/>
              </a:ext>
            </a:extLst>
          </p:cNvPr>
          <p:cNvSpPr>
            <a:spLocks noGrp="1"/>
          </p:cNvSpPr>
          <p:nvPr>
            <p:ph type="title"/>
          </p:nvPr>
        </p:nvSpPr>
        <p:spPr/>
        <p:txBody>
          <a:bodyPr/>
          <a:lstStyle/>
          <a:p>
            <a:r>
              <a:rPr lang="en-US" dirty="0"/>
              <a:t>deux mentions dans les </a:t>
            </a:r>
            <a:r>
              <a:rPr lang="en-US" dirty="0" err="1"/>
              <a:t>actes</a:t>
            </a:r>
            <a:br>
              <a:rPr lang="en-US" dirty="0"/>
            </a:br>
            <a:r>
              <a:rPr lang="en-US" dirty="0" err="1"/>
              <a:t>l’HISTOIRE</a:t>
            </a:r>
            <a:endParaRPr lang="en-US" dirty="0"/>
          </a:p>
        </p:txBody>
      </p:sp>
      <p:sp>
        <p:nvSpPr>
          <p:cNvPr id="4" name="Foliennummernplatzhalter 3">
            <a:extLst>
              <a:ext uri="{FF2B5EF4-FFF2-40B4-BE49-F238E27FC236}">
                <a16:creationId xmlns:a16="http://schemas.microsoft.com/office/drawing/2014/main" id="{D621ECF9-59E1-4C66-90F4-4FA7E6237B72}"/>
              </a:ext>
            </a:extLst>
          </p:cNvPr>
          <p:cNvSpPr>
            <a:spLocks noGrp="1"/>
          </p:cNvSpPr>
          <p:nvPr>
            <p:ph type="sldNum" sz="quarter" idx="11"/>
          </p:nvPr>
        </p:nvSpPr>
        <p:spPr/>
        <p:txBody>
          <a:bodyPr/>
          <a:lstStyle/>
          <a:p>
            <a:fld id="{54413C03-D129-4B04-B289-283874789DC0}" type="slidenum">
              <a:rPr lang="en-US" smtClean="0"/>
              <a:pPr/>
              <a:t>5</a:t>
            </a:fld>
            <a:endParaRPr lang="en-US"/>
          </a:p>
        </p:txBody>
      </p:sp>
      <p:sp>
        <p:nvSpPr>
          <p:cNvPr id="5" name="Textplatzhalter 4">
            <a:extLst>
              <a:ext uri="{FF2B5EF4-FFF2-40B4-BE49-F238E27FC236}">
                <a16:creationId xmlns:a16="http://schemas.microsoft.com/office/drawing/2014/main" id="{F3BF0C74-C1E9-4B16-ADD8-5BB4E36DC21E}"/>
              </a:ext>
            </a:extLst>
          </p:cNvPr>
          <p:cNvSpPr>
            <a:spLocks noGrp="1"/>
          </p:cNvSpPr>
          <p:nvPr>
            <p:ph type="body" sz="quarter" idx="12"/>
          </p:nvPr>
        </p:nvSpPr>
        <p:spPr/>
        <p:txBody>
          <a:bodyPr/>
          <a:lstStyle/>
          <a:p>
            <a:r>
              <a:rPr lang="en-US" dirty="0" err="1"/>
              <a:t>Actes</a:t>
            </a:r>
            <a:r>
              <a:rPr lang="en-US" dirty="0"/>
              <a:t> 2. 42, 46-47</a:t>
            </a:r>
          </a:p>
        </p:txBody>
      </p:sp>
      <p:sp>
        <p:nvSpPr>
          <p:cNvPr id="6" name="Textplatzhalter 5">
            <a:extLst>
              <a:ext uri="{FF2B5EF4-FFF2-40B4-BE49-F238E27FC236}">
                <a16:creationId xmlns:a16="http://schemas.microsoft.com/office/drawing/2014/main" id="{D2B253C4-0E4C-4F67-8501-22A59BC2F517}"/>
              </a:ext>
            </a:extLst>
          </p:cNvPr>
          <p:cNvSpPr>
            <a:spLocks noGrp="1"/>
          </p:cNvSpPr>
          <p:nvPr>
            <p:ph type="body" sz="quarter" idx="13"/>
          </p:nvPr>
        </p:nvSpPr>
        <p:spPr>
          <a:xfrm>
            <a:off x="300038" y="1832971"/>
            <a:ext cx="3570921" cy="2510429"/>
          </a:xfrm>
        </p:spPr>
        <p:txBody>
          <a:bodyPr/>
          <a:lstStyle/>
          <a:p>
            <a:r>
              <a:rPr lang="fr-FR" b="0" i="0" dirty="0">
                <a:solidFill>
                  <a:srgbClr val="212529"/>
                </a:solidFill>
                <a:effectLst/>
                <a:highlight>
                  <a:srgbClr val="FFFFFF"/>
                </a:highlight>
                <a:latin typeface="system-ui"/>
              </a:rPr>
              <a:t>Ils persévéraient dans la </a:t>
            </a:r>
            <a:r>
              <a:rPr lang="fr-FR" b="0" i="0" dirty="0">
                <a:effectLst/>
                <a:highlight>
                  <a:srgbClr val="FFFFFF"/>
                </a:highlight>
                <a:latin typeface="system-ui"/>
                <a:hlinkClick r:id="rId2"/>
              </a:rPr>
              <a:t>doctrine</a:t>
            </a:r>
            <a:r>
              <a:rPr lang="fr-FR" b="0" i="0" dirty="0">
                <a:solidFill>
                  <a:srgbClr val="212529"/>
                </a:solidFill>
                <a:effectLst/>
                <a:highlight>
                  <a:srgbClr val="FFFFFF"/>
                </a:highlight>
                <a:latin typeface="system-ui"/>
              </a:rPr>
              <a:t> et la communion des </a:t>
            </a:r>
            <a:r>
              <a:rPr lang="fr-FR" b="0" i="0" dirty="0" err="1">
                <a:solidFill>
                  <a:srgbClr val="212529"/>
                </a:solidFill>
                <a:effectLst/>
                <a:highlight>
                  <a:srgbClr val="FFFFFF"/>
                </a:highlight>
                <a:latin typeface="system-ui"/>
              </a:rPr>
              <a:t>apôtres</a:t>
            </a:r>
            <a:r>
              <a:rPr lang="fr-FR" b="0" i="1" u="none" strike="noStrike" baseline="30000" dirty="0" err="1">
                <a:effectLst/>
                <a:highlight>
                  <a:srgbClr val="FFFFFF"/>
                </a:highlight>
                <a:latin typeface="system-ui"/>
                <a:hlinkClick r:id="rId3"/>
              </a:rPr>
              <a:t>p</a:t>
            </a:r>
            <a:r>
              <a:rPr lang="fr-FR" b="0" i="0" dirty="0">
                <a:solidFill>
                  <a:srgbClr val="212529"/>
                </a:solidFill>
                <a:effectLst/>
                <a:highlight>
                  <a:srgbClr val="FFFFFF"/>
                </a:highlight>
                <a:latin typeface="system-ui"/>
              </a:rPr>
              <a:t>, dans la fraction du pain et les prières. </a:t>
            </a:r>
          </a:p>
          <a:p>
            <a:r>
              <a:rPr lang="fr-FR" b="0" i="0" dirty="0">
                <a:solidFill>
                  <a:srgbClr val="212529"/>
                </a:solidFill>
                <a:effectLst/>
                <a:highlight>
                  <a:srgbClr val="FFFFFF"/>
                </a:highlight>
                <a:latin typeface="system-ui"/>
              </a:rPr>
              <a:t>Jour après jour, ils persévéraient d’un commun accord dans le temple ; et, rompant le pain dans leurs maisons, ils prenaient leur nourriture avec joie et simplicité de cœur ; </a:t>
            </a:r>
            <a:r>
              <a:rPr lang="fr-FR" b="1" i="0" dirty="0">
                <a:solidFill>
                  <a:srgbClr val="212529"/>
                </a:solidFill>
                <a:effectLst/>
                <a:highlight>
                  <a:srgbClr val="FFFFFF"/>
                </a:highlight>
                <a:latin typeface="system-ui"/>
              </a:rPr>
              <a:t>47 </a:t>
            </a:r>
            <a:r>
              <a:rPr lang="fr-FR" b="0" i="0" dirty="0">
                <a:solidFill>
                  <a:srgbClr val="212529"/>
                </a:solidFill>
                <a:effectLst/>
                <a:highlight>
                  <a:srgbClr val="FFFFFF"/>
                </a:highlight>
                <a:latin typeface="system-ui"/>
              </a:rPr>
              <a:t>ils louaient Dieu et avaient la faveur de tout le peuple. Et le Seigneur ajoutait tous les jours à l’</a:t>
            </a:r>
            <a:r>
              <a:rPr lang="fr-FR" b="0" i="0" dirty="0">
                <a:solidFill>
                  <a:srgbClr val="212529"/>
                </a:solidFill>
                <a:effectLst/>
                <a:highlight>
                  <a:srgbClr val="FFFFFF"/>
                </a:highlight>
                <a:latin typeface="system-ui"/>
                <a:hlinkClick r:id="rId4"/>
              </a:rPr>
              <a:t>assemblée</a:t>
            </a:r>
            <a:r>
              <a:rPr lang="fr-FR" b="0" i="0" dirty="0">
                <a:solidFill>
                  <a:srgbClr val="212529"/>
                </a:solidFill>
                <a:effectLst/>
                <a:highlight>
                  <a:srgbClr val="FFFFFF"/>
                </a:highlight>
                <a:latin typeface="system-ui"/>
              </a:rPr>
              <a:t> ceux qui étaient sauvés.</a:t>
            </a:r>
          </a:p>
          <a:p>
            <a:endParaRPr lang="fr-FR" b="0" i="0" dirty="0">
              <a:solidFill>
                <a:srgbClr val="212529"/>
              </a:solidFill>
              <a:effectLst/>
              <a:highlight>
                <a:srgbClr val="FFFFFF"/>
              </a:highlight>
              <a:latin typeface="system-ui"/>
            </a:endParaRPr>
          </a:p>
        </p:txBody>
      </p:sp>
      <p:sp>
        <p:nvSpPr>
          <p:cNvPr id="7" name="Textplatzhalter 6">
            <a:extLst>
              <a:ext uri="{FF2B5EF4-FFF2-40B4-BE49-F238E27FC236}">
                <a16:creationId xmlns:a16="http://schemas.microsoft.com/office/drawing/2014/main" id="{47E2BA5F-2DAE-4315-BE2D-5ACB373434F6}"/>
              </a:ext>
            </a:extLst>
          </p:cNvPr>
          <p:cNvSpPr>
            <a:spLocks noGrp="1"/>
          </p:cNvSpPr>
          <p:nvPr>
            <p:ph type="body" sz="quarter" idx="14"/>
          </p:nvPr>
        </p:nvSpPr>
        <p:spPr>
          <a:xfrm>
            <a:off x="4442460" y="1492250"/>
            <a:ext cx="2743200" cy="188321"/>
          </a:xfrm>
        </p:spPr>
        <p:txBody>
          <a:bodyPr/>
          <a:lstStyle/>
          <a:p>
            <a:r>
              <a:rPr lang="en-US" dirty="0" err="1"/>
              <a:t>Actes</a:t>
            </a:r>
            <a:r>
              <a:rPr lang="en-US" dirty="0"/>
              <a:t> 20. 7-12</a:t>
            </a:r>
          </a:p>
        </p:txBody>
      </p:sp>
      <p:sp>
        <p:nvSpPr>
          <p:cNvPr id="8" name="Textplatzhalter 7">
            <a:extLst>
              <a:ext uri="{FF2B5EF4-FFF2-40B4-BE49-F238E27FC236}">
                <a16:creationId xmlns:a16="http://schemas.microsoft.com/office/drawing/2014/main" id="{9594799F-AC59-4CF9-BC84-8404B9899883}"/>
              </a:ext>
            </a:extLst>
          </p:cNvPr>
          <p:cNvSpPr>
            <a:spLocks noGrp="1"/>
          </p:cNvSpPr>
          <p:nvPr>
            <p:ph type="body" sz="quarter" idx="15"/>
          </p:nvPr>
        </p:nvSpPr>
        <p:spPr>
          <a:xfrm>
            <a:off x="4442459" y="1832971"/>
            <a:ext cx="4401501" cy="2693309"/>
          </a:xfrm>
        </p:spPr>
        <p:txBody>
          <a:bodyPr/>
          <a:lstStyle/>
          <a:p>
            <a:r>
              <a:rPr lang="fr-FR" b="0" i="0" dirty="0">
                <a:solidFill>
                  <a:srgbClr val="212529"/>
                </a:solidFill>
                <a:effectLst/>
                <a:highlight>
                  <a:srgbClr val="FFFFFF"/>
                </a:highlight>
                <a:latin typeface="system-ui"/>
              </a:rPr>
              <a:t>Le premier jour de la semaine, comme nous étions assemblés pour rompre le pain, Paul, qui devait partir le lendemain, s’entretenait avec eux et continua de parler jusqu’à minuit. </a:t>
            </a:r>
            <a:r>
              <a:rPr lang="fr-FR" b="1" i="0" dirty="0">
                <a:solidFill>
                  <a:srgbClr val="212529"/>
                </a:solidFill>
                <a:effectLst/>
                <a:highlight>
                  <a:srgbClr val="FFFFFF"/>
                </a:highlight>
                <a:latin typeface="system-ui"/>
              </a:rPr>
              <a:t>8 </a:t>
            </a:r>
            <a:r>
              <a:rPr lang="fr-FR" b="0" i="0" dirty="0">
                <a:solidFill>
                  <a:srgbClr val="212529"/>
                </a:solidFill>
                <a:effectLst/>
                <a:highlight>
                  <a:srgbClr val="FFFFFF"/>
                </a:highlight>
                <a:latin typeface="system-ui"/>
              </a:rPr>
              <a:t>Or il y avait un grand nombre de lampes dans la chambre haute où nous étions assemblés. </a:t>
            </a:r>
            <a:r>
              <a:rPr lang="fr-FR" b="1" i="0" dirty="0">
                <a:solidFill>
                  <a:srgbClr val="212529"/>
                </a:solidFill>
                <a:effectLst/>
                <a:highlight>
                  <a:srgbClr val="FFFFFF"/>
                </a:highlight>
                <a:latin typeface="system-ui"/>
              </a:rPr>
              <a:t>9 </a:t>
            </a:r>
            <a:r>
              <a:rPr lang="fr-FR" b="0" i="0" dirty="0">
                <a:solidFill>
                  <a:srgbClr val="212529"/>
                </a:solidFill>
                <a:effectLst/>
                <a:highlight>
                  <a:srgbClr val="FFFFFF"/>
                </a:highlight>
                <a:latin typeface="system-ui"/>
              </a:rPr>
              <a:t>Un jeune homme nommé </a:t>
            </a:r>
            <a:r>
              <a:rPr lang="fr-FR" b="0" i="0" dirty="0" err="1">
                <a:solidFill>
                  <a:srgbClr val="212529"/>
                </a:solidFill>
                <a:effectLst/>
                <a:highlight>
                  <a:srgbClr val="FFFFFF"/>
                </a:highlight>
                <a:latin typeface="system-ui"/>
              </a:rPr>
              <a:t>Eutyche</a:t>
            </a:r>
            <a:r>
              <a:rPr lang="fr-FR" b="0" i="0" dirty="0">
                <a:solidFill>
                  <a:srgbClr val="212529"/>
                </a:solidFill>
                <a:effectLst/>
                <a:highlight>
                  <a:srgbClr val="FFFFFF"/>
                </a:highlight>
                <a:latin typeface="system-ui"/>
              </a:rPr>
              <a:t> était assis sur la fenêtre ; accablé d’un profond sommeil, comme Paul parlait très longuement, il tomba, accablé de sommeil, du troisième étage jusqu’en bas et fut relevé mort. </a:t>
            </a:r>
            <a:r>
              <a:rPr lang="fr-FR" b="1" i="0" dirty="0">
                <a:solidFill>
                  <a:srgbClr val="212529"/>
                </a:solidFill>
                <a:effectLst/>
                <a:highlight>
                  <a:srgbClr val="FFFFFF"/>
                </a:highlight>
                <a:latin typeface="system-ui"/>
              </a:rPr>
              <a:t>10 </a:t>
            </a:r>
            <a:r>
              <a:rPr lang="fr-FR" b="0" i="0" dirty="0">
                <a:solidFill>
                  <a:srgbClr val="212529"/>
                </a:solidFill>
                <a:effectLst/>
                <a:highlight>
                  <a:srgbClr val="FFFFFF"/>
                </a:highlight>
                <a:latin typeface="system-ui"/>
              </a:rPr>
              <a:t>Mais Paul, qui était descendu, se pencha sur lui, le prit dans ses bras et dit : Ne soyez pas troublés, car son </a:t>
            </a:r>
            <a:r>
              <a:rPr lang="fr-FR" b="0" i="0" dirty="0" err="1">
                <a:solidFill>
                  <a:srgbClr val="212529"/>
                </a:solidFill>
                <a:effectLst/>
                <a:highlight>
                  <a:srgbClr val="FFFFFF"/>
                </a:highlight>
                <a:latin typeface="system-ui"/>
                <a:hlinkClick r:id="rId5"/>
              </a:rPr>
              <a:t>âme</a:t>
            </a:r>
            <a:r>
              <a:rPr lang="fr-FR" b="0" i="1" u="none" strike="noStrike" baseline="30000" dirty="0" err="1">
                <a:solidFill>
                  <a:srgbClr val="212529"/>
                </a:solidFill>
                <a:effectLst/>
                <a:highlight>
                  <a:srgbClr val="FFFFFF"/>
                </a:highlight>
                <a:latin typeface="system-ui"/>
                <a:hlinkClick r:id="rId6"/>
              </a:rPr>
              <a:t>d</a:t>
            </a:r>
            <a:r>
              <a:rPr lang="fr-FR" b="0" i="0" dirty="0">
                <a:solidFill>
                  <a:srgbClr val="212529"/>
                </a:solidFill>
                <a:effectLst/>
                <a:highlight>
                  <a:srgbClr val="FFFFFF"/>
                </a:highlight>
                <a:latin typeface="system-ui"/>
              </a:rPr>
              <a:t> est en lui. </a:t>
            </a:r>
            <a:r>
              <a:rPr lang="fr-FR" b="1" i="0" dirty="0">
                <a:solidFill>
                  <a:srgbClr val="212529"/>
                </a:solidFill>
                <a:effectLst/>
                <a:highlight>
                  <a:srgbClr val="FFFFFF"/>
                </a:highlight>
                <a:latin typeface="system-ui"/>
              </a:rPr>
              <a:t>11 </a:t>
            </a:r>
            <a:r>
              <a:rPr lang="fr-FR" b="0" i="0" dirty="0">
                <a:solidFill>
                  <a:srgbClr val="212529"/>
                </a:solidFill>
                <a:effectLst/>
                <a:highlight>
                  <a:srgbClr val="FFFFFF"/>
                </a:highlight>
                <a:latin typeface="system-ui"/>
              </a:rPr>
              <a:t>Alors il remonta, rompit le pain et mangea ; puis il conversa longuement jusqu’à l’aube, après quoi il partit. </a:t>
            </a:r>
            <a:r>
              <a:rPr lang="fr-FR" b="1" i="0" dirty="0">
                <a:solidFill>
                  <a:srgbClr val="212529"/>
                </a:solidFill>
                <a:effectLst/>
                <a:highlight>
                  <a:srgbClr val="FFFFFF"/>
                </a:highlight>
                <a:latin typeface="system-ui"/>
              </a:rPr>
              <a:t>12 </a:t>
            </a:r>
            <a:r>
              <a:rPr lang="fr-FR" b="0" i="0" dirty="0">
                <a:solidFill>
                  <a:srgbClr val="212529"/>
                </a:solidFill>
                <a:effectLst/>
                <a:highlight>
                  <a:srgbClr val="FFFFFF"/>
                </a:highlight>
                <a:latin typeface="system-ui"/>
              </a:rPr>
              <a:t>Ils amenèrent le jeune garçon vivant : ce fut pour eux une immense consolation.</a:t>
            </a:r>
            <a:br>
              <a:rPr lang="en-US" dirty="0"/>
            </a:br>
            <a:endParaRPr lang="en-US" dirty="0"/>
          </a:p>
        </p:txBody>
      </p:sp>
    </p:spTree>
    <p:extLst>
      <p:ext uri="{BB962C8B-B14F-4D97-AF65-F5344CB8AC3E}">
        <p14:creationId xmlns:p14="http://schemas.microsoft.com/office/powerpoint/2010/main" val="3784936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 calcmode="lin" valueType="num">
                                      <p:cBhvr additive="base">
                                        <p:cTn id="1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58261E-FF73-433C-AE53-D6B8AAA35A56}"/>
              </a:ext>
            </a:extLst>
          </p:cNvPr>
          <p:cNvSpPr>
            <a:spLocks noGrp="1"/>
          </p:cNvSpPr>
          <p:nvPr>
            <p:ph type="title"/>
          </p:nvPr>
        </p:nvSpPr>
        <p:spPr/>
        <p:txBody>
          <a:bodyPr/>
          <a:lstStyle/>
          <a:p>
            <a:r>
              <a:rPr lang="en-US" dirty="0"/>
              <a:t>deux mentions dans les </a:t>
            </a:r>
            <a:r>
              <a:rPr lang="en-US" dirty="0" err="1"/>
              <a:t>epitres</a:t>
            </a:r>
            <a:br>
              <a:rPr lang="en-US" dirty="0"/>
            </a:br>
            <a:r>
              <a:rPr lang="en-US" dirty="0"/>
              <a:t>la doctrine</a:t>
            </a:r>
          </a:p>
        </p:txBody>
      </p:sp>
      <p:sp>
        <p:nvSpPr>
          <p:cNvPr id="4" name="Foliennummernplatzhalter 3">
            <a:extLst>
              <a:ext uri="{FF2B5EF4-FFF2-40B4-BE49-F238E27FC236}">
                <a16:creationId xmlns:a16="http://schemas.microsoft.com/office/drawing/2014/main" id="{D621ECF9-59E1-4C66-90F4-4FA7E6237B72}"/>
              </a:ext>
            </a:extLst>
          </p:cNvPr>
          <p:cNvSpPr>
            <a:spLocks noGrp="1"/>
          </p:cNvSpPr>
          <p:nvPr>
            <p:ph type="sldNum" sz="quarter" idx="11"/>
          </p:nvPr>
        </p:nvSpPr>
        <p:spPr/>
        <p:txBody>
          <a:bodyPr/>
          <a:lstStyle/>
          <a:p>
            <a:fld id="{54413C03-D129-4B04-B289-283874789DC0}" type="slidenum">
              <a:rPr lang="en-US" smtClean="0"/>
              <a:pPr/>
              <a:t>6</a:t>
            </a:fld>
            <a:endParaRPr lang="en-US"/>
          </a:p>
        </p:txBody>
      </p:sp>
      <p:sp>
        <p:nvSpPr>
          <p:cNvPr id="5" name="Textplatzhalter 4">
            <a:extLst>
              <a:ext uri="{FF2B5EF4-FFF2-40B4-BE49-F238E27FC236}">
                <a16:creationId xmlns:a16="http://schemas.microsoft.com/office/drawing/2014/main" id="{F3BF0C74-C1E9-4B16-ADD8-5BB4E36DC21E}"/>
              </a:ext>
            </a:extLst>
          </p:cNvPr>
          <p:cNvSpPr>
            <a:spLocks noGrp="1"/>
          </p:cNvSpPr>
          <p:nvPr>
            <p:ph type="body" sz="quarter" idx="12"/>
          </p:nvPr>
        </p:nvSpPr>
        <p:spPr/>
        <p:txBody>
          <a:bodyPr/>
          <a:lstStyle/>
          <a:p>
            <a:r>
              <a:rPr lang="en-US" dirty="0"/>
              <a:t>1 </a:t>
            </a:r>
            <a:r>
              <a:rPr lang="en-US" dirty="0" err="1"/>
              <a:t>Corinthiens</a:t>
            </a:r>
            <a:r>
              <a:rPr lang="en-US" dirty="0"/>
              <a:t> 10. 14-22</a:t>
            </a:r>
          </a:p>
        </p:txBody>
      </p:sp>
      <p:sp>
        <p:nvSpPr>
          <p:cNvPr id="6" name="Textplatzhalter 5">
            <a:extLst>
              <a:ext uri="{FF2B5EF4-FFF2-40B4-BE49-F238E27FC236}">
                <a16:creationId xmlns:a16="http://schemas.microsoft.com/office/drawing/2014/main" id="{D2B253C4-0E4C-4F67-8501-22A59BC2F517}"/>
              </a:ext>
            </a:extLst>
          </p:cNvPr>
          <p:cNvSpPr>
            <a:spLocks noGrp="1"/>
          </p:cNvSpPr>
          <p:nvPr>
            <p:ph type="body" sz="quarter" idx="13"/>
          </p:nvPr>
        </p:nvSpPr>
        <p:spPr>
          <a:xfrm>
            <a:off x="300037" y="1832972"/>
            <a:ext cx="7675989" cy="2577664"/>
          </a:xfrm>
        </p:spPr>
        <p:txBody>
          <a:bodyPr/>
          <a:lstStyle/>
          <a:p>
            <a:r>
              <a:rPr lang="fr-FR" b="0" i="0" dirty="0">
                <a:solidFill>
                  <a:srgbClr val="212529"/>
                </a:solidFill>
                <a:effectLst/>
                <a:highlight>
                  <a:srgbClr val="FFFFFF"/>
                </a:highlight>
                <a:latin typeface="system-ui"/>
              </a:rPr>
              <a:t>C’est pourquoi, mes bien-aimés, fuyez l’idolâtrie. </a:t>
            </a:r>
            <a:r>
              <a:rPr lang="fr-FR" b="1" i="0" dirty="0">
                <a:solidFill>
                  <a:srgbClr val="212529"/>
                </a:solidFill>
                <a:effectLst/>
                <a:highlight>
                  <a:srgbClr val="FFFFFF"/>
                </a:highlight>
                <a:latin typeface="system-ui"/>
              </a:rPr>
              <a:t>15 </a:t>
            </a:r>
            <a:r>
              <a:rPr lang="fr-FR" b="0" i="0" dirty="0">
                <a:solidFill>
                  <a:srgbClr val="212529"/>
                </a:solidFill>
                <a:effectLst/>
                <a:highlight>
                  <a:srgbClr val="FFFFFF"/>
                </a:highlight>
                <a:latin typeface="system-ui"/>
              </a:rPr>
              <a:t>Je parle comme à des personnes intelligentes : jugez vous-mêmes de ce que je dis. </a:t>
            </a:r>
            <a:r>
              <a:rPr lang="fr-FR" b="1" i="0" dirty="0">
                <a:solidFill>
                  <a:srgbClr val="212529"/>
                </a:solidFill>
                <a:effectLst/>
                <a:highlight>
                  <a:srgbClr val="FFFFFF"/>
                </a:highlight>
                <a:latin typeface="system-ui"/>
              </a:rPr>
              <a:t>16 </a:t>
            </a:r>
            <a:r>
              <a:rPr lang="fr-FR" b="0" i="0" dirty="0">
                <a:solidFill>
                  <a:srgbClr val="212529"/>
                </a:solidFill>
                <a:effectLst/>
                <a:highlight>
                  <a:srgbClr val="FFFFFF"/>
                </a:highlight>
                <a:latin typeface="system-ui"/>
              </a:rPr>
              <a:t>La coupe de bénédiction pour </a:t>
            </a:r>
            <a:r>
              <a:rPr lang="fr-FR" b="0" i="0" dirty="0" err="1">
                <a:solidFill>
                  <a:srgbClr val="212529"/>
                </a:solidFill>
                <a:effectLst/>
                <a:highlight>
                  <a:srgbClr val="FFFFFF"/>
                </a:highlight>
                <a:latin typeface="system-ui"/>
              </a:rPr>
              <a:t>laquelle</a:t>
            </a:r>
            <a:r>
              <a:rPr lang="fr-FR" b="0" i="1" u="none" strike="noStrike" baseline="30000" dirty="0" err="1">
                <a:solidFill>
                  <a:srgbClr val="212529"/>
                </a:solidFill>
                <a:effectLst/>
                <a:highlight>
                  <a:srgbClr val="FFFFFF"/>
                </a:highlight>
                <a:latin typeface="system-ui"/>
                <a:hlinkClick r:id="rId2"/>
              </a:rPr>
              <a:t>f</a:t>
            </a:r>
            <a:r>
              <a:rPr lang="fr-FR" b="0" i="0" dirty="0">
                <a:solidFill>
                  <a:srgbClr val="212529"/>
                </a:solidFill>
                <a:effectLst/>
                <a:highlight>
                  <a:srgbClr val="FFFFFF"/>
                </a:highlight>
                <a:latin typeface="system-ui"/>
              </a:rPr>
              <a:t> nous </a:t>
            </a:r>
            <a:r>
              <a:rPr lang="fr-FR" b="0" i="0" dirty="0">
                <a:solidFill>
                  <a:srgbClr val="212529"/>
                </a:solidFill>
                <a:effectLst/>
                <a:highlight>
                  <a:srgbClr val="FFFFFF"/>
                </a:highlight>
                <a:latin typeface="system-ui"/>
                <a:hlinkClick r:id="rId3"/>
              </a:rPr>
              <a:t>bénissons</a:t>
            </a:r>
            <a:r>
              <a:rPr lang="fr-FR" b="0" i="0" dirty="0">
                <a:solidFill>
                  <a:srgbClr val="212529"/>
                </a:solidFill>
                <a:effectLst/>
                <a:highlight>
                  <a:srgbClr val="FFFFFF"/>
                </a:highlight>
                <a:latin typeface="system-ui"/>
              </a:rPr>
              <a:t>, n’est-elle pas la communion du sang du </a:t>
            </a:r>
            <a:r>
              <a:rPr lang="fr-FR" b="0" i="0" dirty="0">
                <a:solidFill>
                  <a:srgbClr val="212529"/>
                </a:solidFill>
                <a:effectLst/>
                <a:highlight>
                  <a:srgbClr val="FFFFFF"/>
                </a:highlight>
                <a:latin typeface="system-ui"/>
                <a:hlinkClick r:id="rId4"/>
              </a:rPr>
              <a:t>Christ</a:t>
            </a:r>
            <a:r>
              <a:rPr lang="fr-FR" b="0" i="0" dirty="0">
                <a:solidFill>
                  <a:srgbClr val="212529"/>
                </a:solidFill>
                <a:effectLst/>
                <a:highlight>
                  <a:srgbClr val="FFFFFF"/>
                </a:highlight>
                <a:latin typeface="system-ui"/>
              </a:rPr>
              <a:t> ? Le pain que nous rompons, n’est-il pas la communion du corps du Christ ? </a:t>
            </a:r>
            <a:r>
              <a:rPr lang="fr-FR" b="1" i="0" dirty="0">
                <a:solidFill>
                  <a:srgbClr val="212529"/>
                </a:solidFill>
                <a:effectLst/>
                <a:highlight>
                  <a:srgbClr val="FFFFFF"/>
                </a:highlight>
                <a:latin typeface="system-ui"/>
              </a:rPr>
              <a:t>17 </a:t>
            </a:r>
            <a:r>
              <a:rPr lang="fr-FR" b="0" i="0" dirty="0">
                <a:solidFill>
                  <a:srgbClr val="212529"/>
                </a:solidFill>
                <a:effectLst/>
                <a:highlight>
                  <a:srgbClr val="FFFFFF"/>
                </a:highlight>
                <a:latin typeface="system-ui"/>
              </a:rPr>
              <a:t>Car nous, qui sommes un grand nombre, sommes un seul pain, un seul </a:t>
            </a:r>
            <a:r>
              <a:rPr lang="fr-FR" b="0" i="0" dirty="0">
                <a:solidFill>
                  <a:srgbClr val="212529"/>
                </a:solidFill>
                <a:effectLst/>
                <a:highlight>
                  <a:srgbClr val="FFFFFF"/>
                </a:highlight>
                <a:latin typeface="system-ui"/>
                <a:hlinkClick r:id="rId5"/>
              </a:rPr>
              <a:t>corps</a:t>
            </a:r>
            <a:r>
              <a:rPr lang="fr-FR" b="0" i="0" dirty="0">
                <a:solidFill>
                  <a:srgbClr val="212529"/>
                </a:solidFill>
                <a:effectLst/>
                <a:highlight>
                  <a:srgbClr val="FFFFFF"/>
                </a:highlight>
                <a:latin typeface="system-ui"/>
              </a:rPr>
              <a:t> : en effet, nous participons tous à un seul et même pain. </a:t>
            </a:r>
            <a:r>
              <a:rPr lang="fr-FR" b="1" i="0" dirty="0">
                <a:solidFill>
                  <a:srgbClr val="212529"/>
                </a:solidFill>
                <a:effectLst/>
                <a:highlight>
                  <a:srgbClr val="FFFFFF"/>
                </a:highlight>
                <a:latin typeface="system-ui"/>
              </a:rPr>
              <a:t>18 </a:t>
            </a:r>
            <a:r>
              <a:rPr lang="fr-FR" b="0" i="0" dirty="0">
                <a:solidFill>
                  <a:srgbClr val="212529"/>
                </a:solidFill>
                <a:effectLst/>
                <a:highlight>
                  <a:srgbClr val="FFFFFF"/>
                </a:highlight>
                <a:latin typeface="system-ui"/>
              </a:rPr>
              <a:t>Considérez l’Israël selon la </a:t>
            </a:r>
            <a:r>
              <a:rPr lang="fr-FR" b="0" i="0" dirty="0">
                <a:solidFill>
                  <a:srgbClr val="212529"/>
                </a:solidFill>
                <a:effectLst/>
                <a:highlight>
                  <a:srgbClr val="FFFFFF"/>
                </a:highlight>
                <a:latin typeface="system-ui"/>
                <a:hlinkClick r:id="rId6"/>
              </a:rPr>
              <a:t>chair</a:t>
            </a:r>
            <a:r>
              <a:rPr lang="fr-FR" b="0" i="0" dirty="0">
                <a:solidFill>
                  <a:srgbClr val="212529"/>
                </a:solidFill>
                <a:effectLst/>
                <a:highlight>
                  <a:srgbClr val="FFFFFF"/>
                </a:highlight>
                <a:latin typeface="system-ui"/>
              </a:rPr>
              <a:t> : ceux qui mangent les </a:t>
            </a:r>
            <a:r>
              <a:rPr lang="fr-FR" b="0" i="0" dirty="0">
                <a:solidFill>
                  <a:srgbClr val="212529"/>
                </a:solidFill>
                <a:effectLst/>
                <a:highlight>
                  <a:srgbClr val="FFFFFF"/>
                </a:highlight>
                <a:latin typeface="system-ui"/>
                <a:hlinkClick r:id="rId7"/>
              </a:rPr>
              <a:t>sacrifices</a:t>
            </a:r>
            <a:r>
              <a:rPr lang="fr-FR" b="0" i="0" dirty="0">
                <a:solidFill>
                  <a:srgbClr val="212529"/>
                </a:solidFill>
                <a:effectLst/>
                <a:highlight>
                  <a:srgbClr val="FFFFFF"/>
                </a:highlight>
                <a:latin typeface="system-ui"/>
              </a:rPr>
              <a:t> n’ont-ils pas communion avec l’autel ? </a:t>
            </a:r>
            <a:r>
              <a:rPr lang="fr-FR" b="1" i="0" dirty="0">
                <a:solidFill>
                  <a:srgbClr val="212529"/>
                </a:solidFill>
                <a:effectLst/>
                <a:highlight>
                  <a:srgbClr val="FFFFFF"/>
                </a:highlight>
                <a:latin typeface="system-ui"/>
              </a:rPr>
              <a:t>19 </a:t>
            </a:r>
            <a:r>
              <a:rPr lang="fr-FR" b="0" i="0" dirty="0">
                <a:solidFill>
                  <a:srgbClr val="212529"/>
                </a:solidFill>
                <a:effectLst/>
                <a:highlight>
                  <a:srgbClr val="FFFFFF"/>
                </a:highlight>
                <a:latin typeface="system-ui"/>
              </a:rPr>
              <a:t>Que dis-je donc ? – que ce qui est sacrifié à une idole est quelque chose ? ou qu’une idole est quelque chose ? </a:t>
            </a:r>
            <a:r>
              <a:rPr lang="fr-FR" b="1" i="0" dirty="0">
                <a:solidFill>
                  <a:srgbClr val="212529"/>
                </a:solidFill>
                <a:effectLst/>
                <a:highlight>
                  <a:srgbClr val="FFFFFF"/>
                </a:highlight>
                <a:latin typeface="system-ui"/>
              </a:rPr>
              <a:t>20</a:t>
            </a:r>
            <a:r>
              <a:rPr lang="fr-FR" b="0" i="0" dirty="0">
                <a:solidFill>
                  <a:srgbClr val="212529"/>
                </a:solidFill>
                <a:effectLst/>
                <a:highlight>
                  <a:srgbClr val="FFFFFF"/>
                </a:highlight>
                <a:latin typeface="system-ui"/>
              </a:rPr>
              <a:t>– Non, mais ce que les </a:t>
            </a:r>
            <a:r>
              <a:rPr lang="fr-FR" b="0" i="0" dirty="0">
                <a:solidFill>
                  <a:srgbClr val="212529"/>
                </a:solidFill>
                <a:effectLst/>
                <a:highlight>
                  <a:srgbClr val="FFFFFF"/>
                </a:highlight>
                <a:latin typeface="system-ui"/>
                <a:hlinkClick r:id="rId8"/>
              </a:rPr>
              <a:t>nations</a:t>
            </a:r>
            <a:r>
              <a:rPr lang="fr-FR" b="0" i="0" dirty="0">
                <a:solidFill>
                  <a:srgbClr val="212529"/>
                </a:solidFill>
                <a:effectLst/>
                <a:highlight>
                  <a:srgbClr val="FFFFFF"/>
                </a:highlight>
                <a:latin typeface="system-ui"/>
              </a:rPr>
              <a:t> sacrifient, elles le </a:t>
            </a:r>
            <a:r>
              <a:rPr lang="fr-FR" b="0" i="0" dirty="0" err="1">
                <a:solidFill>
                  <a:srgbClr val="212529"/>
                </a:solidFill>
                <a:effectLst/>
                <a:highlight>
                  <a:srgbClr val="FFFFFF"/>
                </a:highlight>
                <a:latin typeface="system-ui"/>
              </a:rPr>
              <a:t>sacrifient</a:t>
            </a:r>
            <a:r>
              <a:rPr lang="fr-FR" b="0" i="1" u="none" strike="noStrike" baseline="30000" dirty="0" err="1">
                <a:solidFill>
                  <a:srgbClr val="212529"/>
                </a:solidFill>
                <a:effectLst/>
                <a:highlight>
                  <a:srgbClr val="FFFFFF"/>
                </a:highlight>
                <a:latin typeface="system-ui"/>
                <a:hlinkClick r:id="rId9"/>
              </a:rPr>
              <a:t>g</a:t>
            </a:r>
            <a:r>
              <a:rPr lang="fr-FR" b="0" i="0" dirty="0">
                <a:solidFill>
                  <a:srgbClr val="212529"/>
                </a:solidFill>
                <a:effectLst/>
                <a:highlight>
                  <a:srgbClr val="FFFFFF"/>
                </a:highlight>
                <a:latin typeface="system-ui"/>
              </a:rPr>
              <a:t> à des </a:t>
            </a:r>
            <a:r>
              <a:rPr lang="fr-FR" b="0" i="0" dirty="0">
                <a:solidFill>
                  <a:srgbClr val="212529"/>
                </a:solidFill>
                <a:effectLst/>
                <a:highlight>
                  <a:srgbClr val="FFFFFF"/>
                </a:highlight>
                <a:latin typeface="system-ui"/>
                <a:hlinkClick r:id="rId10"/>
              </a:rPr>
              <a:t>démons</a:t>
            </a:r>
            <a:r>
              <a:rPr lang="fr-FR" b="0" i="0" dirty="0">
                <a:solidFill>
                  <a:srgbClr val="212529"/>
                </a:solidFill>
                <a:effectLst/>
                <a:highlight>
                  <a:srgbClr val="FFFFFF"/>
                </a:highlight>
                <a:latin typeface="system-ui"/>
              </a:rPr>
              <a:t> et non pas à Dieu ; or je ne veux pas que vous ayez communion avec les démons. </a:t>
            </a:r>
            <a:r>
              <a:rPr lang="fr-FR" b="1" i="0" dirty="0">
                <a:solidFill>
                  <a:srgbClr val="212529"/>
                </a:solidFill>
                <a:effectLst/>
                <a:highlight>
                  <a:srgbClr val="FFFFFF"/>
                </a:highlight>
                <a:latin typeface="system-ui"/>
              </a:rPr>
              <a:t>21 </a:t>
            </a:r>
            <a:r>
              <a:rPr lang="fr-FR" b="0" i="0" dirty="0">
                <a:solidFill>
                  <a:srgbClr val="212529"/>
                </a:solidFill>
                <a:effectLst/>
                <a:highlight>
                  <a:srgbClr val="FFFFFF"/>
                </a:highlight>
                <a:latin typeface="system-ui"/>
              </a:rPr>
              <a:t>Vous ne pouvez pas boire la coupe du Seigneur et la coupe des démons ; vous ne pouvez pas participer à la table du Seigneur et à la table des démons. </a:t>
            </a:r>
            <a:r>
              <a:rPr lang="fr-FR" b="1" i="0" dirty="0">
                <a:solidFill>
                  <a:srgbClr val="212529"/>
                </a:solidFill>
                <a:effectLst/>
                <a:highlight>
                  <a:srgbClr val="FFFFFF"/>
                </a:highlight>
                <a:latin typeface="system-ui"/>
              </a:rPr>
              <a:t>22 </a:t>
            </a:r>
            <a:r>
              <a:rPr lang="fr-FR" b="0" i="0" dirty="0">
                <a:solidFill>
                  <a:srgbClr val="212529"/>
                </a:solidFill>
                <a:effectLst/>
                <a:highlight>
                  <a:srgbClr val="FFFFFF"/>
                </a:highlight>
                <a:latin typeface="system-ui"/>
              </a:rPr>
              <a:t>Provoquons-nous le Seigneur à la </a:t>
            </a:r>
            <a:r>
              <a:rPr lang="fr-FR" b="0" i="0" dirty="0">
                <a:solidFill>
                  <a:srgbClr val="212529"/>
                </a:solidFill>
                <a:effectLst/>
                <a:highlight>
                  <a:srgbClr val="FFFFFF"/>
                </a:highlight>
                <a:latin typeface="system-ui"/>
                <a:hlinkClick r:id="rId11"/>
              </a:rPr>
              <a:t>jalousie</a:t>
            </a:r>
            <a:r>
              <a:rPr lang="fr-FR" b="0" i="0" dirty="0">
                <a:solidFill>
                  <a:srgbClr val="212529"/>
                </a:solidFill>
                <a:effectLst/>
                <a:highlight>
                  <a:srgbClr val="FFFFFF"/>
                </a:highlight>
                <a:latin typeface="system-ui"/>
              </a:rPr>
              <a:t> ? Sommes-nous plus forts que lui ?</a:t>
            </a:r>
            <a:endParaRPr lang="en-US" dirty="0"/>
          </a:p>
        </p:txBody>
      </p:sp>
    </p:spTree>
    <p:extLst>
      <p:ext uri="{BB962C8B-B14F-4D97-AF65-F5344CB8AC3E}">
        <p14:creationId xmlns:p14="http://schemas.microsoft.com/office/powerpoint/2010/main" val="548579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58261E-FF73-433C-AE53-D6B8AAA35A56}"/>
              </a:ext>
            </a:extLst>
          </p:cNvPr>
          <p:cNvSpPr>
            <a:spLocks noGrp="1"/>
          </p:cNvSpPr>
          <p:nvPr>
            <p:ph type="title"/>
          </p:nvPr>
        </p:nvSpPr>
        <p:spPr/>
        <p:txBody>
          <a:bodyPr/>
          <a:lstStyle/>
          <a:p>
            <a:r>
              <a:rPr lang="en-US" dirty="0"/>
              <a:t>deux mentions dans les </a:t>
            </a:r>
            <a:r>
              <a:rPr lang="en-US" dirty="0" err="1"/>
              <a:t>epitres</a:t>
            </a:r>
            <a:br>
              <a:rPr lang="en-US" dirty="0"/>
            </a:br>
            <a:r>
              <a:rPr lang="en-US" dirty="0"/>
              <a:t>la doctrine</a:t>
            </a:r>
          </a:p>
        </p:txBody>
      </p:sp>
      <p:sp>
        <p:nvSpPr>
          <p:cNvPr id="4" name="Foliennummernplatzhalter 3">
            <a:extLst>
              <a:ext uri="{FF2B5EF4-FFF2-40B4-BE49-F238E27FC236}">
                <a16:creationId xmlns:a16="http://schemas.microsoft.com/office/drawing/2014/main" id="{D621ECF9-59E1-4C66-90F4-4FA7E6237B72}"/>
              </a:ext>
            </a:extLst>
          </p:cNvPr>
          <p:cNvSpPr>
            <a:spLocks noGrp="1"/>
          </p:cNvSpPr>
          <p:nvPr>
            <p:ph type="sldNum" sz="quarter" idx="11"/>
          </p:nvPr>
        </p:nvSpPr>
        <p:spPr/>
        <p:txBody>
          <a:bodyPr/>
          <a:lstStyle/>
          <a:p>
            <a:fld id="{54413C03-D129-4B04-B289-283874789DC0}" type="slidenum">
              <a:rPr lang="en-US" smtClean="0"/>
              <a:pPr/>
              <a:t>7</a:t>
            </a:fld>
            <a:endParaRPr lang="en-US"/>
          </a:p>
        </p:txBody>
      </p:sp>
      <p:sp>
        <p:nvSpPr>
          <p:cNvPr id="5" name="Textplatzhalter 4">
            <a:extLst>
              <a:ext uri="{FF2B5EF4-FFF2-40B4-BE49-F238E27FC236}">
                <a16:creationId xmlns:a16="http://schemas.microsoft.com/office/drawing/2014/main" id="{F3BF0C74-C1E9-4B16-ADD8-5BB4E36DC21E}"/>
              </a:ext>
            </a:extLst>
          </p:cNvPr>
          <p:cNvSpPr>
            <a:spLocks noGrp="1"/>
          </p:cNvSpPr>
          <p:nvPr>
            <p:ph type="body" sz="quarter" idx="12"/>
          </p:nvPr>
        </p:nvSpPr>
        <p:spPr>
          <a:xfrm>
            <a:off x="300039" y="1179830"/>
            <a:ext cx="2743200" cy="188321"/>
          </a:xfrm>
        </p:spPr>
        <p:txBody>
          <a:bodyPr/>
          <a:lstStyle/>
          <a:p>
            <a:r>
              <a:rPr lang="en-US" dirty="0"/>
              <a:t>1 </a:t>
            </a:r>
            <a:r>
              <a:rPr lang="en-US" dirty="0" err="1"/>
              <a:t>Corinthiens</a:t>
            </a:r>
            <a:r>
              <a:rPr lang="en-US" dirty="0"/>
              <a:t> 11. 20-34</a:t>
            </a:r>
          </a:p>
        </p:txBody>
      </p:sp>
      <p:sp>
        <p:nvSpPr>
          <p:cNvPr id="6" name="Textplatzhalter 5">
            <a:extLst>
              <a:ext uri="{FF2B5EF4-FFF2-40B4-BE49-F238E27FC236}">
                <a16:creationId xmlns:a16="http://schemas.microsoft.com/office/drawing/2014/main" id="{D2B253C4-0E4C-4F67-8501-22A59BC2F517}"/>
              </a:ext>
            </a:extLst>
          </p:cNvPr>
          <p:cNvSpPr>
            <a:spLocks noGrp="1"/>
          </p:cNvSpPr>
          <p:nvPr>
            <p:ph type="body" sz="quarter" idx="13"/>
          </p:nvPr>
        </p:nvSpPr>
        <p:spPr>
          <a:xfrm>
            <a:off x="300038" y="1512931"/>
            <a:ext cx="8699182" cy="3081929"/>
          </a:xfrm>
        </p:spPr>
        <p:txBody>
          <a:bodyPr/>
          <a:lstStyle/>
          <a:p>
            <a:pPr marL="0" indent="0" algn="just">
              <a:buNone/>
            </a:pPr>
            <a:r>
              <a:rPr lang="fr-FR" b="0" i="0" dirty="0">
                <a:solidFill>
                  <a:srgbClr val="212529"/>
                </a:solidFill>
                <a:effectLst/>
                <a:highlight>
                  <a:srgbClr val="FFFFFF"/>
                </a:highlight>
                <a:latin typeface="system-ui"/>
              </a:rPr>
              <a:t>Quand donc vous vous réunissez en un même lieu, ce n’est pas le </a:t>
            </a:r>
            <a:r>
              <a:rPr lang="fr-FR" b="0" i="0" dirty="0" err="1">
                <a:solidFill>
                  <a:srgbClr val="212529"/>
                </a:solidFill>
                <a:effectLst/>
                <a:highlight>
                  <a:srgbClr val="FFFFFF"/>
                </a:highlight>
                <a:latin typeface="system-ui"/>
              </a:rPr>
              <a:t>repas</a:t>
            </a:r>
            <a:r>
              <a:rPr lang="fr-FR" b="0" i="1" u="none" strike="noStrike" baseline="30000" dirty="0" err="1">
                <a:solidFill>
                  <a:srgbClr val="212529"/>
                </a:solidFill>
                <a:effectLst/>
                <a:highlight>
                  <a:srgbClr val="FFFFFF"/>
                </a:highlight>
                <a:latin typeface="system-ui"/>
                <a:hlinkClick r:id="rId2"/>
              </a:rPr>
              <a:t>k</a:t>
            </a:r>
            <a:r>
              <a:rPr lang="fr-FR" b="0" i="0" dirty="0">
                <a:solidFill>
                  <a:srgbClr val="212529"/>
                </a:solidFill>
                <a:effectLst/>
                <a:highlight>
                  <a:srgbClr val="FFFFFF"/>
                </a:highlight>
                <a:latin typeface="system-ui"/>
              </a:rPr>
              <a:t> du </a:t>
            </a:r>
            <a:r>
              <a:rPr lang="fr-FR" b="0" i="0" dirty="0" err="1">
                <a:solidFill>
                  <a:srgbClr val="212529"/>
                </a:solidFill>
                <a:effectLst/>
                <a:highlight>
                  <a:srgbClr val="FFFFFF"/>
                </a:highlight>
                <a:latin typeface="system-ui"/>
              </a:rPr>
              <a:t>Seigneur</a:t>
            </a:r>
            <a:r>
              <a:rPr lang="fr-FR" b="0" i="1" u="none" strike="noStrike" baseline="30000" dirty="0" err="1">
                <a:solidFill>
                  <a:srgbClr val="212529"/>
                </a:solidFill>
                <a:effectLst/>
                <a:highlight>
                  <a:srgbClr val="FFFFFF"/>
                </a:highlight>
                <a:latin typeface="system-ui"/>
                <a:hlinkClick r:id="rId3"/>
              </a:rPr>
              <a:t>l</a:t>
            </a:r>
            <a:r>
              <a:rPr lang="fr-FR" b="0" i="0" dirty="0">
                <a:solidFill>
                  <a:srgbClr val="212529"/>
                </a:solidFill>
                <a:effectLst/>
                <a:highlight>
                  <a:srgbClr val="FFFFFF"/>
                </a:highlight>
                <a:latin typeface="system-ui"/>
              </a:rPr>
              <a:t> que vous prenez : </a:t>
            </a:r>
            <a:r>
              <a:rPr lang="fr-FR" b="1" i="0" dirty="0">
                <a:solidFill>
                  <a:srgbClr val="212529"/>
                </a:solidFill>
                <a:effectLst/>
                <a:highlight>
                  <a:srgbClr val="FFFFFF"/>
                </a:highlight>
                <a:latin typeface="system-ui"/>
              </a:rPr>
              <a:t>21 </a:t>
            </a:r>
            <a:r>
              <a:rPr lang="fr-FR" b="0" i="0" dirty="0">
                <a:solidFill>
                  <a:srgbClr val="212529"/>
                </a:solidFill>
                <a:effectLst/>
                <a:highlight>
                  <a:srgbClr val="FFFFFF"/>
                </a:highlight>
                <a:latin typeface="system-ui"/>
              </a:rPr>
              <a:t>car, au moment de manger, chacun commence par prendre son propre repas, et l’un a faim, tandis que l’autre s’enivre. </a:t>
            </a:r>
            <a:r>
              <a:rPr lang="fr-FR" b="1" i="0" dirty="0">
                <a:solidFill>
                  <a:srgbClr val="212529"/>
                </a:solidFill>
                <a:effectLst/>
                <a:highlight>
                  <a:srgbClr val="FFFFFF"/>
                </a:highlight>
                <a:latin typeface="system-ui"/>
              </a:rPr>
              <a:t>22 </a:t>
            </a:r>
            <a:r>
              <a:rPr lang="fr-FR" b="0" i="0" dirty="0">
                <a:solidFill>
                  <a:srgbClr val="212529"/>
                </a:solidFill>
                <a:effectLst/>
                <a:highlight>
                  <a:srgbClr val="FFFFFF"/>
                </a:highlight>
                <a:latin typeface="system-ui"/>
              </a:rPr>
              <a:t>N’avez-vous donc pas des maisons pour manger et pour boire ? Ou méprisez-vous l’assemblée de Dieu, et faites-vous honte à ceux qui n’ont rien ? Que vous dire ? Vous louerai-je ? En cela, je ne [vous] loue pas. Car moi, j’ai reçu du Seigneur ce qu’aussi je vous ai </a:t>
            </a:r>
            <a:r>
              <a:rPr lang="fr-FR" b="0" i="0" dirty="0" err="1">
                <a:solidFill>
                  <a:srgbClr val="212529"/>
                </a:solidFill>
                <a:effectLst/>
                <a:highlight>
                  <a:srgbClr val="FFFFFF"/>
                </a:highlight>
                <a:latin typeface="system-ui"/>
              </a:rPr>
              <a:t>enseigné</a:t>
            </a:r>
            <a:r>
              <a:rPr lang="fr-FR" b="0" i="1" u="none" strike="noStrike" baseline="30000" dirty="0" err="1">
                <a:solidFill>
                  <a:srgbClr val="212529"/>
                </a:solidFill>
                <a:effectLst/>
                <a:highlight>
                  <a:srgbClr val="FFFFFF"/>
                </a:highlight>
                <a:latin typeface="system-ui"/>
                <a:hlinkClick r:id="rId4"/>
              </a:rPr>
              <a:t>m</a:t>
            </a:r>
            <a:r>
              <a:rPr lang="fr-FR" b="0" i="0" dirty="0">
                <a:solidFill>
                  <a:srgbClr val="212529"/>
                </a:solidFill>
                <a:effectLst/>
                <a:highlight>
                  <a:srgbClr val="FFFFFF"/>
                </a:highlight>
                <a:latin typeface="system-ui"/>
              </a:rPr>
              <a:t> : c’est que le Seigneur Jésus, la nuit où il fut livré, prit un pain, </a:t>
            </a:r>
            <a:r>
              <a:rPr lang="fr-FR" b="1" i="0" dirty="0">
                <a:solidFill>
                  <a:srgbClr val="212529"/>
                </a:solidFill>
                <a:effectLst/>
                <a:highlight>
                  <a:srgbClr val="FFFFFF"/>
                </a:highlight>
                <a:latin typeface="system-ui"/>
              </a:rPr>
              <a:t>24 </a:t>
            </a:r>
            <a:r>
              <a:rPr lang="fr-FR" b="0" i="0" dirty="0">
                <a:solidFill>
                  <a:srgbClr val="212529"/>
                </a:solidFill>
                <a:effectLst/>
                <a:highlight>
                  <a:srgbClr val="FFFFFF"/>
                </a:highlight>
                <a:latin typeface="system-ui"/>
              </a:rPr>
              <a:t>et après avoir </a:t>
            </a:r>
            <a:r>
              <a:rPr lang="fr-FR" b="0" i="0" dirty="0">
                <a:solidFill>
                  <a:srgbClr val="212529"/>
                </a:solidFill>
                <a:effectLst/>
                <a:highlight>
                  <a:srgbClr val="FFFFFF"/>
                </a:highlight>
                <a:latin typeface="system-ui"/>
                <a:hlinkClick r:id="rId5"/>
              </a:rPr>
              <a:t>rendu grâces</a:t>
            </a:r>
            <a:r>
              <a:rPr lang="fr-FR" b="0" i="0" dirty="0">
                <a:solidFill>
                  <a:srgbClr val="212529"/>
                </a:solidFill>
                <a:effectLst/>
                <a:highlight>
                  <a:srgbClr val="FFFFFF"/>
                </a:highlight>
                <a:latin typeface="system-ui"/>
              </a:rPr>
              <a:t>, il le rompit et dit : Ceci est mon corps, qui est pour vous ; faites ceci en mémoire de moi. </a:t>
            </a:r>
            <a:r>
              <a:rPr lang="fr-FR" b="1" i="0" dirty="0">
                <a:solidFill>
                  <a:srgbClr val="212529"/>
                </a:solidFill>
                <a:effectLst/>
                <a:highlight>
                  <a:srgbClr val="FFFFFF"/>
                </a:highlight>
                <a:latin typeface="system-ui"/>
              </a:rPr>
              <a:t>25 </a:t>
            </a:r>
            <a:r>
              <a:rPr lang="fr-FR" b="0" i="0" dirty="0">
                <a:solidFill>
                  <a:srgbClr val="212529"/>
                </a:solidFill>
                <a:effectLst/>
                <a:highlight>
                  <a:srgbClr val="FFFFFF"/>
                </a:highlight>
                <a:latin typeface="system-ui"/>
              </a:rPr>
              <a:t>De même [il prit] la coupe aussi, après le souper, en disant : Cette coupe est la nouvelle </a:t>
            </a:r>
            <a:r>
              <a:rPr lang="fr-FR" b="0" i="0" dirty="0">
                <a:solidFill>
                  <a:srgbClr val="212529"/>
                </a:solidFill>
                <a:effectLst/>
                <a:highlight>
                  <a:srgbClr val="FFFFFF"/>
                </a:highlight>
                <a:latin typeface="system-ui"/>
                <a:hlinkClick r:id="rId6"/>
              </a:rPr>
              <a:t>alliance</a:t>
            </a:r>
            <a:r>
              <a:rPr lang="fr-FR" b="0" i="0" dirty="0">
                <a:solidFill>
                  <a:srgbClr val="212529"/>
                </a:solidFill>
                <a:effectLst/>
                <a:highlight>
                  <a:srgbClr val="FFFFFF"/>
                </a:highlight>
                <a:latin typeface="system-ui"/>
              </a:rPr>
              <a:t> en mon sang : faites ceci, toutes les fois que vous la boirez, en mémoire de moi. </a:t>
            </a:r>
            <a:r>
              <a:rPr lang="fr-FR" b="1" i="0" dirty="0">
                <a:solidFill>
                  <a:srgbClr val="212529"/>
                </a:solidFill>
                <a:effectLst/>
                <a:highlight>
                  <a:srgbClr val="FFFFFF"/>
                </a:highlight>
                <a:latin typeface="system-ui"/>
              </a:rPr>
              <a:t>26 </a:t>
            </a:r>
            <a:r>
              <a:rPr lang="fr-FR" b="0" i="0" dirty="0">
                <a:solidFill>
                  <a:srgbClr val="212529"/>
                </a:solidFill>
                <a:effectLst/>
                <a:highlight>
                  <a:srgbClr val="FFFFFF"/>
                </a:highlight>
                <a:latin typeface="system-ui"/>
              </a:rPr>
              <a:t>Car toutes les fois que vous mangez ce pain et que vous buvez la coupe, vous annoncez la mort du Seigneur jusqu’à ce qu’il vienne. </a:t>
            </a:r>
            <a:r>
              <a:rPr lang="fr-FR" b="1" i="0" dirty="0">
                <a:solidFill>
                  <a:srgbClr val="212529"/>
                </a:solidFill>
                <a:effectLst/>
                <a:highlight>
                  <a:srgbClr val="FFFFFF"/>
                </a:highlight>
                <a:latin typeface="system-ui"/>
              </a:rPr>
              <a:t>27 </a:t>
            </a:r>
            <a:r>
              <a:rPr lang="fr-FR" b="0" i="0" dirty="0">
                <a:solidFill>
                  <a:srgbClr val="212529"/>
                </a:solidFill>
                <a:effectLst/>
                <a:highlight>
                  <a:srgbClr val="FFFFFF"/>
                </a:highlight>
                <a:latin typeface="system-ui"/>
              </a:rPr>
              <a:t>Ainsi quiconque mange le pain ou boit la coupe du Seigneur indignement sera coupable à l’égard du corps et du sang du Seigneur. </a:t>
            </a:r>
            <a:r>
              <a:rPr lang="fr-FR" b="1" i="0" dirty="0">
                <a:solidFill>
                  <a:srgbClr val="212529"/>
                </a:solidFill>
                <a:effectLst/>
                <a:highlight>
                  <a:srgbClr val="FFFFFF"/>
                </a:highlight>
                <a:latin typeface="system-ui"/>
              </a:rPr>
              <a:t>28 </a:t>
            </a:r>
            <a:r>
              <a:rPr lang="fr-FR" b="0" i="0" dirty="0">
                <a:solidFill>
                  <a:srgbClr val="212529"/>
                </a:solidFill>
                <a:effectLst/>
                <a:highlight>
                  <a:srgbClr val="FFFFFF"/>
                </a:highlight>
                <a:latin typeface="system-ui"/>
              </a:rPr>
              <a:t>Mais que </a:t>
            </a:r>
            <a:r>
              <a:rPr lang="fr-FR" b="0" i="0" dirty="0" err="1">
                <a:solidFill>
                  <a:srgbClr val="212529"/>
                </a:solidFill>
                <a:effectLst/>
                <a:highlight>
                  <a:srgbClr val="FFFFFF"/>
                </a:highlight>
                <a:latin typeface="system-ui"/>
              </a:rPr>
              <a:t>chacun</a:t>
            </a:r>
            <a:r>
              <a:rPr lang="fr-FR" b="0" i="1" u="none" strike="noStrike" baseline="30000" dirty="0" err="1">
                <a:solidFill>
                  <a:srgbClr val="212529"/>
                </a:solidFill>
                <a:effectLst/>
                <a:highlight>
                  <a:srgbClr val="FFFFFF"/>
                </a:highlight>
                <a:latin typeface="system-ui"/>
                <a:hlinkClick r:id="rId7"/>
              </a:rPr>
              <a:t>n</a:t>
            </a:r>
            <a:r>
              <a:rPr lang="fr-FR" b="0" i="0" dirty="0">
                <a:solidFill>
                  <a:srgbClr val="212529"/>
                </a:solidFill>
                <a:effectLst/>
                <a:highlight>
                  <a:srgbClr val="FFFFFF"/>
                </a:highlight>
                <a:latin typeface="system-ui"/>
              </a:rPr>
              <a:t> s’éprouve soi-même, et qu’ainsi il mange du pain et boive de la coupe ; </a:t>
            </a:r>
            <a:r>
              <a:rPr lang="fr-FR" b="1" i="0" dirty="0">
                <a:solidFill>
                  <a:srgbClr val="212529"/>
                </a:solidFill>
                <a:effectLst/>
                <a:highlight>
                  <a:srgbClr val="FFFFFF"/>
                </a:highlight>
                <a:latin typeface="system-ui"/>
              </a:rPr>
              <a:t>29 </a:t>
            </a:r>
            <a:r>
              <a:rPr lang="fr-FR" b="0" i="0" dirty="0">
                <a:solidFill>
                  <a:srgbClr val="212529"/>
                </a:solidFill>
                <a:effectLst/>
                <a:highlight>
                  <a:srgbClr val="FFFFFF"/>
                </a:highlight>
                <a:latin typeface="system-ui"/>
              </a:rPr>
              <a:t>car celui qui mange et qui boit mange et boit un jugement contre lui-même, ne distinguant pas le </a:t>
            </a:r>
            <a:r>
              <a:rPr lang="fr-FR" b="0" i="0" dirty="0" err="1">
                <a:solidFill>
                  <a:srgbClr val="212529"/>
                </a:solidFill>
                <a:effectLst/>
                <a:highlight>
                  <a:srgbClr val="FFFFFF"/>
                </a:highlight>
                <a:latin typeface="system-ui"/>
              </a:rPr>
              <a:t>corps</a:t>
            </a:r>
            <a:r>
              <a:rPr lang="fr-FR" b="0" i="1" u="none" strike="noStrike" baseline="30000" dirty="0" err="1">
                <a:solidFill>
                  <a:srgbClr val="212529"/>
                </a:solidFill>
                <a:effectLst/>
                <a:highlight>
                  <a:srgbClr val="FFFFFF"/>
                </a:highlight>
                <a:latin typeface="system-ui"/>
                <a:hlinkClick r:id="rId8"/>
              </a:rPr>
              <a:t>o</a:t>
            </a:r>
            <a:r>
              <a:rPr lang="fr-FR" b="0" i="0" dirty="0">
                <a:solidFill>
                  <a:srgbClr val="212529"/>
                </a:solidFill>
                <a:effectLst/>
                <a:highlight>
                  <a:srgbClr val="FFFFFF"/>
                </a:highlight>
                <a:latin typeface="system-ui"/>
              </a:rPr>
              <a:t>. </a:t>
            </a:r>
            <a:r>
              <a:rPr lang="fr-FR" b="1" i="0" dirty="0">
                <a:solidFill>
                  <a:srgbClr val="212529"/>
                </a:solidFill>
                <a:effectLst/>
                <a:highlight>
                  <a:srgbClr val="FFFFFF"/>
                </a:highlight>
                <a:latin typeface="system-ui"/>
              </a:rPr>
              <a:t>30 </a:t>
            </a:r>
            <a:r>
              <a:rPr lang="fr-FR" b="0" i="0" dirty="0">
                <a:solidFill>
                  <a:srgbClr val="212529"/>
                </a:solidFill>
                <a:effectLst/>
                <a:highlight>
                  <a:srgbClr val="FFFFFF"/>
                </a:highlight>
                <a:latin typeface="system-ui"/>
              </a:rPr>
              <a:t>C’est pour cela que beaucoup sont faibles et malades parmi vous, et qu’un assez grand nombre </a:t>
            </a:r>
            <a:r>
              <a:rPr lang="fr-FR" b="0" i="0" dirty="0" err="1">
                <a:solidFill>
                  <a:srgbClr val="212529"/>
                </a:solidFill>
                <a:effectLst/>
                <a:highlight>
                  <a:srgbClr val="FFFFFF"/>
                </a:highlight>
                <a:latin typeface="system-ui"/>
              </a:rPr>
              <a:t>dorment</a:t>
            </a:r>
            <a:r>
              <a:rPr lang="fr-FR" b="0" i="1" u="none" strike="noStrike" baseline="30000" dirty="0" err="1">
                <a:solidFill>
                  <a:srgbClr val="212529"/>
                </a:solidFill>
                <a:effectLst/>
                <a:highlight>
                  <a:srgbClr val="FFFFFF"/>
                </a:highlight>
                <a:latin typeface="system-ui"/>
                <a:hlinkClick r:id="rId9"/>
              </a:rPr>
              <a:t>p</a:t>
            </a:r>
            <a:r>
              <a:rPr lang="fr-FR" b="0" i="0" dirty="0">
                <a:solidFill>
                  <a:srgbClr val="212529"/>
                </a:solidFill>
                <a:effectLst/>
                <a:highlight>
                  <a:srgbClr val="FFFFFF"/>
                </a:highlight>
                <a:latin typeface="system-ui"/>
              </a:rPr>
              <a:t>. </a:t>
            </a:r>
            <a:r>
              <a:rPr lang="fr-FR" b="1" i="0" dirty="0">
                <a:solidFill>
                  <a:srgbClr val="212529"/>
                </a:solidFill>
                <a:effectLst/>
                <a:highlight>
                  <a:srgbClr val="FFFFFF"/>
                </a:highlight>
                <a:latin typeface="system-ui"/>
              </a:rPr>
              <a:t>31 </a:t>
            </a:r>
            <a:r>
              <a:rPr lang="fr-FR" b="0" i="0" dirty="0">
                <a:solidFill>
                  <a:srgbClr val="212529"/>
                </a:solidFill>
                <a:effectLst/>
                <a:highlight>
                  <a:srgbClr val="FFFFFF"/>
                </a:highlight>
                <a:latin typeface="system-ui"/>
              </a:rPr>
              <a:t>Si nous nous </a:t>
            </a:r>
            <a:r>
              <a:rPr lang="fr-FR" b="0" i="0" dirty="0" err="1">
                <a:solidFill>
                  <a:srgbClr val="212529"/>
                </a:solidFill>
                <a:effectLst/>
                <a:highlight>
                  <a:srgbClr val="FFFFFF"/>
                </a:highlight>
                <a:latin typeface="system-ui"/>
              </a:rPr>
              <a:t>jugions</a:t>
            </a:r>
            <a:r>
              <a:rPr lang="fr-FR" b="0" i="1" u="none" strike="noStrike" baseline="30000" dirty="0" err="1">
                <a:solidFill>
                  <a:srgbClr val="212529"/>
                </a:solidFill>
                <a:effectLst/>
                <a:highlight>
                  <a:srgbClr val="FFFFFF"/>
                </a:highlight>
                <a:latin typeface="system-ui"/>
                <a:hlinkClick r:id="rId10"/>
              </a:rPr>
              <a:t>q</a:t>
            </a:r>
            <a:r>
              <a:rPr lang="fr-FR" b="0" i="0" dirty="0">
                <a:solidFill>
                  <a:srgbClr val="212529"/>
                </a:solidFill>
                <a:effectLst/>
                <a:highlight>
                  <a:srgbClr val="FFFFFF"/>
                </a:highlight>
                <a:latin typeface="system-ui"/>
              </a:rPr>
              <a:t> nous-mêmes, nous ne serions pas </a:t>
            </a:r>
            <a:r>
              <a:rPr lang="fr-FR" b="0" i="0" dirty="0" err="1">
                <a:solidFill>
                  <a:srgbClr val="212529"/>
                </a:solidFill>
                <a:effectLst/>
                <a:highlight>
                  <a:srgbClr val="FFFFFF"/>
                </a:highlight>
                <a:latin typeface="system-ui"/>
              </a:rPr>
              <a:t>jugés</a:t>
            </a:r>
            <a:r>
              <a:rPr lang="fr-FR" b="0" i="1" u="none" strike="noStrike" baseline="30000" dirty="0" err="1">
                <a:solidFill>
                  <a:srgbClr val="212529"/>
                </a:solidFill>
                <a:effectLst/>
                <a:highlight>
                  <a:srgbClr val="FFFFFF"/>
                </a:highlight>
                <a:latin typeface="system-ui"/>
                <a:hlinkClick r:id="rId11"/>
              </a:rPr>
              <a:t>r</a:t>
            </a:r>
            <a:r>
              <a:rPr lang="fr-FR" b="0" i="0" dirty="0">
                <a:solidFill>
                  <a:srgbClr val="212529"/>
                </a:solidFill>
                <a:effectLst/>
                <a:highlight>
                  <a:srgbClr val="FFFFFF"/>
                </a:highlight>
                <a:latin typeface="system-ui"/>
              </a:rPr>
              <a:t>. </a:t>
            </a:r>
            <a:r>
              <a:rPr lang="fr-FR" b="1" i="0" dirty="0">
                <a:solidFill>
                  <a:srgbClr val="212529"/>
                </a:solidFill>
                <a:effectLst/>
                <a:highlight>
                  <a:srgbClr val="FFFFFF"/>
                </a:highlight>
                <a:latin typeface="system-ui"/>
              </a:rPr>
              <a:t>32 </a:t>
            </a:r>
            <a:r>
              <a:rPr lang="fr-FR" b="0" i="0" dirty="0">
                <a:solidFill>
                  <a:srgbClr val="212529"/>
                </a:solidFill>
                <a:effectLst/>
                <a:highlight>
                  <a:srgbClr val="FFFFFF"/>
                </a:highlight>
                <a:latin typeface="system-ui"/>
              </a:rPr>
              <a:t>Mais quand nous sommes jugés, c’est le Seigneur qui nous discipline, afin que nous ne soyons pas condamnés avec le monde. </a:t>
            </a:r>
            <a:r>
              <a:rPr lang="fr-FR" b="1" i="0" dirty="0">
                <a:solidFill>
                  <a:srgbClr val="212529"/>
                </a:solidFill>
                <a:effectLst/>
                <a:highlight>
                  <a:srgbClr val="FFFFFF"/>
                </a:highlight>
                <a:latin typeface="system-ui"/>
              </a:rPr>
              <a:t>33 </a:t>
            </a:r>
            <a:r>
              <a:rPr lang="fr-FR" b="0" i="0" dirty="0">
                <a:solidFill>
                  <a:srgbClr val="212529"/>
                </a:solidFill>
                <a:effectLst/>
                <a:highlight>
                  <a:srgbClr val="FFFFFF"/>
                </a:highlight>
                <a:latin typeface="system-ui"/>
              </a:rPr>
              <a:t>Ainsi, mes frères, quand vous vous réunissez pour manger, attendez-vous les uns les autres ; </a:t>
            </a:r>
            <a:r>
              <a:rPr lang="fr-FR" b="1" i="0" dirty="0">
                <a:solidFill>
                  <a:srgbClr val="212529"/>
                </a:solidFill>
                <a:effectLst/>
                <a:highlight>
                  <a:srgbClr val="FFFFFF"/>
                </a:highlight>
                <a:latin typeface="system-ui"/>
              </a:rPr>
              <a:t>34 </a:t>
            </a:r>
            <a:r>
              <a:rPr lang="fr-FR" b="0" i="0" dirty="0">
                <a:solidFill>
                  <a:srgbClr val="212529"/>
                </a:solidFill>
                <a:effectLst/>
                <a:highlight>
                  <a:srgbClr val="FFFFFF"/>
                </a:highlight>
                <a:latin typeface="system-ui"/>
              </a:rPr>
              <a:t>si quelqu’un a faim, qu’il mange chez lui, afin que vous ne vous réunissiez pas pour être jugés. Quant aux autres points, je les réglerai lorsque je viendrai.</a:t>
            </a:r>
            <a:endParaRPr lang="en-US" dirty="0"/>
          </a:p>
        </p:txBody>
      </p:sp>
    </p:spTree>
    <p:extLst>
      <p:ext uri="{BB962C8B-B14F-4D97-AF65-F5344CB8AC3E}">
        <p14:creationId xmlns:p14="http://schemas.microsoft.com/office/powerpoint/2010/main" val="1435757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FBEB17-98A8-699A-E856-BD9806C8593F}"/>
              </a:ext>
            </a:extLst>
          </p:cNvPr>
          <p:cNvSpPr>
            <a:spLocks noGrp="1"/>
          </p:cNvSpPr>
          <p:nvPr>
            <p:ph type="title"/>
          </p:nvPr>
        </p:nvSpPr>
        <p:spPr/>
        <p:txBody>
          <a:bodyPr/>
          <a:lstStyle/>
          <a:p>
            <a:r>
              <a:rPr lang="de-DE" dirty="0"/>
              <a:t>LA CÈNE: UN SUJET RICHEMENT COUVERT DANS LE NOUVEAU TESTAMENT (~50 </a:t>
            </a:r>
            <a:r>
              <a:rPr lang="de-DE" dirty="0" err="1"/>
              <a:t>versets</a:t>
            </a:r>
            <a:r>
              <a:rPr lang="de-DE" dirty="0"/>
              <a:t>)</a:t>
            </a:r>
          </a:p>
        </p:txBody>
      </p:sp>
      <p:sp>
        <p:nvSpPr>
          <p:cNvPr id="4" name="Foliennummernplatzhalter 3">
            <a:extLst>
              <a:ext uri="{FF2B5EF4-FFF2-40B4-BE49-F238E27FC236}">
                <a16:creationId xmlns:a16="http://schemas.microsoft.com/office/drawing/2014/main" id="{15386C61-BDC9-2867-7EE0-AF116A3B9F59}"/>
              </a:ext>
            </a:extLst>
          </p:cNvPr>
          <p:cNvSpPr>
            <a:spLocks noGrp="1"/>
          </p:cNvSpPr>
          <p:nvPr>
            <p:ph type="sldNum" sz="quarter" idx="11"/>
          </p:nvPr>
        </p:nvSpPr>
        <p:spPr/>
        <p:txBody>
          <a:bodyPr/>
          <a:lstStyle/>
          <a:p>
            <a:fld id="{54413C03-D129-4B04-B289-283874789DC0}" type="slidenum">
              <a:rPr lang="en-US" smtClean="0"/>
              <a:pPr/>
              <a:t>8</a:t>
            </a:fld>
            <a:endParaRPr lang="en-US" dirty="0"/>
          </a:p>
        </p:txBody>
      </p:sp>
      <p:sp>
        <p:nvSpPr>
          <p:cNvPr id="5" name="Textplatzhalter 4">
            <a:extLst>
              <a:ext uri="{FF2B5EF4-FFF2-40B4-BE49-F238E27FC236}">
                <a16:creationId xmlns:a16="http://schemas.microsoft.com/office/drawing/2014/main" id="{CA9E5F9E-4B13-B37F-B654-29E05F654C16}"/>
              </a:ext>
            </a:extLst>
          </p:cNvPr>
          <p:cNvSpPr>
            <a:spLocks noGrp="1"/>
          </p:cNvSpPr>
          <p:nvPr>
            <p:ph type="body" sz="quarter" idx="12"/>
          </p:nvPr>
        </p:nvSpPr>
        <p:spPr/>
        <p:txBody>
          <a:bodyPr/>
          <a:lstStyle/>
          <a:p>
            <a:r>
              <a:rPr lang="de-DE" dirty="0" err="1"/>
              <a:t>Les</a:t>
            </a:r>
            <a:r>
              <a:rPr lang="de-DE" dirty="0"/>
              <a:t> </a:t>
            </a:r>
            <a:r>
              <a:rPr lang="de-DE" dirty="0" err="1"/>
              <a:t>évangiles</a:t>
            </a:r>
            <a:r>
              <a:rPr lang="de-DE" dirty="0"/>
              <a:t>: fondement</a:t>
            </a:r>
          </a:p>
        </p:txBody>
      </p:sp>
      <p:sp>
        <p:nvSpPr>
          <p:cNvPr id="6" name="Textplatzhalter 5">
            <a:extLst>
              <a:ext uri="{FF2B5EF4-FFF2-40B4-BE49-F238E27FC236}">
                <a16:creationId xmlns:a16="http://schemas.microsoft.com/office/drawing/2014/main" id="{A6599B22-F969-76A5-86DB-4A10BED52C15}"/>
              </a:ext>
            </a:extLst>
          </p:cNvPr>
          <p:cNvSpPr>
            <a:spLocks noGrp="1"/>
          </p:cNvSpPr>
          <p:nvPr>
            <p:ph type="body" sz="quarter" idx="13"/>
          </p:nvPr>
        </p:nvSpPr>
        <p:spPr>
          <a:ln>
            <a:solidFill>
              <a:schemeClr val="tx1"/>
            </a:solidFill>
          </a:ln>
        </p:spPr>
        <p:txBody>
          <a:bodyPr/>
          <a:lstStyle/>
          <a:p>
            <a:r>
              <a:rPr lang="de-DE" dirty="0"/>
              <a:t>Matthieu</a:t>
            </a:r>
          </a:p>
          <a:p>
            <a:r>
              <a:rPr lang="de-DE" dirty="0"/>
              <a:t>Marc</a:t>
            </a:r>
          </a:p>
          <a:p>
            <a:r>
              <a:rPr lang="de-DE" dirty="0"/>
              <a:t>Luc</a:t>
            </a:r>
          </a:p>
          <a:p>
            <a:r>
              <a:rPr lang="de-DE" dirty="0" err="1"/>
              <a:t>Les</a:t>
            </a:r>
            <a:r>
              <a:rPr lang="de-DE" dirty="0"/>
              <a:t> </a:t>
            </a:r>
            <a:r>
              <a:rPr lang="de-DE" dirty="0" err="1"/>
              <a:t>trois</a:t>
            </a:r>
            <a:r>
              <a:rPr lang="de-DE" dirty="0"/>
              <a:t> </a:t>
            </a:r>
            <a:r>
              <a:rPr lang="de-DE" dirty="0" err="1"/>
              <a:t>évangiles</a:t>
            </a:r>
            <a:r>
              <a:rPr lang="de-DE" dirty="0"/>
              <a:t> </a:t>
            </a:r>
            <a:r>
              <a:rPr lang="de-DE" dirty="0" err="1"/>
              <a:t>synoptiques</a:t>
            </a:r>
            <a:endParaRPr lang="de-DE" dirty="0"/>
          </a:p>
          <a:p>
            <a:r>
              <a:rPr lang="de-DE" dirty="0"/>
              <a:t>Jean </a:t>
            </a:r>
            <a:r>
              <a:rPr lang="de-DE" dirty="0" err="1"/>
              <a:t>n‘en</a:t>
            </a:r>
            <a:r>
              <a:rPr lang="de-DE" dirty="0"/>
              <a:t> </a:t>
            </a:r>
            <a:r>
              <a:rPr lang="de-DE" dirty="0" err="1"/>
              <a:t>parle</a:t>
            </a:r>
            <a:r>
              <a:rPr lang="de-DE" dirty="0"/>
              <a:t> </a:t>
            </a:r>
            <a:r>
              <a:rPr lang="de-DE" dirty="0" err="1"/>
              <a:t>pas</a:t>
            </a:r>
            <a:r>
              <a:rPr lang="de-DE" dirty="0"/>
              <a:t>. </a:t>
            </a:r>
            <a:r>
              <a:rPr lang="de-DE" dirty="0" err="1"/>
              <a:t>L‘enseignement</a:t>
            </a:r>
            <a:r>
              <a:rPr lang="de-DE" dirty="0"/>
              <a:t> de Jean 6 </a:t>
            </a:r>
            <a:r>
              <a:rPr lang="de-DE" dirty="0" err="1"/>
              <a:t>sur</a:t>
            </a:r>
            <a:r>
              <a:rPr lang="de-DE" dirty="0"/>
              <a:t> le </a:t>
            </a:r>
            <a:r>
              <a:rPr lang="de-DE" dirty="0" err="1"/>
              <a:t>pain</a:t>
            </a:r>
            <a:r>
              <a:rPr lang="de-DE" dirty="0"/>
              <a:t> de </a:t>
            </a:r>
            <a:r>
              <a:rPr lang="de-DE" dirty="0" err="1"/>
              <a:t>vie</a:t>
            </a:r>
            <a:r>
              <a:rPr lang="de-DE" dirty="0"/>
              <a:t> </a:t>
            </a:r>
            <a:r>
              <a:rPr lang="de-DE" dirty="0" err="1"/>
              <a:t>s‘</a:t>
            </a:r>
            <a:r>
              <a:rPr lang="de-DE" b="1" dirty="0" err="1"/>
              <a:t>interprète</a:t>
            </a:r>
            <a:r>
              <a:rPr lang="de-DE" dirty="0"/>
              <a:t> </a:t>
            </a:r>
            <a:r>
              <a:rPr lang="de-DE" dirty="0" err="1"/>
              <a:t>différemment</a:t>
            </a:r>
            <a:r>
              <a:rPr lang="de-DE" dirty="0"/>
              <a:t>(*), </a:t>
            </a:r>
            <a:r>
              <a:rPr lang="de-DE" dirty="0" err="1"/>
              <a:t>mais</a:t>
            </a:r>
            <a:r>
              <a:rPr lang="de-DE" dirty="0"/>
              <a:t> </a:t>
            </a:r>
            <a:r>
              <a:rPr lang="de-DE" dirty="0" err="1"/>
              <a:t>peut</a:t>
            </a:r>
            <a:r>
              <a:rPr lang="de-DE" dirty="0"/>
              <a:t> </a:t>
            </a:r>
            <a:r>
              <a:rPr lang="de-DE" dirty="0" err="1"/>
              <a:t>s‘</a:t>
            </a:r>
            <a:r>
              <a:rPr lang="de-DE" b="1" dirty="0" err="1"/>
              <a:t>appliquer</a:t>
            </a:r>
            <a:r>
              <a:rPr lang="de-DE" b="1" dirty="0"/>
              <a:t> </a:t>
            </a:r>
            <a:r>
              <a:rPr lang="de-DE" b="1" dirty="0" err="1"/>
              <a:t>partiellement</a:t>
            </a:r>
            <a:r>
              <a:rPr lang="de-DE" b="1" dirty="0"/>
              <a:t> </a:t>
            </a:r>
            <a:r>
              <a:rPr lang="de-DE" dirty="0"/>
              <a:t>à la </a:t>
            </a:r>
            <a:r>
              <a:rPr lang="de-DE" dirty="0" err="1"/>
              <a:t>cène</a:t>
            </a:r>
            <a:r>
              <a:rPr lang="de-DE" dirty="0"/>
              <a:t>. </a:t>
            </a:r>
          </a:p>
        </p:txBody>
      </p:sp>
      <p:sp>
        <p:nvSpPr>
          <p:cNvPr id="7" name="Textplatzhalter 6">
            <a:extLst>
              <a:ext uri="{FF2B5EF4-FFF2-40B4-BE49-F238E27FC236}">
                <a16:creationId xmlns:a16="http://schemas.microsoft.com/office/drawing/2014/main" id="{1754ED96-3673-ED21-4414-7BB1A266E235}"/>
              </a:ext>
            </a:extLst>
          </p:cNvPr>
          <p:cNvSpPr>
            <a:spLocks noGrp="1"/>
          </p:cNvSpPr>
          <p:nvPr>
            <p:ph type="body" sz="quarter" idx="14"/>
          </p:nvPr>
        </p:nvSpPr>
        <p:spPr/>
        <p:txBody>
          <a:bodyPr/>
          <a:lstStyle/>
          <a:p>
            <a:r>
              <a:rPr lang="de-DE" dirty="0" err="1"/>
              <a:t>Les</a:t>
            </a:r>
            <a:r>
              <a:rPr lang="de-DE" dirty="0"/>
              <a:t> </a:t>
            </a:r>
            <a:r>
              <a:rPr lang="de-DE" dirty="0" err="1"/>
              <a:t>Actes</a:t>
            </a:r>
            <a:r>
              <a:rPr lang="de-DE" dirty="0"/>
              <a:t>: </a:t>
            </a:r>
            <a:r>
              <a:rPr lang="de-DE" dirty="0" err="1"/>
              <a:t>histoire</a:t>
            </a:r>
            <a:endParaRPr lang="de-DE" dirty="0"/>
          </a:p>
        </p:txBody>
      </p:sp>
      <p:sp>
        <p:nvSpPr>
          <p:cNvPr id="8" name="Textplatzhalter 7">
            <a:extLst>
              <a:ext uri="{FF2B5EF4-FFF2-40B4-BE49-F238E27FC236}">
                <a16:creationId xmlns:a16="http://schemas.microsoft.com/office/drawing/2014/main" id="{2441C168-9703-E2B7-F823-D46AECACE528}"/>
              </a:ext>
            </a:extLst>
          </p:cNvPr>
          <p:cNvSpPr>
            <a:spLocks noGrp="1"/>
          </p:cNvSpPr>
          <p:nvPr>
            <p:ph type="body" sz="quarter" idx="15"/>
          </p:nvPr>
        </p:nvSpPr>
        <p:spPr>
          <a:ln>
            <a:solidFill>
              <a:schemeClr val="tx1"/>
            </a:solidFill>
          </a:ln>
        </p:spPr>
        <p:txBody>
          <a:bodyPr/>
          <a:lstStyle/>
          <a:p>
            <a:r>
              <a:rPr lang="de-DE" dirty="0" err="1"/>
              <a:t>Actes</a:t>
            </a:r>
            <a:r>
              <a:rPr lang="de-DE" dirty="0"/>
              <a:t> 2 : </a:t>
            </a:r>
            <a:r>
              <a:rPr lang="de-DE" dirty="0" err="1"/>
              <a:t>les</a:t>
            </a:r>
            <a:r>
              <a:rPr lang="de-DE" dirty="0"/>
              <a:t> </a:t>
            </a:r>
            <a:r>
              <a:rPr lang="de-DE" dirty="0" err="1"/>
              <a:t>premières</a:t>
            </a:r>
            <a:r>
              <a:rPr lang="de-DE" dirty="0"/>
              <a:t> </a:t>
            </a:r>
            <a:r>
              <a:rPr lang="de-DE" dirty="0" err="1"/>
              <a:t>semaines</a:t>
            </a:r>
            <a:r>
              <a:rPr lang="de-DE" dirty="0"/>
              <a:t> à </a:t>
            </a:r>
            <a:r>
              <a:rPr lang="de-DE" dirty="0" err="1"/>
              <a:t>Jérusalem</a:t>
            </a:r>
            <a:r>
              <a:rPr lang="de-DE" dirty="0"/>
              <a:t>)</a:t>
            </a:r>
          </a:p>
          <a:p>
            <a:r>
              <a:rPr lang="de-DE" dirty="0" err="1"/>
              <a:t>Actes</a:t>
            </a:r>
            <a:r>
              <a:rPr lang="de-DE" dirty="0"/>
              <a:t> 20 : 25 ans plus </a:t>
            </a:r>
            <a:r>
              <a:rPr lang="de-DE" dirty="0" err="1"/>
              <a:t>tard</a:t>
            </a:r>
            <a:r>
              <a:rPr lang="de-DE" dirty="0"/>
              <a:t>, en </a:t>
            </a:r>
            <a:r>
              <a:rPr lang="de-DE" dirty="0" err="1"/>
              <a:t>Troade</a:t>
            </a:r>
            <a:r>
              <a:rPr lang="de-DE" dirty="0"/>
              <a:t> (</a:t>
            </a:r>
            <a:r>
              <a:rPr lang="de-DE" dirty="0" err="1"/>
              <a:t>Turquie</a:t>
            </a:r>
            <a:r>
              <a:rPr lang="de-DE" dirty="0"/>
              <a:t> </a:t>
            </a:r>
            <a:r>
              <a:rPr lang="de-DE" dirty="0" err="1"/>
              <a:t>actuelle</a:t>
            </a:r>
            <a:r>
              <a:rPr lang="de-DE" dirty="0"/>
              <a:t>) </a:t>
            </a:r>
          </a:p>
        </p:txBody>
      </p:sp>
      <p:sp>
        <p:nvSpPr>
          <p:cNvPr id="9" name="Textplatzhalter 8">
            <a:extLst>
              <a:ext uri="{FF2B5EF4-FFF2-40B4-BE49-F238E27FC236}">
                <a16:creationId xmlns:a16="http://schemas.microsoft.com/office/drawing/2014/main" id="{8151F879-B696-404C-518B-496CFA8E380C}"/>
              </a:ext>
            </a:extLst>
          </p:cNvPr>
          <p:cNvSpPr>
            <a:spLocks noGrp="1"/>
          </p:cNvSpPr>
          <p:nvPr>
            <p:ph type="body" sz="quarter" idx="16"/>
          </p:nvPr>
        </p:nvSpPr>
        <p:spPr/>
        <p:txBody>
          <a:bodyPr/>
          <a:lstStyle/>
          <a:p>
            <a:r>
              <a:rPr lang="de-DE" dirty="0" err="1"/>
              <a:t>Les</a:t>
            </a:r>
            <a:r>
              <a:rPr lang="de-DE" dirty="0"/>
              <a:t> </a:t>
            </a:r>
            <a:r>
              <a:rPr lang="de-DE" dirty="0" err="1"/>
              <a:t>épitres</a:t>
            </a:r>
            <a:r>
              <a:rPr lang="de-DE" dirty="0"/>
              <a:t>: </a:t>
            </a:r>
            <a:r>
              <a:rPr lang="de-DE" dirty="0" err="1"/>
              <a:t>enseignement</a:t>
            </a:r>
            <a:endParaRPr lang="de-DE" dirty="0"/>
          </a:p>
        </p:txBody>
      </p:sp>
      <p:sp>
        <p:nvSpPr>
          <p:cNvPr id="10" name="Textplatzhalter 9">
            <a:extLst>
              <a:ext uri="{FF2B5EF4-FFF2-40B4-BE49-F238E27FC236}">
                <a16:creationId xmlns:a16="http://schemas.microsoft.com/office/drawing/2014/main" id="{DA5054B8-C9F1-1468-CEC2-C4F3A9D1AA1A}"/>
              </a:ext>
            </a:extLst>
          </p:cNvPr>
          <p:cNvSpPr>
            <a:spLocks noGrp="1"/>
          </p:cNvSpPr>
          <p:nvPr>
            <p:ph type="body" sz="quarter" idx="17"/>
          </p:nvPr>
        </p:nvSpPr>
        <p:spPr>
          <a:ln>
            <a:solidFill>
              <a:schemeClr val="tx1"/>
            </a:solidFill>
          </a:ln>
        </p:spPr>
        <p:txBody>
          <a:bodyPr/>
          <a:lstStyle/>
          <a:p>
            <a:r>
              <a:rPr lang="de-DE" dirty="0"/>
              <a:t>1 </a:t>
            </a:r>
            <a:r>
              <a:rPr lang="de-DE" dirty="0" err="1"/>
              <a:t>Corinthiens</a:t>
            </a:r>
            <a:r>
              <a:rPr lang="de-DE" dirty="0"/>
              <a:t> 10</a:t>
            </a:r>
          </a:p>
          <a:p>
            <a:r>
              <a:rPr lang="de-DE" dirty="0"/>
              <a:t>1 </a:t>
            </a:r>
            <a:r>
              <a:rPr lang="de-DE" dirty="0" err="1"/>
              <a:t>Corinthiens</a:t>
            </a:r>
            <a:r>
              <a:rPr lang="de-DE" dirty="0"/>
              <a:t> 11</a:t>
            </a:r>
          </a:p>
          <a:p>
            <a:r>
              <a:rPr lang="de-DE" dirty="0"/>
              <a:t>Questions et </a:t>
            </a:r>
            <a:r>
              <a:rPr lang="de-DE" dirty="0" err="1"/>
              <a:t>réponses</a:t>
            </a:r>
            <a:r>
              <a:rPr lang="de-DE" dirty="0"/>
              <a:t> </a:t>
            </a:r>
            <a:r>
              <a:rPr lang="de-DE" dirty="0" err="1"/>
              <a:t>écrites</a:t>
            </a:r>
            <a:r>
              <a:rPr lang="de-DE" dirty="0"/>
              <a:t> </a:t>
            </a:r>
            <a:r>
              <a:rPr lang="de-DE" dirty="0" err="1"/>
              <a:t>environ</a:t>
            </a:r>
            <a:r>
              <a:rPr lang="de-DE" dirty="0"/>
              <a:t> en 56 A.D. </a:t>
            </a:r>
          </a:p>
        </p:txBody>
      </p:sp>
      <p:sp>
        <p:nvSpPr>
          <p:cNvPr id="11" name="Textfeld 10">
            <a:extLst>
              <a:ext uri="{FF2B5EF4-FFF2-40B4-BE49-F238E27FC236}">
                <a16:creationId xmlns:a16="http://schemas.microsoft.com/office/drawing/2014/main" id="{A4F4A439-658C-F004-EDB8-71954E8328DD}"/>
              </a:ext>
            </a:extLst>
          </p:cNvPr>
          <p:cNvSpPr txBox="1"/>
          <p:nvPr/>
        </p:nvSpPr>
        <p:spPr>
          <a:xfrm>
            <a:off x="459342" y="4407178"/>
            <a:ext cx="8509398" cy="326666"/>
          </a:xfrm>
          <a:prstGeom prst="rect">
            <a:avLst/>
          </a:prstGeom>
        </p:spPr>
        <p:txBody>
          <a:bodyPr vert="horz" wrap="none" lIns="0" tIns="0" rIns="0" bIns="0" rtlCol="0">
            <a:noAutofit/>
          </a:bodyPr>
          <a:lstStyle/>
          <a:p>
            <a:pPr algn="l" defTabSz="685800">
              <a:lnSpc>
                <a:spcPct val="114000"/>
              </a:lnSpc>
              <a:buClr>
                <a:schemeClr val="accent1"/>
              </a:buClr>
              <a:buSzPct val="100000"/>
            </a:pPr>
            <a:r>
              <a:rPr lang="de-DE" sz="1000" dirty="0"/>
              <a:t>(*) Salut initial : 		</a:t>
            </a:r>
            <a:r>
              <a:rPr lang="de-DE" sz="1000" dirty="0" err="1"/>
              <a:t>celui</a:t>
            </a:r>
            <a:r>
              <a:rPr lang="de-DE" sz="1000" dirty="0"/>
              <a:t> </a:t>
            </a:r>
            <a:r>
              <a:rPr lang="de-DE" sz="1000" dirty="0" err="1"/>
              <a:t>qui</a:t>
            </a:r>
            <a:r>
              <a:rPr lang="de-DE" sz="1000" dirty="0"/>
              <a:t> mange </a:t>
            </a:r>
            <a:r>
              <a:rPr lang="de-DE" sz="1000" dirty="0" err="1"/>
              <a:t>ma</a:t>
            </a:r>
            <a:r>
              <a:rPr lang="de-DE" sz="1000" dirty="0"/>
              <a:t> </a:t>
            </a:r>
            <a:r>
              <a:rPr lang="de-DE" sz="1000" dirty="0" err="1"/>
              <a:t>chair</a:t>
            </a:r>
            <a:r>
              <a:rPr lang="de-DE" sz="1000" dirty="0"/>
              <a:t> et </a:t>
            </a:r>
            <a:r>
              <a:rPr lang="de-DE" sz="1000" dirty="0" err="1"/>
              <a:t>qui</a:t>
            </a:r>
            <a:r>
              <a:rPr lang="de-DE" sz="1000" dirty="0"/>
              <a:t> </a:t>
            </a:r>
            <a:r>
              <a:rPr lang="de-DE" sz="1000" dirty="0" err="1"/>
              <a:t>boit</a:t>
            </a:r>
            <a:r>
              <a:rPr lang="de-DE" sz="1000" dirty="0"/>
              <a:t> </a:t>
            </a:r>
            <a:r>
              <a:rPr lang="de-DE" sz="1000" dirty="0" err="1"/>
              <a:t>mon</a:t>
            </a:r>
            <a:r>
              <a:rPr lang="de-DE" sz="1000" dirty="0"/>
              <a:t> sang a la </a:t>
            </a:r>
            <a:r>
              <a:rPr lang="de-DE" sz="1000" dirty="0" err="1"/>
              <a:t>vie</a:t>
            </a:r>
            <a:r>
              <a:rPr lang="de-DE" sz="1000" dirty="0"/>
              <a:t> </a:t>
            </a:r>
            <a:r>
              <a:rPr lang="de-DE" sz="1000" dirty="0" err="1"/>
              <a:t>éternelle</a:t>
            </a:r>
            <a:r>
              <a:rPr lang="de-DE" sz="1000" dirty="0"/>
              <a:t>, et </a:t>
            </a:r>
            <a:r>
              <a:rPr lang="de-DE" sz="1000" dirty="0" err="1"/>
              <a:t>moi</a:t>
            </a:r>
            <a:r>
              <a:rPr lang="de-DE" sz="1000" dirty="0"/>
              <a:t> je le </a:t>
            </a:r>
            <a:r>
              <a:rPr lang="de-DE" sz="1000" dirty="0" err="1"/>
              <a:t>ressusciterai</a:t>
            </a:r>
            <a:r>
              <a:rPr lang="de-DE" sz="1000" dirty="0"/>
              <a:t> au </a:t>
            </a:r>
            <a:r>
              <a:rPr lang="de-DE" sz="1000" dirty="0" err="1"/>
              <a:t>dernier</a:t>
            </a:r>
            <a:r>
              <a:rPr lang="de-DE" sz="1000" dirty="0"/>
              <a:t> jour.</a:t>
            </a:r>
          </a:p>
          <a:p>
            <a:pPr algn="l" defTabSz="685800">
              <a:lnSpc>
                <a:spcPct val="114000"/>
              </a:lnSpc>
              <a:buClr>
                <a:schemeClr val="accent1"/>
              </a:buClr>
              <a:buSzPct val="100000"/>
            </a:pPr>
            <a:r>
              <a:rPr lang="de-DE" sz="1000" dirty="0"/>
              <a:t>     </a:t>
            </a:r>
            <a:r>
              <a:rPr lang="de-DE" sz="1000" dirty="0" err="1"/>
              <a:t>Communion</a:t>
            </a:r>
            <a:r>
              <a:rPr lang="de-DE" sz="1000" dirty="0"/>
              <a:t> </a:t>
            </a:r>
            <a:r>
              <a:rPr lang="de-DE" sz="1000" dirty="0" err="1"/>
              <a:t>quotidienne</a:t>
            </a:r>
            <a:r>
              <a:rPr lang="de-DE" sz="1000" dirty="0"/>
              <a:t>: 	</a:t>
            </a:r>
            <a:r>
              <a:rPr lang="de-DE" sz="1000" dirty="0" err="1"/>
              <a:t>celui</a:t>
            </a:r>
            <a:r>
              <a:rPr lang="de-DE" sz="1000" dirty="0"/>
              <a:t> </a:t>
            </a:r>
            <a:r>
              <a:rPr lang="de-DE" sz="1000" dirty="0" err="1"/>
              <a:t>qui</a:t>
            </a:r>
            <a:r>
              <a:rPr lang="de-DE" sz="1000" dirty="0"/>
              <a:t> mange </a:t>
            </a:r>
            <a:r>
              <a:rPr lang="de-DE" sz="1000" dirty="0" err="1"/>
              <a:t>ma</a:t>
            </a:r>
            <a:r>
              <a:rPr lang="de-DE" sz="1000" dirty="0"/>
              <a:t> </a:t>
            </a:r>
            <a:r>
              <a:rPr lang="de-DE" sz="1000" dirty="0" err="1"/>
              <a:t>chair</a:t>
            </a:r>
            <a:r>
              <a:rPr lang="de-DE" sz="1000" dirty="0"/>
              <a:t> et </a:t>
            </a:r>
            <a:r>
              <a:rPr lang="de-DE" sz="1000" dirty="0" err="1"/>
              <a:t>qui</a:t>
            </a:r>
            <a:r>
              <a:rPr lang="de-DE" sz="1000" dirty="0"/>
              <a:t> </a:t>
            </a:r>
            <a:r>
              <a:rPr lang="de-DE" sz="1000" dirty="0" err="1"/>
              <a:t>boit</a:t>
            </a:r>
            <a:r>
              <a:rPr lang="de-DE" sz="1000" dirty="0"/>
              <a:t> </a:t>
            </a:r>
            <a:r>
              <a:rPr lang="de-DE" sz="1000" dirty="0" err="1"/>
              <a:t>mon</a:t>
            </a:r>
            <a:r>
              <a:rPr lang="de-DE" sz="1000" dirty="0"/>
              <a:t> sang </a:t>
            </a:r>
            <a:r>
              <a:rPr lang="de-DE" sz="1000" dirty="0" err="1"/>
              <a:t>demeure</a:t>
            </a:r>
            <a:r>
              <a:rPr lang="de-DE" sz="1000" dirty="0"/>
              <a:t> en </a:t>
            </a:r>
            <a:r>
              <a:rPr lang="de-DE" sz="1000" dirty="0" err="1"/>
              <a:t>moi</a:t>
            </a:r>
            <a:r>
              <a:rPr lang="de-DE" sz="1000" dirty="0"/>
              <a:t> et </a:t>
            </a:r>
            <a:r>
              <a:rPr lang="de-DE" sz="1000" dirty="0" err="1"/>
              <a:t>moi</a:t>
            </a:r>
            <a:r>
              <a:rPr lang="de-DE" sz="1000" dirty="0"/>
              <a:t> en </a:t>
            </a:r>
            <a:r>
              <a:rPr lang="de-DE" sz="1000" dirty="0" err="1"/>
              <a:t>lui</a:t>
            </a:r>
            <a:endParaRPr lang="de-DE" sz="1000" dirty="0"/>
          </a:p>
        </p:txBody>
      </p:sp>
    </p:spTree>
    <p:extLst>
      <p:ext uri="{BB962C8B-B14F-4D97-AF65-F5344CB8AC3E}">
        <p14:creationId xmlns:p14="http://schemas.microsoft.com/office/powerpoint/2010/main" val="2255559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bg/>
                                          </p:spTgt>
                                        </p:tgtEl>
                                        <p:attrNameLst>
                                          <p:attrName>style.visibility</p:attrName>
                                        </p:attrNameLst>
                                      </p:cBhvr>
                                      <p:to>
                                        <p:strVal val="visible"/>
                                      </p:to>
                                    </p:set>
                                    <p:anim calcmode="lin" valueType="num">
                                      <p:cBhvr additive="base">
                                        <p:cTn id="11" dur="500" fill="hold"/>
                                        <p:tgtEl>
                                          <p:spTgt spid="8">
                                            <p:bg/>
                                          </p:spTgt>
                                        </p:tgtEl>
                                        <p:attrNameLst>
                                          <p:attrName>ppt_x</p:attrName>
                                        </p:attrNameLst>
                                      </p:cBhvr>
                                      <p:tavLst>
                                        <p:tav tm="0">
                                          <p:val>
                                            <p:strVal val="#ppt_x"/>
                                          </p:val>
                                        </p:tav>
                                        <p:tav tm="100000">
                                          <p:val>
                                            <p:strVal val="#ppt_x"/>
                                          </p:val>
                                        </p:tav>
                                      </p:tavLst>
                                    </p:anim>
                                    <p:anim calcmode="lin" valueType="num">
                                      <p:cBhvr additive="base">
                                        <p:cTn id="12" dur="500" fill="hold"/>
                                        <p:tgtEl>
                                          <p:spTgt spid="8">
                                            <p:bg/>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 calcmode="lin" valueType="num">
                                      <p:cBhvr additive="base">
                                        <p:cTn id="1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xEl>
                                              <p:pRg st="1" end="1"/>
                                            </p:txEl>
                                          </p:spTgt>
                                        </p:tgtEl>
                                        <p:attrNameLst>
                                          <p:attrName>style.visibility</p:attrName>
                                        </p:attrNameLst>
                                      </p:cBhvr>
                                      <p:to>
                                        <p:strVal val="visible"/>
                                      </p:to>
                                    </p:set>
                                    <p:anim calcmode="lin" valueType="num">
                                      <p:cBhvr additive="base">
                                        <p:cTn id="2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xEl>
                                              <p:pRg st="0" end="0"/>
                                            </p:txEl>
                                          </p:spTgt>
                                        </p:tgtEl>
                                        <p:attrNameLst>
                                          <p:attrName>style.visibility</p:attrName>
                                        </p:attrNameLst>
                                      </p:cBhvr>
                                      <p:to>
                                        <p:strVal val="visible"/>
                                      </p:to>
                                    </p:set>
                                    <p:anim calcmode="lin" valueType="num">
                                      <p:cBhvr additive="base">
                                        <p:cTn id="29"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0" end="0"/>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0">
                                            <p:bg/>
                                          </p:spTgt>
                                        </p:tgtEl>
                                        <p:attrNameLst>
                                          <p:attrName>style.visibility</p:attrName>
                                        </p:attrNameLst>
                                      </p:cBhvr>
                                      <p:to>
                                        <p:strVal val="visible"/>
                                      </p:to>
                                    </p:set>
                                    <p:anim calcmode="lin" valueType="num">
                                      <p:cBhvr additive="base">
                                        <p:cTn id="33" dur="500" fill="hold"/>
                                        <p:tgtEl>
                                          <p:spTgt spid="10">
                                            <p:bg/>
                                          </p:spTgt>
                                        </p:tgtEl>
                                        <p:attrNameLst>
                                          <p:attrName>ppt_x</p:attrName>
                                        </p:attrNameLst>
                                      </p:cBhvr>
                                      <p:tavLst>
                                        <p:tav tm="0">
                                          <p:val>
                                            <p:strVal val="#ppt_x"/>
                                          </p:val>
                                        </p:tav>
                                        <p:tav tm="100000">
                                          <p:val>
                                            <p:strVal val="#ppt_x"/>
                                          </p:val>
                                        </p:tav>
                                      </p:tavLst>
                                    </p:anim>
                                    <p:anim calcmode="lin" valueType="num">
                                      <p:cBhvr additive="base">
                                        <p:cTn id="34" dur="500" fill="hold"/>
                                        <p:tgtEl>
                                          <p:spTgt spid="10">
                                            <p:bg/>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0">
                                            <p:txEl>
                                              <p:pRg st="0" end="0"/>
                                            </p:txEl>
                                          </p:spTgt>
                                        </p:tgtEl>
                                        <p:attrNameLst>
                                          <p:attrName>style.visibility</p:attrName>
                                        </p:attrNameLst>
                                      </p:cBhvr>
                                      <p:to>
                                        <p:strVal val="visible"/>
                                      </p:to>
                                    </p:set>
                                    <p:anim calcmode="lin" valueType="num">
                                      <p:cBhvr additive="base">
                                        <p:cTn id="39"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0">
                                            <p:txEl>
                                              <p:pRg st="1" end="1"/>
                                            </p:txEl>
                                          </p:spTgt>
                                        </p:tgtEl>
                                        <p:attrNameLst>
                                          <p:attrName>style.visibility</p:attrName>
                                        </p:attrNameLst>
                                      </p:cBhvr>
                                      <p:to>
                                        <p:strVal val="visible"/>
                                      </p:to>
                                    </p:set>
                                    <p:anim calcmode="lin" valueType="num">
                                      <p:cBhvr additive="base">
                                        <p:cTn id="45"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0">
                                            <p:txEl>
                                              <p:pRg st="2" end="2"/>
                                            </p:txEl>
                                          </p:spTgt>
                                        </p:tgtEl>
                                        <p:attrNameLst>
                                          <p:attrName>style.visibility</p:attrName>
                                        </p:attrNameLst>
                                      </p:cBhvr>
                                      <p:to>
                                        <p:strVal val="visible"/>
                                      </p:to>
                                    </p:set>
                                    <p:anim calcmode="lin" valueType="num">
                                      <p:cBhvr additive="base">
                                        <p:cTn id="51"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animBg="1"/>
      <p:bldP spid="9" grpId="0" build="p"/>
      <p:bldP spid="10"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B1C2418A-969A-4017-ABB1-D74A9613198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306" imgH="306" progId="TCLayout.ActiveDocument.1">
                  <p:embed/>
                </p:oleObj>
              </mc:Choice>
              <mc:Fallback>
                <p:oleObj name="think-cell Folie" r:id="rId4" imgW="306" imgH="306" progId="TCLayout.ActiveDocument.1">
                  <p:embed/>
                  <p:pic>
                    <p:nvPicPr>
                      <p:cNvPr id="6" name="Objekt 5" hidden="1">
                        <a:extLst>
                          <a:ext uri="{FF2B5EF4-FFF2-40B4-BE49-F238E27FC236}">
                            <a16:creationId xmlns:a16="http://schemas.microsoft.com/office/drawing/2014/main" id="{B1C2418A-969A-4017-ABB1-D74A9613198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el 3">
            <a:extLst>
              <a:ext uri="{FF2B5EF4-FFF2-40B4-BE49-F238E27FC236}">
                <a16:creationId xmlns:a16="http://schemas.microsoft.com/office/drawing/2014/main" id="{73B57460-F042-43EF-A022-E1E198052216}"/>
              </a:ext>
            </a:extLst>
          </p:cNvPr>
          <p:cNvSpPr>
            <a:spLocks noGrp="1"/>
          </p:cNvSpPr>
          <p:nvPr>
            <p:ph type="title"/>
          </p:nvPr>
        </p:nvSpPr>
        <p:spPr/>
        <p:txBody>
          <a:bodyPr vert="horz"/>
          <a:lstStyle/>
          <a:p>
            <a:r>
              <a:rPr lang="en-US" dirty="0"/>
              <a:t>Institution</a:t>
            </a:r>
            <a:br>
              <a:rPr lang="en-US" dirty="0"/>
            </a:br>
            <a:r>
              <a:rPr lang="en-US" dirty="0" err="1"/>
              <a:t>contexte</a:t>
            </a:r>
            <a:br>
              <a:rPr lang="en-US" dirty="0"/>
            </a:br>
            <a:r>
              <a:rPr lang="en-US" dirty="0"/>
              <a:t>repetition?</a:t>
            </a:r>
          </a:p>
        </p:txBody>
      </p:sp>
      <p:sp>
        <p:nvSpPr>
          <p:cNvPr id="3" name="Fußzeilenplatzhalter 2">
            <a:extLst>
              <a:ext uri="{FF2B5EF4-FFF2-40B4-BE49-F238E27FC236}">
                <a16:creationId xmlns:a16="http://schemas.microsoft.com/office/drawing/2014/main" id="{6CDA5197-2314-4D7B-A279-BF30BE020CFB}"/>
              </a:ext>
            </a:extLst>
          </p:cNvPr>
          <p:cNvSpPr>
            <a:spLocks noGrp="1"/>
          </p:cNvSpPr>
          <p:nvPr>
            <p:ph type="ftr" sz="quarter" idx="10"/>
          </p:nvPr>
        </p:nvSpPr>
        <p:spPr/>
        <p:txBody>
          <a:bodyPr/>
          <a:lstStyle/>
          <a:p>
            <a:r>
              <a:rPr lang="en-US" dirty="0"/>
              <a:t>IEB 28.10.24</a:t>
            </a:r>
            <a:endParaRPr lang="en-US" noProof="0" dirty="0"/>
          </a:p>
        </p:txBody>
      </p:sp>
      <p:sp>
        <p:nvSpPr>
          <p:cNvPr id="2" name="Foliennummernplatzhalter 1">
            <a:extLst>
              <a:ext uri="{FF2B5EF4-FFF2-40B4-BE49-F238E27FC236}">
                <a16:creationId xmlns:a16="http://schemas.microsoft.com/office/drawing/2014/main" id="{92CB1320-8E39-49D0-AEBF-4FA3E40BB08C}"/>
              </a:ext>
            </a:extLst>
          </p:cNvPr>
          <p:cNvSpPr>
            <a:spLocks noGrp="1"/>
          </p:cNvSpPr>
          <p:nvPr>
            <p:ph type="sldNum" sz="quarter" idx="11"/>
          </p:nvPr>
        </p:nvSpPr>
        <p:spPr/>
        <p:txBody>
          <a:bodyPr/>
          <a:lstStyle/>
          <a:p>
            <a:fld id="{54413C03-D129-4B04-B289-283874789DC0}" type="slidenum">
              <a:rPr lang="en-US" noProof="0" smtClean="0"/>
              <a:pPr/>
              <a:t>9</a:t>
            </a:fld>
            <a:endParaRPr lang="en-US" noProof="0" dirty="0"/>
          </a:p>
        </p:txBody>
      </p:sp>
      <p:pic>
        <p:nvPicPr>
          <p:cNvPr id="10" name="Bildplatzhalter 8" descr="Ein Bild, das Text enthält.&#10;&#10;Automatisch generierte Beschreibung">
            <a:extLst>
              <a:ext uri="{FF2B5EF4-FFF2-40B4-BE49-F238E27FC236}">
                <a16:creationId xmlns:a16="http://schemas.microsoft.com/office/drawing/2014/main" id="{945DE726-323B-4448-A83C-18EF454CE56C}"/>
              </a:ext>
            </a:extLst>
          </p:cNvPr>
          <p:cNvPicPr>
            <a:picLocks noGrp="1" noChangeAspect="1"/>
          </p:cNvPicPr>
          <p:nvPr>
            <p:ph type="pic" sz="quarter" idx="12"/>
          </p:nvPr>
        </p:nvPicPr>
        <p:blipFill>
          <a:blip r:embed="rId6" cstate="screen">
            <a:extLst>
              <a:ext uri="{28A0092B-C50C-407E-A947-70E740481C1C}">
                <a14:useLocalDpi xmlns:a14="http://schemas.microsoft.com/office/drawing/2010/main"/>
              </a:ext>
            </a:extLst>
          </a:blip>
          <a:srcRect/>
          <a:stretch>
            <a:fillRect/>
          </a:stretch>
        </p:blipFill>
        <p:spPr>
          <a:xfrm>
            <a:off x="4646613" y="0"/>
            <a:ext cx="2744787" cy="5145088"/>
          </a:xfrm>
        </p:spPr>
      </p:pic>
      <p:sp>
        <p:nvSpPr>
          <p:cNvPr id="5" name="Ellipse 4">
            <a:extLst>
              <a:ext uri="{FF2B5EF4-FFF2-40B4-BE49-F238E27FC236}">
                <a16:creationId xmlns:a16="http://schemas.microsoft.com/office/drawing/2014/main" id="{9688A030-A185-2EFE-94B2-A3FF6C9BE622}"/>
              </a:ext>
            </a:extLst>
          </p:cNvPr>
          <p:cNvSpPr/>
          <p:nvPr/>
        </p:nvSpPr>
        <p:spPr>
          <a:xfrm>
            <a:off x="8161020" y="4549140"/>
            <a:ext cx="838200" cy="4953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44000" rIns="180000" bIns="144000" rtlCol="0" anchor="t"/>
          <a:lstStyle/>
          <a:p>
            <a:pPr algn="l"/>
            <a:endParaRPr lang="de-DE" sz="1200" dirty="0" err="1"/>
          </a:p>
        </p:txBody>
      </p:sp>
    </p:spTree>
    <p:extLst>
      <p:ext uri="{BB962C8B-B14F-4D97-AF65-F5344CB8AC3E}">
        <p14:creationId xmlns:p14="http://schemas.microsoft.com/office/powerpoint/2010/main" val="39319163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EE4P_STYLE_ID" val="aff958d4-5f71-4e90-bfe1-a52ab6a9a6c8"/>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Henkel_Master_EN">
  <a:themeElements>
    <a:clrScheme name="Color_Henkel">
      <a:dk1>
        <a:sysClr val="windowText" lastClr="000000"/>
      </a:dk1>
      <a:lt1>
        <a:sysClr val="window" lastClr="FFFFFF"/>
      </a:lt1>
      <a:dk2>
        <a:srgbClr val="DED7D6"/>
      </a:dk2>
      <a:lt2>
        <a:srgbClr val="EFEBEA"/>
      </a:lt2>
      <a:accent1>
        <a:srgbClr val="E1000F"/>
      </a:accent1>
      <a:accent2>
        <a:srgbClr val="968282"/>
      </a:accent2>
      <a:accent3>
        <a:srgbClr val="56729F"/>
      </a:accent3>
      <a:accent4>
        <a:srgbClr val="BDCDDA"/>
      </a:accent4>
      <a:accent5>
        <a:srgbClr val="53846A"/>
      </a:accent5>
      <a:accent6>
        <a:srgbClr val="BFCFBE"/>
      </a:accent6>
      <a:hlink>
        <a:srgbClr val="000000"/>
      </a:hlink>
      <a:folHlink>
        <a:srgbClr val="000000"/>
      </a:folHlink>
    </a:clrScheme>
    <a:fontScheme name="Fonts Henkel Segoe">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180000" tIns="144000" rIns="180000" bIns="144000" rtlCol="0" anchor="t"/>
      <a:lstStyle>
        <a:defPPr algn="l">
          <a:defRPr sz="12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9525"/>
      </a:spPr>
      <a:bodyPr/>
      <a:lstStyle/>
      <a:style>
        <a:lnRef idx="1">
          <a:schemeClr val="accent1"/>
        </a:lnRef>
        <a:fillRef idx="0">
          <a:schemeClr val="accent1"/>
        </a:fillRef>
        <a:effectRef idx="0">
          <a:schemeClr val="accent1"/>
        </a:effectRef>
        <a:fontRef idx="minor">
          <a:schemeClr val="tx1"/>
        </a:fontRef>
      </a:style>
    </a:lnDef>
    <a:txDef>
      <a:spPr/>
      <a:bodyPr vert="horz" wrap="none" lIns="0" tIns="0" rIns="0" bIns="0" rtlCol="0">
        <a:noAutofit/>
      </a:bodyPr>
      <a:lstStyle>
        <a:defPPr marL="162000" indent="-162000" algn="l" defTabSz="685800">
          <a:lnSpc>
            <a:spcPct val="114000"/>
          </a:lnSpc>
          <a:spcAft>
            <a:spcPts val="1200"/>
          </a:spcAft>
          <a:buClr>
            <a:schemeClr val="accent1"/>
          </a:buClr>
          <a:buSzPct val="100000"/>
          <a:buFont typeface="Wingdings" panose="05000000000000000000" pitchFamily="2" charset="2"/>
          <a:buChar char="§"/>
          <a:defRPr sz="1200" dirty="0" err="1"/>
        </a:defPPr>
      </a:lstStyle>
    </a:txDef>
  </a:objectDefaults>
  <a:extraClrSchemeLst/>
  <a:extLst>
    <a:ext uri="{05A4C25C-085E-4340-85A3-A5531E510DB2}">
      <thm15:themeFamily xmlns:thm15="http://schemas.microsoft.com/office/thememl/2012/main" name="Henkel PPT Template_Sample slides.pptx" id="{FC923AEC-BA92-447E-BC0D-4C5F80B83355}" vid="{23632429-4EE4-4A3D-9867-EF21C58C6E66}"/>
    </a:ext>
  </a:extLst>
</a:theme>
</file>

<file path=ppt/theme/theme2.xml><?xml version="1.0" encoding="utf-8"?>
<a:theme xmlns:a="http://schemas.openxmlformats.org/drawingml/2006/main" name="Office">
  <a:themeElements>
    <a:clrScheme name="Color_Henkel">
      <a:dk1>
        <a:sysClr val="windowText" lastClr="000000"/>
      </a:dk1>
      <a:lt1>
        <a:sysClr val="window" lastClr="FFFFFF"/>
      </a:lt1>
      <a:dk2>
        <a:srgbClr val="DED7D6"/>
      </a:dk2>
      <a:lt2>
        <a:srgbClr val="EFEBEA"/>
      </a:lt2>
      <a:accent1>
        <a:srgbClr val="E1000F"/>
      </a:accent1>
      <a:accent2>
        <a:srgbClr val="968282"/>
      </a:accent2>
      <a:accent3>
        <a:srgbClr val="56729F"/>
      </a:accent3>
      <a:accent4>
        <a:srgbClr val="BDCDDA"/>
      </a:accent4>
      <a:accent5>
        <a:srgbClr val="53846A"/>
      </a:accent5>
      <a:accent6>
        <a:srgbClr val="BFCFBE"/>
      </a:accent6>
      <a:hlink>
        <a:srgbClr val="000000"/>
      </a:hlink>
      <a:folHlink>
        <a:srgbClr val="000000"/>
      </a:folHlink>
    </a:clrScheme>
    <a:fontScheme name="Fonts_Henkel">
      <a:majorFont>
        <a:latin typeface="GT Flexa Rg"/>
        <a:ea typeface=""/>
        <a:cs typeface=""/>
      </a:majorFont>
      <a:minorFont>
        <a:latin typeface="GT Flexa Rg"/>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Color_Henkel">
      <a:dk1>
        <a:sysClr val="windowText" lastClr="000000"/>
      </a:dk1>
      <a:lt1>
        <a:sysClr val="window" lastClr="FFFFFF"/>
      </a:lt1>
      <a:dk2>
        <a:srgbClr val="DED7D6"/>
      </a:dk2>
      <a:lt2>
        <a:srgbClr val="EFEBEA"/>
      </a:lt2>
      <a:accent1>
        <a:srgbClr val="E1000F"/>
      </a:accent1>
      <a:accent2>
        <a:srgbClr val="968282"/>
      </a:accent2>
      <a:accent3>
        <a:srgbClr val="56729F"/>
      </a:accent3>
      <a:accent4>
        <a:srgbClr val="BDCDDA"/>
      </a:accent4>
      <a:accent5>
        <a:srgbClr val="53846A"/>
      </a:accent5>
      <a:accent6>
        <a:srgbClr val="BFCFBE"/>
      </a:accent6>
      <a:hlink>
        <a:srgbClr val="000000"/>
      </a:hlink>
      <a:folHlink>
        <a:srgbClr val="000000"/>
      </a:folHlink>
    </a:clrScheme>
    <a:fontScheme name="Fonts_Henkel">
      <a:majorFont>
        <a:latin typeface="GT Flexa Rg"/>
        <a:ea typeface=""/>
        <a:cs typeface=""/>
      </a:majorFont>
      <a:minorFont>
        <a:latin typeface="GT Flexa Rg"/>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SharedContentType xmlns="Microsoft.SharePoint.Taxonomy.ContentTypeSync" SourceId="72f792e8-4dad-42c1-ad63-44982727bf4d" ContentTypeId="0x01" PreviousValue="false"/>
</file>

<file path=customXml/item3.xml><?xml version="1.0" encoding="utf-8"?>
<ct:contentTypeSchema xmlns:ct="http://schemas.microsoft.com/office/2006/metadata/contentType" xmlns:ma="http://schemas.microsoft.com/office/2006/metadata/properties/metaAttributes" ct:_="" ma:_="" ma:contentTypeName="Document" ma:contentTypeID="0x01010072A3342A4612824A984C9D3B6A427442" ma:contentTypeVersion="8" ma:contentTypeDescription="Create a new document." ma:contentTypeScope="" ma:versionID="a6ab8473d9b7c3f86d452009d11bc564">
  <xsd:schema xmlns:xsd="http://www.w3.org/2001/XMLSchema" xmlns:xs="http://www.w3.org/2001/XMLSchema" xmlns:p="http://schemas.microsoft.com/office/2006/metadata/properties" xmlns:ns2="41cfcdc3-71d6-4f22-98da-a03455e31e1e" xmlns:ns3="f6c43736-06a3-4b01-9241-d507a38380c5" targetNamespace="http://schemas.microsoft.com/office/2006/metadata/properties" ma:root="true" ma:fieldsID="c4f460adf626c0f020155bcf5a1d9ecf" ns2:_="" ns3:_="">
    <xsd:import namespace="41cfcdc3-71d6-4f22-98da-a03455e31e1e"/>
    <xsd:import namespace="f6c43736-06a3-4b01-9241-d507a38380c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cfcdc3-71d6-4f22-98da-a03455e31e1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6c43736-06a3-4b01-9241-d507a38380c5"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CC2817D-4C97-4B64-8971-3B82218F0E7C}">
  <ds:schemaRefs>
    <ds:schemaRef ds:uri="http://schemas.openxmlformats.org/package/2006/metadata/core-properties"/>
    <ds:schemaRef ds:uri="http://schemas.microsoft.com/office/infopath/2007/PartnerControls"/>
    <ds:schemaRef ds:uri="http://www.w3.org/XML/1998/namespace"/>
    <ds:schemaRef ds:uri="41cfcdc3-71d6-4f22-98da-a03455e31e1e"/>
    <ds:schemaRef ds:uri="http://schemas.microsoft.com/office/2006/documentManagement/types"/>
    <ds:schemaRef ds:uri="http://purl.org/dc/elements/1.1/"/>
    <ds:schemaRef ds:uri="http://purl.org/dc/terms/"/>
    <ds:schemaRef ds:uri="f6c43736-06a3-4b01-9241-d507a38380c5"/>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2916BC72-8BF2-437E-AAED-829A1B7442F7}">
  <ds:schemaRefs>
    <ds:schemaRef ds:uri="Microsoft.SharePoint.Taxonomy.ContentTypeSync"/>
  </ds:schemaRefs>
</ds:datastoreItem>
</file>

<file path=customXml/itemProps3.xml><?xml version="1.0" encoding="utf-8"?>
<ds:datastoreItem xmlns:ds="http://schemas.openxmlformats.org/officeDocument/2006/customXml" ds:itemID="{97D1F752-A263-428F-80CA-678DEEBBA1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cfcdc3-71d6-4f22-98da-a03455e31e1e"/>
    <ds:schemaRef ds:uri="f6c43736-06a3-4b01-9241-d507a38380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27CF7434-E26D-4085-9ED2-B86CC45AE79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Henkel PPT Template_Sample slides</Template>
  <TotalTime>0</TotalTime>
  <Words>5430</Words>
  <Application>Microsoft Office PowerPoint</Application>
  <PresentationFormat>Benutzerdefiniert</PresentationFormat>
  <Paragraphs>205</Paragraphs>
  <Slides>28</Slides>
  <Notes>6</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28</vt:i4>
      </vt:variant>
    </vt:vector>
  </HeadingPairs>
  <TitlesOfParts>
    <vt:vector size="36" baseType="lpstr">
      <vt:lpstr>Arial</vt:lpstr>
      <vt:lpstr>GT Flexa Rg</vt:lpstr>
      <vt:lpstr>PictosNT</vt:lpstr>
      <vt:lpstr>Segoe UI</vt:lpstr>
      <vt:lpstr>system-ui</vt:lpstr>
      <vt:lpstr>Wingdings</vt:lpstr>
      <vt:lpstr>Henkel_Master_EN</vt:lpstr>
      <vt:lpstr>think-cell Folie</vt:lpstr>
      <vt:lpstr>LA CÈNE  CONFERENCE IEB</vt:lpstr>
      <vt:lpstr>Agenda</vt:lpstr>
      <vt:lpstr>Les 7 mentions de la cène dans le nouveau testament</vt:lpstr>
      <vt:lpstr>Trois mentions dans les synoptiques le fondement</vt:lpstr>
      <vt:lpstr>deux mentions dans les actes l’HISTOIRE</vt:lpstr>
      <vt:lpstr>deux mentions dans les epitres la doctrine</vt:lpstr>
      <vt:lpstr>deux mentions dans les epitres la doctrine</vt:lpstr>
      <vt:lpstr>LA CÈNE: UN SUJET RICHEMENT COUVERT DANS LE NOUVEAU TESTAMENT (~50 versets)</vt:lpstr>
      <vt:lpstr>Institution contexte repetition?</vt:lpstr>
      <vt:lpstr>Institution: les faits le début du souper</vt:lpstr>
      <vt:lpstr>Institution: les faits le milieu du souper</vt:lpstr>
      <vt:lpstr>CECI EST MON CORPS</vt:lpstr>
      <vt:lpstr>Institution: les faits la fin du souper</vt:lpstr>
      <vt:lpstr>CECI EST MON SANG</vt:lpstr>
      <vt:lpstr>Quelques repères dans l‘ANCIEN TESTAMENT?</vt:lpstr>
      <vt:lpstr>REPETITION ?</vt:lpstr>
      <vt:lpstr>La cÈne etait prise au cours d‘un repas communautaire</vt:lpstr>
      <vt:lpstr>Aspect individuel aspect collectif</vt:lpstr>
      <vt:lpstr>Un geste qui engage ma responsabilite individuelle</vt:lpstr>
      <vt:lpstr>Une expression de communion une dimension collective </vt:lpstr>
      <vt:lpstr>communion table du seigneur discipline</vt:lpstr>
      <vt:lpstr>Une DIMENSION collective qui a des consequences sur ma vie</vt:lpstr>
      <vt:lpstr>Une DIMENSION collective qui a des consequences sur ma vie</vt:lpstr>
      <vt:lpstr>Une DIMENSION collective qui a des consequences sur ma vie</vt:lpstr>
      <vt:lpstr>LA TABLE DU SEIGNEUR EST „GARDÉE“</vt:lpstr>
      <vt:lpstr>LA TABLE DU SEIGNEUR EST „GARDÉE“</vt:lpstr>
      <vt:lpstr>LA TABLE DU SEIGNEUR EST „GARDÉE“ (Complément)</vt:lpstr>
      <vt:lpstr>“En vérité, je vous dis que je ne boirai plus du fruit de la vigne, jusqu’à ce jour où je le boirai, nouveau, dans le royaume de Dieu.  Car toutes les fois que vous mangez ce pain et que vous buvez la coupe, vous annoncez la mort du Seigneur jusqu’à ce qu’il vienne.”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Frederic Jean</dc:creator>
  <cp:lastModifiedBy>Frederic Jean</cp:lastModifiedBy>
  <cp:revision>1</cp:revision>
  <dcterms:created xsi:type="dcterms:W3CDTF">2024-10-12T13:41:45Z</dcterms:created>
  <dcterms:modified xsi:type="dcterms:W3CDTF">2024-10-28T19:19:10Z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0x01010072A3342A4612824A984C9D3B6A427442</vt:lpwstr>
  </property>
</Properties>
</file>