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72" r:id="rId3"/>
  </p:sldMasterIdLst>
  <p:notesMasterIdLst>
    <p:notesMasterId r:id="rId34"/>
  </p:notesMasterIdLst>
  <p:sldIdLst>
    <p:sldId id="256" r:id="rId4"/>
    <p:sldId id="322" r:id="rId5"/>
    <p:sldId id="260" r:id="rId6"/>
    <p:sldId id="307" r:id="rId7"/>
    <p:sldId id="288" r:id="rId8"/>
    <p:sldId id="295" r:id="rId9"/>
    <p:sldId id="289" r:id="rId10"/>
    <p:sldId id="297" r:id="rId11"/>
    <p:sldId id="299" r:id="rId12"/>
    <p:sldId id="292" r:id="rId13"/>
    <p:sldId id="290" r:id="rId14"/>
    <p:sldId id="304" r:id="rId15"/>
    <p:sldId id="275" r:id="rId16"/>
    <p:sldId id="303" r:id="rId17"/>
    <p:sldId id="291" r:id="rId18"/>
    <p:sldId id="324" r:id="rId19"/>
    <p:sldId id="311" r:id="rId20"/>
    <p:sldId id="312" r:id="rId21"/>
    <p:sldId id="306" r:id="rId22"/>
    <p:sldId id="309" r:id="rId23"/>
    <p:sldId id="310" r:id="rId24"/>
    <p:sldId id="323" r:id="rId25"/>
    <p:sldId id="325" r:id="rId26"/>
    <p:sldId id="315" r:id="rId27"/>
    <p:sldId id="318" r:id="rId28"/>
    <p:sldId id="321" r:id="rId29"/>
    <p:sldId id="316" r:id="rId30"/>
    <p:sldId id="319" r:id="rId31"/>
    <p:sldId id="320" r:id="rId32"/>
    <p:sldId id="317" r:id="rId3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jO28Lhl/OxL5nMboGSKM7fJg76x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E71666F-AC39-4B62-802A-3AA59462EB78}">
  <a:tblStyle styleId="{7E71666F-AC39-4B62-802A-3AA59462EB78}"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880" autoAdjust="0"/>
  </p:normalViewPr>
  <p:slideViewPr>
    <p:cSldViewPr snapToGrid="0">
      <p:cViewPr varScale="1">
        <p:scale>
          <a:sx n="67" d="100"/>
          <a:sy n="67" d="100"/>
        </p:scale>
        <p:origin x="379" y="48"/>
      </p:cViewPr>
      <p:guideLst/>
    </p:cSldViewPr>
  </p:slideViewPr>
  <p:notesTextViewPr>
    <p:cViewPr>
      <p:scale>
        <a:sx n="1" d="1"/>
        <a:sy n="1" d="1"/>
      </p:scale>
      <p:origin x="0" y="0"/>
    </p:cViewPr>
  </p:notesTextViewPr>
  <p:sorterViewPr>
    <p:cViewPr>
      <p:scale>
        <a:sx n="100" d="100"/>
        <a:sy n="100" d="100"/>
      </p:scale>
      <p:origin x="0" y="-6883"/>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customschemas.google.com/relationships/presentationmetadata" Target="metadata"/><Relationship Id="rId21" Type="http://schemas.openxmlformats.org/officeDocument/2006/relationships/slide" Target="slides/slide18.xml"/><Relationship Id="rId34" Type="http://schemas.openxmlformats.org/officeDocument/2006/relationships/notesMaster" Target="notesMasters/notesMaster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9920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2" name="Google Shape;11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0684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1498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4955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2587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2021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7745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6504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2759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FR" dirty="0" err="1"/>
              <a:t>Françis</a:t>
            </a:r>
            <a:r>
              <a:rPr lang="fr-FR" dirty="0"/>
              <a:t> </a:t>
            </a:r>
            <a:r>
              <a:rPr lang="fr-FR" dirty="0" err="1"/>
              <a:t>Peabody</a:t>
            </a:r>
            <a:r>
              <a:rPr lang="fr-FR" dirty="0"/>
              <a:t> 1926</a:t>
            </a:r>
            <a:endParaRPr dirty="0"/>
          </a:p>
        </p:txBody>
      </p:sp>
      <p:sp>
        <p:nvSpPr>
          <p:cNvPr id="112" name="Google Shape;11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8503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FR" dirty="0"/>
              <a:t>3 jean 1 : 2 : Bien aimé , je souhaite que tu prospères à tous égards et que tu sois en bonne santé comme prospère l’état de ton âme = </a:t>
            </a:r>
            <a:r>
              <a:rPr lang="fr-FR" dirty="0" err="1"/>
              <a:t>hygiaino</a:t>
            </a:r>
            <a:endParaRPr lang="fr-FR" dirty="0"/>
          </a:p>
          <a:p>
            <a:pPr marL="0" lvl="0" indent="0" algn="l" rtl="0">
              <a:spcBef>
                <a:spcPts val="0"/>
              </a:spcBef>
              <a:spcAft>
                <a:spcPts val="0"/>
              </a:spcAft>
              <a:buNone/>
            </a:pPr>
            <a:r>
              <a:rPr lang="fr-FR" dirty="0" err="1"/>
              <a:t>Sozo</a:t>
            </a:r>
            <a:r>
              <a:rPr lang="fr-FR" dirty="0"/>
              <a:t> ; ta foi t’a guéri</a:t>
            </a:r>
          </a:p>
          <a:p>
            <a:pPr marL="0" lvl="0" indent="0" algn="l" rtl="0">
              <a:spcBef>
                <a:spcPts val="0"/>
              </a:spcBef>
              <a:spcAft>
                <a:spcPts val="0"/>
              </a:spcAft>
              <a:buNone/>
            </a:pPr>
            <a:r>
              <a:rPr lang="fr-FR" dirty="0" err="1"/>
              <a:t>Pv</a:t>
            </a:r>
            <a:r>
              <a:rPr lang="fr-FR" dirty="0"/>
              <a:t> 3 v7-8 : Craignez l’Eternel et détournez-vous du mal cela apportera la santé à ton corps et un rafraîchissement à tes os</a:t>
            </a:r>
          </a:p>
          <a:p>
            <a:pPr marL="0" lvl="0" indent="0" algn="l" rtl="0">
              <a:spcBef>
                <a:spcPts val="0"/>
              </a:spcBef>
              <a:spcAft>
                <a:spcPts val="0"/>
              </a:spcAft>
              <a:buNone/>
            </a:pPr>
            <a:r>
              <a:rPr lang="fr-FR" dirty="0"/>
              <a:t>2 Rois 4 : Elisée et la </a:t>
            </a:r>
            <a:r>
              <a:rPr lang="fr-FR" dirty="0" err="1"/>
              <a:t>sunnamite</a:t>
            </a:r>
            <a:endParaRPr dirty="0"/>
          </a:p>
        </p:txBody>
      </p:sp>
      <p:sp>
        <p:nvSpPr>
          <p:cNvPr id="112" name="Google Shape;11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FR" dirty="0" err="1"/>
              <a:t>Françis</a:t>
            </a:r>
            <a:r>
              <a:rPr lang="fr-FR" dirty="0"/>
              <a:t> </a:t>
            </a:r>
            <a:r>
              <a:rPr lang="fr-FR" dirty="0" err="1"/>
              <a:t>Peabody</a:t>
            </a:r>
            <a:r>
              <a:rPr lang="fr-FR" dirty="0"/>
              <a:t> 1926</a:t>
            </a:r>
            <a:endParaRPr dirty="0"/>
          </a:p>
        </p:txBody>
      </p:sp>
      <p:sp>
        <p:nvSpPr>
          <p:cNvPr id="112" name="Google Shape;11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2889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fr-FR" sz="1200" b="0" i="0" u="none" strike="noStrike" cap="none" dirty="0">
                <a:solidFill>
                  <a:schemeClr val="dk1"/>
                </a:solidFill>
                <a:effectLst/>
                <a:latin typeface="Calibri"/>
                <a:ea typeface="Calibri"/>
                <a:cs typeface="Calibri"/>
                <a:sym typeface="Calibri"/>
              </a:rPr>
              <a:t>En contraste le samaritain montre un amour parfait : </a:t>
            </a:r>
          </a:p>
          <a:p>
            <a:r>
              <a:rPr lang="fr-FR" sz="1200" b="0" i="0" u="none" strike="noStrike" cap="none" dirty="0">
                <a:solidFill>
                  <a:schemeClr val="dk1"/>
                </a:solidFill>
                <a:effectLst/>
                <a:latin typeface="Calibri"/>
                <a:ea typeface="Calibri"/>
                <a:cs typeface="Calibri"/>
                <a:sym typeface="Calibri"/>
              </a:rPr>
              <a:t>- il ne connait pas l’homme dans le besoin (tout laisse à croire que c’est un juif, c’est donc normalement son ennemi)</a:t>
            </a:r>
          </a:p>
          <a:p>
            <a:r>
              <a:rPr lang="fr-FR" sz="1200" b="0" i="0" u="none" strike="noStrike" cap="none" dirty="0">
                <a:solidFill>
                  <a:schemeClr val="dk1"/>
                </a:solidFill>
                <a:effectLst/>
                <a:latin typeface="Calibri"/>
                <a:ea typeface="Calibri"/>
                <a:cs typeface="Calibri"/>
                <a:sym typeface="Calibri"/>
              </a:rPr>
              <a:t>- il voit et il s’arrête- il change son programme</a:t>
            </a:r>
          </a:p>
          <a:p>
            <a:r>
              <a:rPr lang="fr-FR" sz="1200" b="0" i="0" u="none" strike="noStrike" cap="none" dirty="0">
                <a:solidFill>
                  <a:schemeClr val="dk1"/>
                </a:solidFill>
                <a:effectLst/>
                <a:latin typeface="Calibri"/>
                <a:ea typeface="Calibri"/>
                <a:cs typeface="Calibri"/>
                <a:sym typeface="Calibri"/>
              </a:rPr>
              <a:t>- sa motivation est un amour qui vient du cœur : il est littéralement pris au trippe (remué dans ses intestins)</a:t>
            </a:r>
          </a:p>
          <a:p>
            <a:r>
              <a:rPr lang="fr-FR" sz="1200" b="0" i="0" u="none" strike="noStrike" cap="none" dirty="0">
                <a:solidFill>
                  <a:schemeClr val="dk1"/>
                </a:solidFill>
                <a:effectLst/>
                <a:latin typeface="Calibri"/>
                <a:ea typeface="Calibri"/>
                <a:cs typeface="Calibri"/>
                <a:sym typeface="Calibri"/>
              </a:rPr>
              <a:t>- il prend soin efficacement (tout est prévu : huile, le vin)</a:t>
            </a:r>
          </a:p>
          <a:p>
            <a:r>
              <a:rPr lang="fr-FR" sz="1200" b="0" i="0" u="none" strike="noStrike" cap="none" dirty="0">
                <a:solidFill>
                  <a:schemeClr val="dk1"/>
                </a:solidFill>
                <a:effectLst/>
                <a:latin typeface="Calibri"/>
                <a:ea typeface="Calibri"/>
                <a:cs typeface="Calibri"/>
                <a:sym typeface="Calibri"/>
              </a:rPr>
              <a:t>- il donne sans espoir de retour (l’homme n’a plus rien)</a:t>
            </a:r>
          </a:p>
          <a:p>
            <a:r>
              <a:rPr lang="fr-FR" sz="1200" b="0" i="0" u="none" strike="noStrike" cap="none" dirty="0">
                <a:solidFill>
                  <a:schemeClr val="dk1"/>
                </a:solidFill>
                <a:effectLst/>
                <a:latin typeface="Calibri"/>
                <a:ea typeface="Calibri"/>
                <a:cs typeface="Calibri"/>
                <a:sym typeface="Calibri"/>
              </a:rPr>
              <a:t>- il paye tout et plus encore</a:t>
            </a:r>
          </a:p>
          <a:p>
            <a:r>
              <a:rPr lang="fr-FR" sz="1200" b="0" i="0" u="none" strike="noStrike" cap="none" dirty="0">
                <a:solidFill>
                  <a:schemeClr val="dk1"/>
                </a:solidFill>
                <a:effectLst/>
                <a:latin typeface="Calibri"/>
                <a:ea typeface="Calibri"/>
                <a:cs typeface="Calibri"/>
                <a:sym typeface="Calibri"/>
              </a:rPr>
              <a:t>- il promet de prendre des nouvelles en revenant (il tout porte à croire qu’il le fera)</a:t>
            </a:r>
          </a:p>
          <a:p>
            <a:pPr marL="0" lvl="0" indent="0" algn="l" rtl="0">
              <a:spcBef>
                <a:spcPts val="0"/>
              </a:spcBef>
              <a:spcAft>
                <a:spcPts val="0"/>
              </a:spcAft>
              <a:buNone/>
            </a:pPr>
            <a:endParaRPr dirty="0"/>
          </a:p>
        </p:txBody>
      </p:sp>
      <p:sp>
        <p:nvSpPr>
          <p:cNvPr id="112" name="Google Shape;11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81771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FR" dirty="0" err="1"/>
              <a:t>Basiliade</a:t>
            </a:r>
            <a:endParaRPr dirty="0"/>
          </a:p>
        </p:txBody>
      </p:sp>
      <p:sp>
        <p:nvSpPr>
          <p:cNvPr id="112" name="Google Shape;11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6137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FR" dirty="0"/>
              <a:t>2 </a:t>
            </a:r>
            <a:r>
              <a:rPr lang="fr-FR" dirty="0" err="1"/>
              <a:t>Chro</a:t>
            </a:r>
            <a:r>
              <a:rPr lang="fr-FR" dirty="0"/>
              <a:t> 16 v12-13 la trente-neuvième année de son règne, Asa fut malade des pieds, jusqu’à ce que son mal fut extrêmement grand ; et dans sa maladie aussi, il ne rechercha pas l’Eternel, mais les médecins. Et Asa s’endormit avec ses pères, et mourut la quarante et unième année de son règne.</a:t>
            </a:r>
          </a:p>
          <a:p>
            <a:pPr marL="0" lvl="0" indent="0" algn="l" rtl="0">
              <a:spcBef>
                <a:spcPts val="0"/>
              </a:spcBef>
              <a:spcAft>
                <a:spcPts val="0"/>
              </a:spcAft>
              <a:buNone/>
            </a:pPr>
            <a:endParaRPr dirty="0"/>
          </a:p>
        </p:txBody>
      </p:sp>
      <p:sp>
        <p:nvSpPr>
          <p:cNvPr id="112" name="Google Shape;11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2642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5166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4794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9117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FR" dirty="0" err="1"/>
              <a:t>MosaÏque</a:t>
            </a:r>
            <a:r>
              <a:rPr lang="fr-FR" dirty="0"/>
              <a:t> de la chapelle palatine de Palerme (</a:t>
            </a:r>
            <a:r>
              <a:rPr lang="fr-FR" dirty="0" err="1"/>
              <a:t>XIIième</a:t>
            </a:r>
            <a:r>
              <a:rPr lang="fr-FR" dirty="0"/>
              <a:t> siècle)</a:t>
            </a:r>
            <a:endParaRPr dirty="0"/>
          </a:p>
        </p:txBody>
      </p:sp>
      <p:sp>
        <p:nvSpPr>
          <p:cNvPr id="112" name="Google Shape;11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7390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0196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200" b="0" i="1" u="none" strike="noStrike" cap="none" dirty="0">
                <a:solidFill>
                  <a:schemeClr val="dk1"/>
                </a:solidFill>
                <a:effectLst/>
                <a:latin typeface="Calibri"/>
                <a:ea typeface="Calibri"/>
                <a:cs typeface="Calibri"/>
                <a:sym typeface="Calibri"/>
              </a:rPr>
              <a:t>peinture Julius </a:t>
            </a:r>
            <a:r>
              <a:rPr lang="fr-FR" sz="1200" b="0" i="1" u="none" strike="noStrike" cap="none" dirty="0" err="1">
                <a:solidFill>
                  <a:schemeClr val="dk1"/>
                </a:solidFill>
                <a:effectLst/>
                <a:latin typeface="Calibri"/>
                <a:ea typeface="Calibri"/>
                <a:cs typeface="Calibri"/>
                <a:sym typeface="Calibri"/>
              </a:rPr>
              <a:t>Schnorr</a:t>
            </a:r>
            <a:r>
              <a:rPr lang="fr-FR" sz="1200" b="0" i="1" u="none" strike="noStrike" cap="none" dirty="0">
                <a:solidFill>
                  <a:schemeClr val="dk1"/>
                </a:solidFill>
                <a:effectLst/>
                <a:latin typeface="Calibri"/>
                <a:ea typeface="Calibri"/>
                <a:cs typeface="Calibri"/>
                <a:sym typeface="Calibri"/>
              </a:rPr>
              <a:t> von </a:t>
            </a:r>
            <a:r>
              <a:rPr lang="fr-FR" sz="1200" b="0" i="1" u="none" strike="noStrike" cap="none" dirty="0" err="1">
                <a:solidFill>
                  <a:schemeClr val="dk1"/>
                </a:solidFill>
                <a:effectLst/>
                <a:latin typeface="Calibri"/>
                <a:ea typeface="Calibri"/>
                <a:cs typeface="Calibri"/>
                <a:sym typeface="Calibri"/>
              </a:rPr>
              <a:t>Carolsfeld</a:t>
            </a:r>
            <a:r>
              <a:rPr lang="fr-FR" sz="1200" b="0" i="1" u="none" strike="noStrike" cap="none" dirty="0">
                <a:solidFill>
                  <a:schemeClr val="dk1"/>
                </a:solidFill>
                <a:effectLst/>
                <a:latin typeface="Calibri"/>
                <a:ea typeface="Calibri"/>
                <a:cs typeface="Calibri"/>
                <a:sym typeface="Calibri"/>
              </a:rPr>
              <a:t> (mouvement des Nazaréens)</a:t>
            </a:r>
            <a:endParaRPr lang="fr-FR"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dirty="0"/>
          </a:p>
        </p:txBody>
      </p:sp>
      <p:sp>
        <p:nvSpPr>
          <p:cNvPr id="112" name="Google Shape;11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2118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563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dirty="0"/>
              <a:t>- Les souffrances qui découlent de nos erreurs</a:t>
            </a:r>
            <a:endParaRPr dirty="0"/>
          </a:p>
          <a:p>
            <a:pPr marL="0" lvl="0" indent="0" algn="l" rtl="0">
              <a:spcBef>
                <a:spcPts val="0"/>
              </a:spcBef>
              <a:spcAft>
                <a:spcPts val="0"/>
              </a:spcAft>
              <a:buClr>
                <a:schemeClr val="dk1"/>
              </a:buClr>
              <a:buSzPts val="1200"/>
              <a:buFont typeface="Calibri"/>
              <a:buNone/>
            </a:pPr>
            <a:r>
              <a:rPr lang="fr-FR" i="1" dirty="0"/>
              <a:t>Jonas qui refuse d’écouter Dieu, David qui couche avec la femme d’un autre puis s’arrange pour son mari meure.</a:t>
            </a:r>
            <a:endParaRPr dirty="0"/>
          </a:p>
          <a:p>
            <a:pPr marL="0" lvl="0" indent="0" algn="l" rtl="0">
              <a:spcBef>
                <a:spcPts val="0"/>
              </a:spcBef>
              <a:spcAft>
                <a:spcPts val="0"/>
              </a:spcAft>
              <a:buClr>
                <a:schemeClr val="dk1"/>
              </a:buClr>
              <a:buSzPts val="1200"/>
              <a:buFont typeface="Calibri"/>
              <a:buNone/>
            </a:pPr>
            <a:r>
              <a:rPr lang="fr-FR" dirty="0"/>
              <a:t>🡺 La souffrance n’est pas une punition, mais un appel à effectuer des changement bien précis.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fr-FR" dirty="0"/>
              <a:t>Policier Arnaud </a:t>
            </a:r>
            <a:r>
              <a:rPr lang="fr-FR" dirty="0" err="1"/>
              <a:t>Beltrane</a:t>
            </a:r>
            <a:endParaRPr dirty="0"/>
          </a:p>
          <a:p>
            <a:pPr marL="0" lvl="0" indent="0" algn="l" rtl="0">
              <a:spcBef>
                <a:spcPts val="0"/>
              </a:spcBef>
              <a:spcAft>
                <a:spcPts val="0"/>
              </a:spcAft>
              <a:buNone/>
            </a:pPr>
            <a:r>
              <a:rPr lang="fr-FR" dirty="0"/>
              <a:t>- Des souffrances causées par de bonnes actions et une attitude courageuse</a:t>
            </a:r>
            <a:endParaRPr dirty="0"/>
          </a:p>
          <a:p>
            <a:pPr marL="0" lvl="0" indent="0" algn="l" rtl="0">
              <a:spcBef>
                <a:spcPts val="0"/>
              </a:spcBef>
              <a:spcAft>
                <a:spcPts val="0"/>
              </a:spcAft>
              <a:buClr>
                <a:schemeClr val="dk1"/>
              </a:buClr>
              <a:buSzPts val="1200"/>
              <a:buFont typeface="Calibri"/>
              <a:buNone/>
            </a:pPr>
            <a:r>
              <a:rPr lang="fr-FR" i="1" dirty="0"/>
              <a:t>Paul a été maintes fois attaqué, battu, emprisonné pour Christ ; Jérémie a lui aussi été frappé pour avoir dit la vérité au pouvoir en place</a:t>
            </a:r>
            <a:endParaRPr dirty="0"/>
          </a:p>
          <a:p>
            <a:pPr marL="0" lvl="0" indent="0" algn="l" rtl="0">
              <a:spcBef>
                <a:spcPts val="0"/>
              </a:spcBef>
              <a:spcAft>
                <a:spcPts val="0"/>
              </a:spcAft>
              <a:buClr>
                <a:schemeClr val="dk1"/>
              </a:buClr>
              <a:buSzPts val="1200"/>
              <a:buFont typeface="Calibri"/>
              <a:buNone/>
            </a:pPr>
            <a:r>
              <a:rPr lang="fr-FR" dirty="0"/>
              <a:t>🡺 Cette souffrance, qui peut nous submerger de haine et de ressentiment, nous oblige à nous battre pour pardonner</a:t>
            </a: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fr-FR" dirty="0"/>
              <a:t>Cancer</a:t>
            </a:r>
            <a:endParaRPr dirty="0"/>
          </a:p>
          <a:p>
            <a:pPr marL="0" lvl="0" indent="0" algn="l" rtl="0">
              <a:spcBef>
                <a:spcPts val="0"/>
              </a:spcBef>
              <a:spcAft>
                <a:spcPts val="0"/>
              </a:spcAft>
              <a:buNone/>
            </a:pPr>
            <a:r>
              <a:rPr lang="fr-FR" dirty="0"/>
              <a:t>- La souffrance « universelle »</a:t>
            </a:r>
            <a:endParaRPr dirty="0"/>
          </a:p>
          <a:p>
            <a:pPr marL="0" lvl="0" indent="0" algn="l" rtl="0">
              <a:spcBef>
                <a:spcPts val="0"/>
              </a:spcBef>
              <a:spcAft>
                <a:spcPts val="0"/>
              </a:spcAft>
              <a:buClr>
                <a:schemeClr val="dk1"/>
              </a:buClr>
              <a:buSzPts val="1200"/>
              <a:buFont typeface="Calibri"/>
              <a:buNone/>
            </a:pPr>
            <a:r>
              <a:rPr lang="fr-FR" i="1" dirty="0"/>
              <a:t>Marthe et Marie perdent leur frère malade.</a:t>
            </a:r>
            <a:endParaRPr dirty="0"/>
          </a:p>
          <a:p>
            <a:pPr marL="0" lvl="0" indent="-76200" algn="l" rtl="0">
              <a:spcBef>
                <a:spcPts val="0"/>
              </a:spcBef>
              <a:spcAft>
                <a:spcPts val="0"/>
              </a:spcAft>
              <a:buClr>
                <a:schemeClr val="dk1"/>
              </a:buClr>
              <a:buSzPts val="1200"/>
              <a:buFont typeface="Noto Sans Symbols"/>
              <a:buChar char="🡺"/>
            </a:pPr>
            <a:r>
              <a:rPr lang="fr-FR" dirty="0"/>
              <a:t>Cette souffrance, sans exclure la repentance et le pardon, nous pousse vers l’espérance de la foi.</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fr-FR" dirty="0"/>
              <a:t>Enfin, un autre type de souffrance</a:t>
            </a:r>
            <a:endParaRPr dirty="0"/>
          </a:p>
          <a:p>
            <a:pPr marL="0" lvl="0" indent="0" algn="l" rtl="0">
              <a:spcBef>
                <a:spcPts val="0"/>
              </a:spcBef>
              <a:spcAft>
                <a:spcPts val="0"/>
              </a:spcAft>
              <a:buNone/>
            </a:pPr>
            <a:r>
              <a:rPr lang="fr-FR" dirty="0"/>
              <a:t>- La souffrance mystérieuse</a:t>
            </a:r>
            <a:endParaRPr dirty="0"/>
          </a:p>
          <a:p>
            <a:pPr marL="0" lvl="0" indent="0" algn="l" rtl="0">
              <a:spcBef>
                <a:spcPts val="0"/>
              </a:spcBef>
              <a:spcAft>
                <a:spcPts val="0"/>
              </a:spcAft>
              <a:buClr>
                <a:schemeClr val="dk1"/>
              </a:buClr>
              <a:buSzPts val="1200"/>
              <a:buFont typeface="Calibri"/>
              <a:buNone/>
            </a:pPr>
            <a:r>
              <a:rPr lang="fr-FR" i="1" dirty="0"/>
              <a:t>Job qui perd ses enfants, ses richesses et sa santé, cette souffrance restera pour lui mystérieuse et inexplicable.</a:t>
            </a:r>
            <a:endParaRPr lang="fr-FR" i="0" dirty="0"/>
          </a:p>
          <a:p>
            <a:pPr marL="0" lvl="0" indent="0" algn="l" rtl="0">
              <a:spcBef>
                <a:spcPts val="0"/>
              </a:spcBef>
              <a:spcAft>
                <a:spcPts val="0"/>
              </a:spcAft>
              <a:buClr>
                <a:schemeClr val="dk1"/>
              </a:buClr>
              <a:buSzPts val="1200"/>
              <a:buFont typeface="Calibri"/>
              <a:buNone/>
            </a:pPr>
            <a:r>
              <a:rPr lang="fr-FR" i="1" dirty="0"/>
              <a:t>Cette souffrance invite avant tout à la sincérité dans la prière et dans les larmes, à placer délibérément sa confiance en Dieu.</a:t>
            </a:r>
            <a:endParaRPr i="1" dirty="0"/>
          </a:p>
          <a:p>
            <a:pPr marL="0" lvl="0" indent="0" algn="l" rtl="0">
              <a:spcBef>
                <a:spcPts val="0"/>
              </a:spcBef>
              <a:spcAft>
                <a:spcPts val="0"/>
              </a:spcAft>
              <a:buClr>
                <a:schemeClr val="dk1"/>
              </a:buClr>
              <a:buSzPts val="1200"/>
              <a:buFont typeface="Calibri"/>
              <a:buNone/>
            </a:pPr>
            <a:endParaRPr dirty="0"/>
          </a:p>
        </p:txBody>
      </p:sp>
      <p:sp>
        <p:nvSpPr>
          <p:cNvPr id="277" name="Google Shape;27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13</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15"/>
        <p:cNvGrpSpPr/>
        <p:nvPr/>
      </p:nvGrpSpPr>
      <p:grpSpPr>
        <a:xfrm>
          <a:off x="0" y="0"/>
          <a:ext cx="0" cy="0"/>
          <a:chOff x="0" y="0"/>
          <a:chExt cx="0" cy="0"/>
        </a:xfrm>
      </p:grpSpPr>
      <p:sp>
        <p:nvSpPr>
          <p:cNvPr id="16" name="Google Shape;16;p2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re et contenu" type="obj">
  <p:cSld name="Titre et contenu">
    <p:spTree>
      <p:nvGrpSpPr>
        <p:cNvPr id="1" name="Shape 22"/>
        <p:cNvGrpSpPr/>
        <p:nvPr/>
      </p:nvGrpSpPr>
      <p:grpSpPr>
        <a:xfrm>
          <a:off x="0" y="0"/>
          <a:ext cx="0" cy="0"/>
          <a:chOff x="0" y="0"/>
          <a:chExt cx="0" cy="0"/>
        </a:xfrm>
      </p:grpSpPr>
      <p:sp>
        <p:nvSpPr>
          <p:cNvPr id="23" name="Google Shape;23;p3"/>
          <p:cNvSpPr/>
          <p:nvPr/>
        </p:nvSpPr>
        <p:spPr>
          <a:xfrm>
            <a:off x="0" y="0"/>
            <a:ext cx="12192000" cy="2185988"/>
          </a:xfrm>
          <a:custGeom>
            <a:avLst/>
            <a:gdLst/>
            <a:ahLst/>
            <a:cxnLst/>
            <a:rect l="l" t="t" r="r" b="b"/>
            <a:pathLst>
              <a:path w="5760" h="1377" extrusionOk="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24" name="Google Shape;24;p3"/>
          <p:cNvSpPr txBox="1">
            <a:spLocks noGrp="1"/>
          </p:cNvSpPr>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spcBef>
                <a:spcPts val="0"/>
              </a:spcBef>
              <a:spcAft>
                <a:spcPts val="0"/>
              </a:spcAft>
              <a:buClr>
                <a:srgbClr val="FEFEFE"/>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body" idx="1"/>
          </p:nvPr>
        </p:nvSpPr>
        <p:spPr>
          <a:xfrm>
            <a:off x="818712" y="2222287"/>
            <a:ext cx="10554574" cy="3636511"/>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lvl1pPr marL="457200" lvl="0" indent="-342900" algn="l">
              <a:spcBef>
                <a:spcPts val="360"/>
              </a:spcBef>
              <a:spcAft>
                <a:spcPts val="0"/>
              </a:spcAft>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26" name="Google Shape;26;p3"/>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extLst>
      <p:ext uri="{BB962C8B-B14F-4D97-AF65-F5344CB8AC3E}">
        <p14:creationId xmlns:p14="http://schemas.microsoft.com/office/powerpoint/2010/main" val="1060195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Cliquez pour modifier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lvl1pPr>
              <a:defRPr/>
            </a:lvl1pPr>
          </a:lstStyle>
          <a:p>
            <a:pPr>
              <a:buClrTx/>
              <a:defRPr/>
            </a:pPr>
            <a:fld id="{633999F6-6AF9-414C-86D9-D9975C654F12}" type="datetimeFigureOut">
              <a:rPr lang="fr-FR" kern="1200" smtClean="0">
                <a:solidFill>
                  <a:prstClr val="black">
                    <a:tint val="75000"/>
                  </a:prstClr>
                </a:solidFill>
                <a:ea typeface="+mn-ea"/>
              </a:rPr>
              <a:pPr>
                <a:buClrTx/>
                <a:defRPr/>
              </a:pPr>
              <a:t>24/11/2024</a:t>
            </a:fld>
            <a:endParaRPr lang="fr-FR" kern="1200">
              <a:solidFill>
                <a:prstClr val="black">
                  <a:tint val="75000"/>
                </a:prstClr>
              </a:solidFill>
              <a:ea typeface="+mn-ea"/>
            </a:endParaRPr>
          </a:p>
        </p:txBody>
      </p:sp>
      <p:sp>
        <p:nvSpPr>
          <p:cNvPr id="5" name="Espace réservé du pied de page 4"/>
          <p:cNvSpPr>
            <a:spLocks noGrp="1"/>
          </p:cNvSpPr>
          <p:nvPr>
            <p:ph type="ftr" sz="quarter" idx="11"/>
          </p:nvPr>
        </p:nvSpPr>
        <p:spPr/>
        <p:txBody>
          <a:bodyPr/>
          <a:lstStyle>
            <a:lvl1pPr>
              <a:defRPr/>
            </a:lvl1pPr>
          </a:lstStyle>
          <a:p>
            <a:pPr>
              <a:buClrTx/>
              <a:defRPr/>
            </a:pPr>
            <a:endParaRPr lang="fr-FR" kern="1200">
              <a:solidFill>
                <a:prstClr val="black">
                  <a:tint val="75000"/>
                </a:prstClr>
              </a:solidFill>
              <a:ea typeface="+mn-ea"/>
            </a:endParaRPr>
          </a:p>
        </p:txBody>
      </p:sp>
      <p:sp>
        <p:nvSpPr>
          <p:cNvPr id="6" name="Espace réservé du numéro de diapositive 5"/>
          <p:cNvSpPr>
            <a:spLocks noGrp="1"/>
          </p:cNvSpPr>
          <p:nvPr>
            <p:ph type="sldNum" sz="quarter" idx="12"/>
          </p:nvPr>
        </p:nvSpPr>
        <p:spPr/>
        <p:txBody>
          <a:bodyPr/>
          <a:lstStyle>
            <a:lvl1pPr>
              <a:defRPr/>
            </a:lvl1pPr>
          </a:lstStyle>
          <a:p>
            <a:pPr fontAlgn="base">
              <a:spcBef>
                <a:spcPct val="0"/>
              </a:spcBef>
              <a:spcAft>
                <a:spcPct val="0"/>
              </a:spcAft>
              <a:buClrTx/>
              <a:defRPr/>
            </a:pPr>
            <a:fld id="{19406C80-23AC-400F-B0B6-C8DEBC9ADEF1}" type="slidenum">
              <a:rPr lang="fr-FR" altLang="fr-FR" kern="1200" smtClean="0">
                <a:ea typeface="+mn-ea"/>
                <a:cs typeface="Arial" panose="020B0604020202020204" pitchFamily="34" charset="0"/>
              </a:rPr>
              <a:pPr fontAlgn="base">
                <a:spcBef>
                  <a:spcPct val="0"/>
                </a:spcBef>
                <a:spcAft>
                  <a:spcPct val="0"/>
                </a:spcAft>
                <a:buClrTx/>
                <a:defRPr/>
              </a:pPr>
              <a:t>‹N°›</a:t>
            </a:fld>
            <a:endParaRPr lang="fr-FR" altLang="fr-FR" kern="1200">
              <a:ea typeface="+mn-ea"/>
              <a:cs typeface="Arial" panose="020B0604020202020204" pitchFamily="34" charset="0"/>
            </a:endParaRPr>
          </a:p>
        </p:txBody>
      </p:sp>
    </p:spTree>
    <p:extLst>
      <p:ext uri="{BB962C8B-B14F-4D97-AF65-F5344CB8AC3E}">
        <p14:creationId xmlns:p14="http://schemas.microsoft.com/office/powerpoint/2010/main" val="3685442729"/>
      </p:ext>
    </p:extLst>
  </p:cSld>
  <p:clrMapOvr>
    <a:masterClrMapping/>
  </p:clrMapOvr>
  <p:transition spd="slow" advClick="0" advTm="2000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buClrTx/>
              <a:defRPr/>
            </a:pPr>
            <a:fld id="{467AFDDD-2389-40A9-AE25-D5504F33A3DB}" type="datetimeFigureOut">
              <a:rPr lang="fr-FR" kern="1200" smtClean="0">
                <a:solidFill>
                  <a:prstClr val="black">
                    <a:tint val="75000"/>
                  </a:prstClr>
                </a:solidFill>
                <a:ea typeface="+mn-ea"/>
              </a:rPr>
              <a:pPr>
                <a:buClrTx/>
                <a:defRPr/>
              </a:pPr>
              <a:t>24/11/2024</a:t>
            </a:fld>
            <a:endParaRPr lang="fr-FR" kern="1200">
              <a:solidFill>
                <a:prstClr val="black">
                  <a:tint val="75000"/>
                </a:prstClr>
              </a:solidFill>
              <a:ea typeface="+mn-ea"/>
            </a:endParaRPr>
          </a:p>
        </p:txBody>
      </p:sp>
      <p:sp>
        <p:nvSpPr>
          <p:cNvPr id="5" name="Espace réservé du pied de page 4"/>
          <p:cNvSpPr>
            <a:spLocks noGrp="1"/>
          </p:cNvSpPr>
          <p:nvPr>
            <p:ph type="ftr" sz="quarter" idx="11"/>
          </p:nvPr>
        </p:nvSpPr>
        <p:spPr/>
        <p:txBody>
          <a:bodyPr/>
          <a:lstStyle>
            <a:lvl1pPr>
              <a:defRPr/>
            </a:lvl1pPr>
          </a:lstStyle>
          <a:p>
            <a:pPr>
              <a:buClrTx/>
              <a:defRPr/>
            </a:pPr>
            <a:endParaRPr lang="fr-FR" kern="1200">
              <a:solidFill>
                <a:prstClr val="black">
                  <a:tint val="75000"/>
                </a:prstClr>
              </a:solidFill>
              <a:ea typeface="+mn-ea"/>
            </a:endParaRPr>
          </a:p>
        </p:txBody>
      </p:sp>
      <p:sp>
        <p:nvSpPr>
          <p:cNvPr id="6" name="Espace réservé du numéro de diapositive 5"/>
          <p:cNvSpPr>
            <a:spLocks noGrp="1"/>
          </p:cNvSpPr>
          <p:nvPr>
            <p:ph type="sldNum" sz="quarter" idx="12"/>
          </p:nvPr>
        </p:nvSpPr>
        <p:spPr/>
        <p:txBody>
          <a:bodyPr/>
          <a:lstStyle>
            <a:lvl1pPr>
              <a:defRPr/>
            </a:lvl1pPr>
          </a:lstStyle>
          <a:p>
            <a:pPr fontAlgn="base">
              <a:spcBef>
                <a:spcPct val="0"/>
              </a:spcBef>
              <a:spcAft>
                <a:spcPct val="0"/>
              </a:spcAft>
              <a:buClrTx/>
              <a:defRPr/>
            </a:pPr>
            <a:fld id="{3AF9AB4F-AB81-45C0-8A01-DADBE0D24EB8}" type="slidenum">
              <a:rPr lang="fr-FR" altLang="fr-FR" kern="1200" smtClean="0">
                <a:ea typeface="+mn-ea"/>
                <a:cs typeface="Arial" panose="020B0604020202020204" pitchFamily="34" charset="0"/>
              </a:rPr>
              <a:pPr fontAlgn="base">
                <a:spcBef>
                  <a:spcPct val="0"/>
                </a:spcBef>
                <a:spcAft>
                  <a:spcPct val="0"/>
                </a:spcAft>
                <a:buClrTx/>
                <a:defRPr/>
              </a:pPr>
              <a:t>‹N°›</a:t>
            </a:fld>
            <a:endParaRPr lang="fr-FR" altLang="fr-FR" kern="1200">
              <a:ea typeface="+mn-ea"/>
              <a:cs typeface="Arial" panose="020B0604020202020204" pitchFamily="34" charset="0"/>
            </a:endParaRPr>
          </a:p>
        </p:txBody>
      </p:sp>
    </p:spTree>
    <p:extLst>
      <p:ext uri="{BB962C8B-B14F-4D97-AF65-F5344CB8AC3E}">
        <p14:creationId xmlns:p14="http://schemas.microsoft.com/office/powerpoint/2010/main" val="3083390593"/>
      </p:ext>
    </p:extLst>
  </p:cSld>
  <p:clrMapOvr>
    <a:masterClrMapping/>
  </p:clrMapOvr>
  <p:transition spd="slow" advClick="0" advTm="20000"/>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buClrTx/>
              <a:defRPr/>
            </a:pPr>
            <a:fld id="{968300AD-A56D-4822-91A1-93F5C21A9DB6}" type="datetimeFigureOut">
              <a:rPr lang="fr-FR" kern="1200" smtClean="0">
                <a:solidFill>
                  <a:prstClr val="black">
                    <a:tint val="75000"/>
                  </a:prstClr>
                </a:solidFill>
                <a:ea typeface="+mn-ea"/>
              </a:rPr>
              <a:pPr>
                <a:buClrTx/>
                <a:defRPr/>
              </a:pPr>
              <a:t>24/11/2024</a:t>
            </a:fld>
            <a:endParaRPr lang="fr-FR" kern="1200">
              <a:solidFill>
                <a:prstClr val="black">
                  <a:tint val="75000"/>
                </a:prstClr>
              </a:solidFill>
              <a:ea typeface="+mn-ea"/>
            </a:endParaRPr>
          </a:p>
        </p:txBody>
      </p:sp>
      <p:sp>
        <p:nvSpPr>
          <p:cNvPr id="5" name="Espace réservé du pied de page 4"/>
          <p:cNvSpPr>
            <a:spLocks noGrp="1"/>
          </p:cNvSpPr>
          <p:nvPr>
            <p:ph type="ftr" sz="quarter" idx="11"/>
          </p:nvPr>
        </p:nvSpPr>
        <p:spPr/>
        <p:txBody>
          <a:bodyPr/>
          <a:lstStyle>
            <a:lvl1pPr>
              <a:defRPr/>
            </a:lvl1pPr>
          </a:lstStyle>
          <a:p>
            <a:pPr>
              <a:buClrTx/>
              <a:defRPr/>
            </a:pPr>
            <a:endParaRPr lang="fr-FR" kern="1200">
              <a:solidFill>
                <a:prstClr val="black">
                  <a:tint val="75000"/>
                </a:prstClr>
              </a:solidFill>
              <a:ea typeface="+mn-ea"/>
            </a:endParaRPr>
          </a:p>
        </p:txBody>
      </p:sp>
      <p:sp>
        <p:nvSpPr>
          <p:cNvPr id="6" name="Espace réservé du numéro de diapositive 5"/>
          <p:cNvSpPr>
            <a:spLocks noGrp="1"/>
          </p:cNvSpPr>
          <p:nvPr>
            <p:ph type="sldNum" sz="quarter" idx="12"/>
          </p:nvPr>
        </p:nvSpPr>
        <p:spPr/>
        <p:txBody>
          <a:bodyPr/>
          <a:lstStyle>
            <a:lvl1pPr>
              <a:defRPr/>
            </a:lvl1pPr>
          </a:lstStyle>
          <a:p>
            <a:pPr fontAlgn="base">
              <a:spcBef>
                <a:spcPct val="0"/>
              </a:spcBef>
              <a:spcAft>
                <a:spcPct val="0"/>
              </a:spcAft>
              <a:buClrTx/>
              <a:defRPr/>
            </a:pPr>
            <a:fld id="{294A5638-AA55-4418-AA8F-9DE828BD2CB0}" type="slidenum">
              <a:rPr lang="fr-FR" altLang="fr-FR" kern="1200" smtClean="0">
                <a:ea typeface="+mn-ea"/>
                <a:cs typeface="Arial" panose="020B0604020202020204" pitchFamily="34" charset="0"/>
              </a:rPr>
              <a:pPr fontAlgn="base">
                <a:spcBef>
                  <a:spcPct val="0"/>
                </a:spcBef>
                <a:spcAft>
                  <a:spcPct val="0"/>
                </a:spcAft>
                <a:buClrTx/>
                <a:defRPr/>
              </a:pPr>
              <a:t>‹N°›</a:t>
            </a:fld>
            <a:endParaRPr lang="fr-FR" altLang="fr-FR" kern="1200">
              <a:ea typeface="+mn-ea"/>
              <a:cs typeface="Arial" panose="020B0604020202020204" pitchFamily="34" charset="0"/>
            </a:endParaRPr>
          </a:p>
        </p:txBody>
      </p:sp>
    </p:spTree>
    <p:extLst>
      <p:ext uri="{BB962C8B-B14F-4D97-AF65-F5344CB8AC3E}">
        <p14:creationId xmlns:p14="http://schemas.microsoft.com/office/powerpoint/2010/main" val="4132568536"/>
      </p:ext>
    </p:extLst>
  </p:cSld>
  <p:clrMapOvr>
    <a:masterClrMapping/>
  </p:clrMapOvr>
  <p:transition spd="slow" advClick="0" advTm="20000"/>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buClrTx/>
              <a:defRPr/>
            </a:pPr>
            <a:fld id="{42B98489-074C-46E6-A458-6894ED665C12}" type="datetimeFigureOut">
              <a:rPr lang="fr-FR" kern="1200" smtClean="0">
                <a:solidFill>
                  <a:prstClr val="black">
                    <a:tint val="75000"/>
                  </a:prstClr>
                </a:solidFill>
                <a:ea typeface="+mn-ea"/>
              </a:rPr>
              <a:pPr>
                <a:buClrTx/>
                <a:defRPr/>
              </a:pPr>
              <a:t>24/11/2024</a:t>
            </a:fld>
            <a:endParaRPr lang="fr-FR" kern="1200">
              <a:solidFill>
                <a:prstClr val="black">
                  <a:tint val="75000"/>
                </a:prstClr>
              </a:solidFill>
              <a:ea typeface="+mn-ea"/>
            </a:endParaRPr>
          </a:p>
        </p:txBody>
      </p:sp>
      <p:sp>
        <p:nvSpPr>
          <p:cNvPr id="6" name="Espace réservé du pied de page 4"/>
          <p:cNvSpPr>
            <a:spLocks noGrp="1"/>
          </p:cNvSpPr>
          <p:nvPr>
            <p:ph type="ftr" sz="quarter" idx="11"/>
          </p:nvPr>
        </p:nvSpPr>
        <p:spPr/>
        <p:txBody>
          <a:bodyPr/>
          <a:lstStyle>
            <a:lvl1pPr>
              <a:defRPr/>
            </a:lvl1pPr>
          </a:lstStyle>
          <a:p>
            <a:pPr>
              <a:buClrTx/>
              <a:defRPr/>
            </a:pPr>
            <a:endParaRPr lang="fr-FR" kern="1200">
              <a:solidFill>
                <a:prstClr val="black">
                  <a:tint val="75000"/>
                </a:prstClr>
              </a:solidFill>
              <a:ea typeface="+mn-ea"/>
            </a:endParaRPr>
          </a:p>
        </p:txBody>
      </p:sp>
      <p:sp>
        <p:nvSpPr>
          <p:cNvPr id="7" name="Espace réservé du numéro de diapositive 5"/>
          <p:cNvSpPr>
            <a:spLocks noGrp="1"/>
          </p:cNvSpPr>
          <p:nvPr>
            <p:ph type="sldNum" sz="quarter" idx="12"/>
          </p:nvPr>
        </p:nvSpPr>
        <p:spPr/>
        <p:txBody>
          <a:bodyPr/>
          <a:lstStyle>
            <a:lvl1pPr>
              <a:defRPr/>
            </a:lvl1pPr>
          </a:lstStyle>
          <a:p>
            <a:pPr fontAlgn="base">
              <a:spcBef>
                <a:spcPct val="0"/>
              </a:spcBef>
              <a:spcAft>
                <a:spcPct val="0"/>
              </a:spcAft>
              <a:buClrTx/>
              <a:defRPr/>
            </a:pPr>
            <a:fld id="{AB64EEA2-CD40-441E-A65E-E76DDB0F35DE}" type="slidenum">
              <a:rPr lang="fr-FR" altLang="fr-FR" kern="1200" smtClean="0">
                <a:ea typeface="+mn-ea"/>
                <a:cs typeface="Arial" panose="020B0604020202020204" pitchFamily="34" charset="0"/>
              </a:rPr>
              <a:pPr fontAlgn="base">
                <a:spcBef>
                  <a:spcPct val="0"/>
                </a:spcBef>
                <a:spcAft>
                  <a:spcPct val="0"/>
                </a:spcAft>
                <a:buClrTx/>
                <a:defRPr/>
              </a:pPr>
              <a:t>‹N°›</a:t>
            </a:fld>
            <a:endParaRPr lang="fr-FR" altLang="fr-FR" kern="1200">
              <a:ea typeface="+mn-ea"/>
              <a:cs typeface="Arial" panose="020B0604020202020204" pitchFamily="34" charset="0"/>
            </a:endParaRPr>
          </a:p>
        </p:txBody>
      </p:sp>
    </p:spTree>
    <p:extLst>
      <p:ext uri="{BB962C8B-B14F-4D97-AF65-F5344CB8AC3E}">
        <p14:creationId xmlns:p14="http://schemas.microsoft.com/office/powerpoint/2010/main" val="401079718"/>
      </p:ext>
    </p:extLst>
  </p:cSld>
  <p:clrMapOvr>
    <a:masterClrMapping/>
  </p:clrMapOvr>
  <p:transition spd="slow" advClick="0" advTm="20000"/>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buClrTx/>
              <a:defRPr/>
            </a:pPr>
            <a:fld id="{77081C26-08FC-4321-AEDC-CBDF6DB52D3C}" type="datetimeFigureOut">
              <a:rPr lang="fr-FR" kern="1200" smtClean="0">
                <a:solidFill>
                  <a:prstClr val="black">
                    <a:tint val="75000"/>
                  </a:prstClr>
                </a:solidFill>
                <a:ea typeface="+mn-ea"/>
              </a:rPr>
              <a:pPr>
                <a:buClrTx/>
                <a:defRPr/>
              </a:pPr>
              <a:t>24/11/2024</a:t>
            </a:fld>
            <a:endParaRPr lang="fr-FR" kern="1200">
              <a:solidFill>
                <a:prstClr val="black">
                  <a:tint val="75000"/>
                </a:prstClr>
              </a:solidFill>
              <a:ea typeface="+mn-ea"/>
            </a:endParaRPr>
          </a:p>
        </p:txBody>
      </p:sp>
      <p:sp>
        <p:nvSpPr>
          <p:cNvPr id="8" name="Espace réservé du pied de page 4"/>
          <p:cNvSpPr>
            <a:spLocks noGrp="1"/>
          </p:cNvSpPr>
          <p:nvPr>
            <p:ph type="ftr" sz="quarter" idx="11"/>
          </p:nvPr>
        </p:nvSpPr>
        <p:spPr/>
        <p:txBody>
          <a:bodyPr/>
          <a:lstStyle>
            <a:lvl1pPr>
              <a:defRPr/>
            </a:lvl1pPr>
          </a:lstStyle>
          <a:p>
            <a:pPr>
              <a:buClrTx/>
              <a:defRPr/>
            </a:pPr>
            <a:endParaRPr lang="fr-FR" kern="1200">
              <a:solidFill>
                <a:prstClr val="black">
                  <a:tint val="75000"/>
                </a:prstClr>
              </a:solidFill>
              <a:ea typeface="+mn-ea"/>
            </a:endParaRPr>
          </a:p>
        </p:txBody>
      </p:sp>
      <p:sp>
        <p:nvSpPr>
          <p:cNvPr id="9" name="Espace réservé du numéro de diapositive 5"/>
          <p:cNvSpPr>
            <a:spLocks noGrp="1"/>
          </p:cNvSpPr>
          <p:nvPr>
            <p:ph type="sldNum" sz="quarter" idx="12"/>
          </p:nvPr>
        </p:nvSpPr>
        <p:spPr/>
        <p:txBody>
          <a:bodyPr/>
          <a:lstStyle>
            <a:lvl1pPr>
              <a:defRPr/>
            </a:lvl1pPr>
          </a:lstStyle>
          <a:p>
            <a:pPr fontAlgn="base">
              <a:spcBef>
                <a:spcPct val="0"/>
              </a:spcBef>
              <a:spcAft>
                <a:spcPct val="0"/>
              </a:spcAft>
              <a:buClrTx/>
              <a:defRPr/>
            </a:pPr>
            <a:fld id="{F5C8071C-4584-4FB6-89FD-D649997AB0D2}" type="slidenum">
              <a:rPr lang="fr-FR" altLang="fr-FR" kern="1200" smtClean="0">
                <a:ea typeface="+mn-ea"/>
                <a:cs typeface="Arial" panose="020B0604020202020204" pitchFamily="34" charset="0"/>
              </a:rPr>
              <a:pPr fontAlgn="base">
                <a:spcBef>
                  <a:spcPct val="0"/>
                </a:spcBef>
                <a:spcAft>
                  <a:spcPct val="0"/>
                </a:spcAft>
                <a:buClrTx/>
                <a:defRPr/>
              </a:pPr>
              <a:t>‹N°›</a:t>
            </a:fld>
            <a:endParaRPr lang="fr-FR" altLang="fr-FR" kern="1200">
              <a:ea typeface="+mn-ea"/>
              <a:cs typeface="Arial" panose="020B0604020202020204" pitchFamily="34" charset="0"/>
            </a:endParaRPr>
          </a:p>
        </p:txBody>
      </p:sp>
    </p:spTree>
    <p:extLst>
      <p:ext uri="{BB962C8B-B14F-4D97-AF65-F5344CB8AC3E}">
        <p14:creationId xmlns:p14="http://schemas.microsoft.com/office/powerpoint/2010/main" val="3697806797"/>
      </p:ext>
    </p:extLst>
  </p:cSld>
  <p:clrMapOvr>
    <a:masterClrMapping/>
  </p:clrMapOvr>
  <p:transition spd="slow" advClick="0" advTm="2000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3"/>
          <p:cNvSpPr>
            <a:spLocks noGrp="1"/>
          </p:cNvSpPr>
          <p:nvPr>
            <p:ph type="dt" sz="half" idx="10"/>
          </p:nvPr>
        </p:nvSpPr>
        <p:spPr/>
        <p:txBody>
          <a:bodyPr/>
          <a:lstStyle>
            <a:lvl1pPr>
              <a:defRPr/>
            </a:lvl1pPr>
          </a:lstStyle>
          <a:p>
            <a:pPr>
              <a:buClrTx/>
              <a:defRPr/>
            </a:pPr>
            <a:fld id="{4FE7DEFE-5AED-4F9A-8095-7B41CB3D0A0B}" type="datetimeFigureOut">
              <a:rPr lang="fr-FR" kern="1200" smtClean="0">
                <a:solidFill>
                  <a:prstClr val="black">
                    <a:tint val="75000"/>
                  </a:prstClr>
                </a:solidFill>
                <a:ea typeface="+mn-ea"/>
              </a:rPr>
              <a:pPr>
                <a:buClrTx/>
                <a:defRPr/>
              </a:pPr>
              <a:t>24/11/2024</a:t>
            </a:fld>
            <a:endParaRPr lang="fr-FR" kern="1200">
              <a:solidFill>
                <a:prstClr val="black">
                  <a:tint val="75000"/>
                </a:prstClr>
              </a:solidFill>
              <a:ea typeface="+mn-ea"/>
            </a:endParaRPr>
          </a:p>
        </p:txBody>
      </p:sp>
      <p:sp>
        <p:nvSpPr>
          <p:cNvPr id="4" name="Espace réservé du pied de page 4"/>
          <p:cNvSpPr>
            <a:spLocks noGrp="1"/>
          </p:cNvSpPr>
          <p:nvPr>
            <p:ph type="ftr" sz="quarter" idx="11"/>
          </p:nvPr>
        </p:nvSpPr>
        <p:spPr/>
        <p:txBody>
          <a:bodyPr/>
          <a:lstStyle>
            <a:lvl1pPr>
              <a:defRPr/>
            </a:lvl1pPr>
          </a:lstStyle>
          <a:p>
            <a:pPr>
              <a:buClrTx/>
              <a:defRPr/>
            </a:pPr>
            <a:endParaRPr lang="fr-FR" kern="1200">
              <a:solidFill>
                <a:prstClr val="black">
                  <a:tint val="75000"/>
                </a:prstClr>
              </a:solidFill>
              <a:ea typeface="+mn-ea"/>
            </a:endParaRPr>
          </a:p>
        </p:txBody>
      </p:sp>
      <p:sp>
        <p:nvSpPr>
          <p:cNvPr id="5" name="Espace réservé du numéro de diapositive 5"/>
          <p:cNvSpPr>
            <a:spLocks noGrp="1"/>
          </p:cNvSpPr>
          <p:nvPr>
            <p:ph type="sldNum" sz="quarter" idx="12"/>
          </p:nvPr>
        </p:nvSpPr>
        <p:spPr/>
        <p:txBody>
          <a:bodyPr/>
          <a:lstStyle>
            <a:lvl1pPr>
              <a:defRPr/>
            </a:lvl1pPr>
          </a:lstStyle>
          <a:p>
            <a:pPr fontAlgn="base">
              <a:spcBef>
                <a:spcPct val="0"/>
              </a:spcBef>
              <a:spcAft>
                <a:spcPct val="0"/>
              </a:spcAft>
              <a:buClrTx/>
              <a:defRPr/>
            </a:pPr>
            <a:fld id="{8D081D3C-0AB4-462E-86C7-0EDF23DC2AC4}" type="slidenum">
              <a:rPr lang="fr-FR" altLang="fr-FR" kern="1200" smtClean="0">
                <a:ea typeface="+mn-ea"/>
                <a:cs typeface="Arial" panose="020B0604020202020204" pitchFamily="34" charset="0"/>
              </a:rPr>
              <a:pPr fontAlgn="base">
                <a:spcBef>
                  <a:spcPct val="0"/>
                </a:spcBef>
                <a:spcAft>
                  <a:spcPct val="0"/>
                </a:spcAft>
                <a:buClrTx/>
                <a:defRPr/>
              </a:pPr>
              <a:t>‹N°›</a:t>
            </a:fld>
            <a:endParaRPr lang="fr-FR" altLang="fr-FR" kern="1200">
              <a:ea typeface="+mn-ea"/>
              <a:cs typeface="Arial" panose="020B0604020202020204" pitchFamily="34" charset="0"/>
            </a:endParaRPr>
          </a:p>
        </p:txBody>
      </p:sp>
    </p:spTree>
    <p:extLst>
      <p:ext uri="{BB962C8B-B14F-4D97-AF65-F5344CB8AC3E}">
        <p14:creationId xmlns:p14="http://schemas.microsoft.com/office/powerpoint/2010/main" val="3788422170"/>
      </p:ext>
    </p:extLst>
  </p:cSld>
  <p:clrMapOvr>
    <a:masterClrMapping/>
  </p:clrMapOvr>
  <p:transition spd="slow" advClick="0" advTm="20000"/>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buClrTx/>
              <a:defRPr/>
            </a:pPr>
            <a:fld id="{C9DEA49D-BA6E-4212-8C06-CCF91268C804}" type="datetimeFigureOut">
              <a:rPr lang="fr-FR" kern="1200" smtClean="0">
                <a:solidFill>
                  <a:prstClr val="black">
                    <a:tint val="75000"/>
                  </a:prstClr>
                </a:solidFill>
                <a:ea typeface="+mn-ea"/>
              </a:rPr>
              <a:pPr>
                <a:buClrTx/>
                <a:defRPr/>
              </a:pPr>
              <a:t>24/11/2024</a:t>
            </a:fld>
            <a:endParaRPr lang="fr-FR" kern="1200">
              <a:solidFill>
                <a:prstClr val="black">
                  <a:tint val="75000"/>
                </a:prstClr>
              </a:solidFill>
              <a:ea typeface="+mn-ea"/>
            </a:endParaRPr>
          </a:p>
        </p:txBody>
      </p:sp>
      <p:sp>
        <p:nvSpPr>
          <p:cNvPr id="3" name="Espace réservé du pied de page 4"/>
          <p:cNvSpPr>
            <a:spLocks noGrp="1"/>
          </p:cNvSpPr>
          <p:nvPr>
            <p:ph type="ftr" sz="quarter" idx="11"/>
          </p:nvPr>
        </p:nvSpPr>
        <p:spPr/>
        <p:txBody>
          <a:bodyPr/>
          <a:lstStyle>
            <a:lvl1pPr>
              <a:defRPr/>
            </a:lvl1pPr>
          </a:lstStyle>
          <a:p>
            <a:pPr>
              <a:buClrTx/>
              <a:defRPr/>
            </a:pPr>
            <a:endParaRPr lang="fr-FR" kern="1200">
              <a:solidFill>
                <a:prstClr val="black">
                  <a:tint val="75000"/>
                </a:prstClr>
              </a:solidFill>
              <a:ea typeface="+mn-ea"/>
            </a:endParaRPr>
          </a:p>
        </p:txBody>
      </p:sp>
      <p:sp>
        <p:nvSpPr>
          <p:cNvPr id="4" name="Espace réservé du numéro de diapositive 5"/>
          <p:cNvSpPr>
            <a:spLocks noGrp="1"/>
          </p:cNvSpPr>
          <p:nvPr>
            <p:ph type="sldNum" sz="quarter" idx="12"/>
          </p:nvPr>
        </p:nvSpPr>
        <p:spPr/>
        <p:txBody>
          <a:bodyPr/>
          <a:lstStyle>
            <a:lvl1pPr>
              <a:defRPr/>
            </a:lvl1pPr>
          </a:lstStyle>
          <a:p>
            <a:pPr fontAlgn="base">
              <a:spcBef>
                <a:spcPct val="0"/>
              </a:spcBef>
              <a:spcAft>
                <a:spcPct val="0"/>
              </a:spcAft>
              <a:buClrTx/>
              <a:defRPr/>
            </a:pPr>
            <a:fld id="{2B738010-2FC1-4649-B605-B070A4248D83}" type="slidenum">
              <a:rPr lang="fr-FR" altLang="fr-FR" kern="1200" smtClean="0">
                <a:ea typeface="+mn-ea"/>
                <a:cs typeface="Arial" panose="020B0604020202020204" pitchFamily="34" charset="0"/>
              </a:rPr>
              <a:pPr fontAlgn="base">
                <a:spcBef>
                  <a:spcPct val="0"/>
                </a:spcBef>
                <a:spcAft>
                  <a:spcPct val="0"/>
                </a:spcAft>
                <a:buClrTx/>
                <a:defRPr/>
              </a:pPr>
              <a:t>‹N°›</a:t>
            </a:fld>
            <a:endParaRPr lang="fr-FR" altLang="fr-FR" kern="1200">
              <a:ea typeface="+mn-ea"/>
              <a:cs typeface="Arial" panose="020B0604020202020204" pitchFamily="34" charset="0"/>
            </a:endParaRPr>
          </a:p>
        </p:txBody>
      </p:sp>
    </p:spTree>
    <p:extLst>
      <p:ext uri="{BB962C8B-B14F-4D97-AF65-F5344CB8AC3E}">
        <p14:creationId xmlns:p14="http://schemas.microsoft.com/office/powerpoint/2010/main" val="2835073356"/>
      </p:ext>
    </p:extLst>
  </p:cSld>
  <p:clrMapOvr>
    <a:masterClrMapping/>
  </p:clrMapOvr>
  <p:transition spd="slow" advClick="0" advTm="20000"/>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buClrTx/>
              <a:defRPr/>
            </a:pPr>
            <a:fld id="{CCA132DC-3C6F-4352-8F50-9BDD874644AD}" type="datetimeFigureOut">
              <a:rPr lang="fr-FR" kern="1200" smtClean="0">
                <a:solidFill>
                  <a:prstClr val="black">
                    <a:tint val="75000"/>
                  </a:prstClr>
                </a:solidFill>
                <a:ea typeface="+mn-ea"/>
              </a:rPr>
              <a:pPr>
                <a:buClrTx/>
                <a:defRPr/>
              </a:pPr>
              <a:t>24/11/2024</a:t>
            </a:fld>
            <a:endParaRPr lang="fr-FR" kern="1200">
              <a:solidFill>
                <a:prstClr val="black">
                  <a:tint val="75000"/>
                </a:prstClr>
              </a:solidFill>
              <a:ea typeface="+mn-ea"/>
            </a:endParaRPr>
          </a:p>
        </p:txBody>
      </p:sp>
      <p:sp>
        <p:nvSpPr>
          <p:cNvPr id="6" name="Espace réservé du pied de page 4"/>
          <p:cNvSpPr>
            <a:spLocks noGrp="1"/>
          </p:cNvSpPr>
          <p:nvPr>
            <p:ph type="ftr" sz="quarter" idx="11"/>
          </p:nvPr>
        </p:nvSpPr>
        <p:spPr/>
        <p:txBody>
          <a:bodyPr/>
          <a:lstStyle>
            <a:lvl1pPr>
              <a:defRPr/>
            </a:lvl1pPr>
          </a:lstStyle>
          <a:p>
            <a:pPr>
              <a:buClrTx/>
              <a:defRPr/>
            </a:pPr>
            <a:endParaRPr lang="fr-FR" kern="1200">
              <a:solidFill>
                <a:prstClr val="black">
                  <a:tint val="75000"/>
                </a:prstClr>
              </a:solidFill>
              <a:ea typeface="+mn-ea"/>
            </a:endParaRPr>
          </a:p>
        </p:txBody>
      </p:sp>
      <p:sp>
        <p:nvSpPr>
          <p:cNvPr id="7" name="Espace réservé du numéro de diapositive 5"/>
          <p:cNvSpPr>
            <a:spLocks noGrp="1"/>
          </p:cNvSpPr>
          <p:nvPr>
            <p:ph type="sldNum" sz="quarter" idx="12"/>
          </p:nvPr>
        </p:nvSpPr>
        <p:spPr/>
        <p:txBody>
          <a:bodyPr/>
          <a:lstStyle>
            <a:lvl1pPr>
              <a:defRPr/>
            </a:lvl1pPr>
          </a:lstStyle>
          <a:p>
            <a:pPr fontAlgn="base">
              <a:spcBef>
                <a:spcPct val="0"/>
              </a:spcBef>
              <a:spcAft>
                <a:spcPct val="0"/>
              </a:spcAft>
              <a:buClrTx/>
              <a:defRPr/>
            </a:pPr>
            <a:fld id="{B5273900-CBC7-4997-BBF7-866D92704A7B}" type="slidenum">
              <a:rPr lang="fr-FR" altLang="fr-FR" kern="1200" smtClean="0">
                <a:ea typeface="+mn-ea"/>
                <a:cs typeface="Arial" panose="020B0604020202020204" pitchFamily="34" charset="0"/>
              </a:rPr>
              <a:pPr fontAlgn="base">
                <a:spcBef>
                  <a:spcPct val="0"/>
                </a:spcBef>
                <a:spcAft>
                  <a:spcPct val="0"/>
                </a:spcAft>
                <a:buClrTx/>
                <a:defRPr/>
              </a:pPr>
              <a:t>‹N°›</a:t>
            </a:fld>
            <a:endParaRPr lang="fr-FR" altLang="fr-FR" kern="1200">
              <a:ea typeface="+mn-ea"/>
              <a:cs typeface="Arial" panose="020B0604020202020204" pitchFamily="34" charset="0"/>
            </a:endParaRPr>
          </a:p>
        </p:txBody>
      </p:sp>
    </p:spTree>
    <p:extLst>
      <p:ext uri="{BB962C8B-B14F-4D97-AF65-F5344CB8AC3E}">
        <p14:creationId xmlns:p14="http://schemas.microsoft.com/office/powerpoint/2010/main" val="819872093"/>
      </p:ext>
    </p:extLst>
  </p:cSld>
  <p:clrMapOvr>
    <a:masterClrMapping/>
  </p:clrMapOvr>
  <p:transition spd="slow" advClick="0" advTm="20000"/>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buClrTx/>
              <a:defRPr/>
            </a:pPr>
            <a:fld id="{6D542F57-C909-4268-9472-F10925799BCC}" type="datetimeFigureOut">
              <a:rPr lang="fr-FR" kern="1200" smtClean="0">
                <a:solidFill>
                  <a:prstClr val="black">
                    <a:tint val="75000"/>
                  </a:prstClr>
                </a:solidFill>
                <a:ea typeface="+mn-ea"/>
              </a:rPr>
              <a:pPr>
                <a:buClrTx/>
                <a:defRPr/>
              </a:pPr>
              <a:t>24/11/2024</a:t>
            </a:fld>
            <a:endParaRPr lang="fr-FR" kern="1200">
              <a:solidFill>
                <a:prstClr val="black">
                  <a:tint val="75000"/>
                </a:prstClr>
              </a:solidFill>
              <a:ea typeface="+mn-ea"/>
            </a:endParaRPr>
          </a:p>
        </p:txBody>
      </p:sp>
      <p:sp>
        <p:nvSpPr>
          <p:cNvPr id="6" name="Espace réservé du pied de page 4"/>
          <p:cNvSpPr>
            <a:spLocks noGrp="1"/>
          </p:cNvSpPr>
          <p:nvPr>
            <p:ph type="ftr" sz="quarter" idx="11"/>
          </p:nvPr>
        </p:nvSpPr>
        <p:spPr/>
        <p:txBody>
          <a:bodyPr/>
          <a:lstStyle>
            <a:lvl1pPr>
              <a:defRPr/>
            </a:lvl1pPr>
          </a:lstStyle>
          <a:p>
            <a:pPr>
              <a:buClrTx/>
              <a:defRPr/>
            </a:pPr>
            <a:endParaRPr lang="fr-FR" kern="1200">
              <a:solidFill>
                <a:prstClr val="black">
                  <a:tint val="75000"/>
                </a:prstClr>
              </a:solidFill>
              <a:ea typeface="+mn-ea"/>
            </a:endParaRPr>
          </a:p>
        </p:txBody>
      </p:sp>
      <p:sp>
        <p:nvSpPr>
          <p:cNvPr id="7" name="Espace réservé du numéro de diapositive 5"/>
          <p:cNvSpPr>
            <a:spLocks noGrp="1"/>
          </p:cNvSpPr>
          <p:nvPr>
            <p:ph type="sldNum" sz="quarter" idx="12"/>
          </p:nvPr>
        </p:nvSpPr>
        <p:spPr/>
        <p:txBody>
          <a:bodyPr/>
          <a:lstStyle>
            <a:lvl1pPr>
              <a:defRPr/>
            </a:lvl1pPr>
          </a:lstStyle>
          <a:p>
            <a:pPr fontAlgn="base">
              <a:spcBef>
                <a:spcPct val="0"/>
              </a:spcBef>
              <a:spcAft>
                <a:spcPct val="0"/>
              </a:spcAft>
              <a:buClrTx/>
              <a:defRPr/>
            </a:pPr>
            <a:fld id="{E34DF0C8-B7B0-4212-9215-352678C715AE}" type="slidenum">
              <a:rPr lang="fr-FR" altLang="fr-FR" kern="1200" smtClean="0">
                <a:ea typeface="+mn-ea"/>
                <a:cs typeface="Arial" panose="020B0604020202020204" pitchFamily="34" charset="0"/>
              </a:rPr>
              <a:pPr fontAlgn="base">
                <a:spcBef>
                  <a:spcPct val="0"/>
                </a:spcBef>
                <a:spcAft>
                  <a:spcPct val="0"/>
                </a:spcAft>
                <a:buClrTx/>
                <a:defRPr/>
              </a:pPr>
              <a:t>‹N°›</a:t>
            </a:fld>
            <a:endParaRPr lang="fr-FR" altLang="fr-FR" kern="1200">
              <a:ea typeface="+mn-ea"/>
              <a:cs typeface="Arial" panose="020B0604020202020204" pitchFamily="34" charset="0"/>
            </a:endParaRPr>
          </a:p>
        </p:txBody>
      </p:sp>
    </p:spTree>
    <p:extLst>
      <p:ext uri="{BB962C8B-B14F-4D97-AF65-F5344CB8AC3E}">
        <p14:creationId xmlns:p14="http://schemas.microsoft.com/office/powerpoint/2010/main" val="3755869578"/>
      </p:ext>
    </p:extLst>
  </p:cSld>
  <p:clrMapOvr>
    <a:masterClrMapping/>
  </p:clrMapOvr>
  <p:transition spd="slow" advClick="0" advTm="2000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27"/>
        <p:cNvGrpSpPr/>
        <p:nvPr/>
      </p:nvGrpSpPr>
      <p:grpSpPr>
        <a:xfrm>
          <a:off x="0" y="0"/>
          <a:ext cx="0" cy="0"/>
          <a:chOff x="0" y="0"/>
          <a:chExt cx="0" cy="0"/>
        </a:xfrm>
      </p:grpSpPr>
      <p:sp>
        <p:nvSpPr>
          <p:cNvPr id="28" name="Google Shape;28;p2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buClrTx/>
              <a:defRPr/>
            </a:pPr>
            <a:fld id="{148511A9-70AC-4A32-B52E-D28E93928718}" type="datetimeFigureOut">
              <a:rPr lang="fr-FR" kern="1200" smtClean="0">
                <a:solidFill>
                  <a:prstClr val="black">
                    <a:tint val="75000"/>
                  </a:prstClr>
                </a:solidFill>
                <a:ea typeface="+mn-ea"/>
              </a:rPr>
              <a:pPr>
                <a:buClrTx/>
                <a:defRPr/>
              </a:pPr>
              <a:t>24/11/2024</a:t>
            </a:fld>
            <a:endParaRPr lang="fr-FR" kern="1200">
              <a:solidFill>
                <a:prstClr val="black">
                  <a:tint val="75000"/>
                </a:prstClr>
              </a:solidFill>
              <a:ea typeface="+mn-ea"/>
            </a:endParaRPr>
          </a:p>
        </p:txBody>
      </p:sp>
      <p:sp>
        <p:nvSpPr>
          <p:cNvPr id="5" name="Espace réservé du pied de page 4"/>
          <p:cNvSpPr>
            <a:spLocks noGrp="1"/>
          </p:cNvSpPr>
          <p:nvPr>
            <p:ph type="ftr" sz="quarter" idx="11"/>
          </p:nvPr>
        </p:nvSpPr>
        <p:spPr/>
        <p:txBody>
          <a:bodyPr/>
          <a:lstStyle>
            <a:lvl1pPr>
              <a:defRPr/>
            </a:lvl1pPr>
          </a:lstStyle>
          <a:p>
            <a:pPr>
              <a:buClrTx/>
              <a:defRPr/>
            </a:pPr>
            <a:endParaRPr lang="fr-FR" kern="1200">
              <a:solidFill>
                <a:prstClr val="black">
                  <a:tint val="75000"/>
                </a:prstClr>
              </a:solidFill>
              <a:ea typeface="+mn-ea"/>
            </a:endParaRPr>
          </a:p>
        </p:txBody>
      </p:sp>
      <p:sp>
        <p:nvSpPr>
          <p:cNvPr id="6" name="Espace réservé du numéro de diapositive 5"/>
          <p:cNvSpPr>
            <a:spLocks noGrp="1"/>
          </p:cNvSpPr>
          <p:nvPr>
            <p:ph type="sldNum" sz="quarter" idx="12"/>
          </p:nvPr>
        </p:nvSpPr>
        <p:spPr/>
        <p:txBody>
          <a:bodyPr/>
          <a:lstStyle>
            <a:lvl1pPr>
              <a:defRPr/>
            </a:lvl1pPr>
          </a:lstStyle>
          <a:p>
            <a:pPr fontAlgn="base">
              <a:spcBef>
                <a:spcPct val="0"/>
              </a:spcBef>
              <a:spcAft>
                <a:spcPct val="0"/>
              </a:spcAft>
              <a:buClrTx/>
              <a:defRPr/>
            </a:pPr>
            <a:fld id="{C83D5950-264C-457B-B468-297FE2788F7F}" type="slidenum">
              <a:rPr lang="fr-FR" altLang="fr-FR" kern="1200" smtClean="0">
                <a:ea typeface="+mn-ea"/>
                <a:cs typeface="Arial" panose="020B0604020202020204" pitchFamily="34" charset="0"/>
              </a:rPr>
              <a:pPr fontAlgn="base">
                <a:spcBef>
                  <a:spcPct val="0"/>
                </a:spcBef>
                <a:spcAft>
                  <a:spcPct val="0"/>
                </a:spcAft>
                <a:buClrTx/>
                <a:defRPr/>
              </a:pPr>
              <a:t>‹N°›</a:t>
            </a:fld>
            <a:endParaRPr lang="fr-FR" altLang="fr-FR" kern="1200">
              <a:ea typeface="+mn-ea"/>
              <a:cs typeface="Arial" panose="020B0604020202020204" pitchFamily="34" charset="0"/>
            </a:endParaRPr>
          </a:p>
        </p:txBody>
      </p:sp>
    </p:spTree>
    <p:extLst>
      <p:ext uri="{BB962C8B-B14F-4D97-AF65-F5344CB8AC3E}">
        <p14:creationId xmlns:p14="http://schemas.microsoft.com/office/powerpoint/2010/main" val="2330607435"/>
      </p:ext>
    </p:extLst>
  </p:cSld>
  <p:clrMapOvr>
    <a:masterClrMapping/>
  </p:clrMapOvr>
  <p:transition spd="slow" advClick="0" advTm="2000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buClrTx/>
              <a:defRPr/>
            </a:pPr>
            <a:fld id="{56190C18-B017-4679-855B-2B149DC2E92B}" type="datetimeFigureOut">
              <a:rPr lang="fr-FR" kern="1200" smtClean="0">
                <a:solidFill>
                  <a:prstClr val="black">
                    <a:tint val="75000"/>
                  </a:prstClr>
                </a:solidFill>
                <a:ea typeface="+mn-ea"/>
              </a:rPr>
              <a:pPr>
                <a:buClrTx/>
                <a:defRPr/>
              </a:pPr>
              <a:t>24/11/2024</a:t>
            </a:fld>
            <a:endParaRPr lang="fr-FR" kern="1200">
              <a:solidFill>
                <a:prstClr val="black">
                  <a:tint val="75000"/>
                </a:prstClr>
              </a:solidFill>
              <a:ea typeface="+mn-ea"/>
            </a:endParaRPr>
          </a:p>
        </p:txBody>
      </p:sp>
      <p:sp>
        <p:nvSpPr>
          <p:cNvPr id="5" name="Espace réservé du pied de page 4"/>
          <p:cNvSpPr>
            <a:spLocks noGrp="1"/>
          </p:cNvSpPr>
          <p:nvPr>
            <p:ph type="ftr" sz="quarter" idx="11"/>
          </p:nvPr>
        </p:nvSpPr>
        <p:spPr/>
        <p:txBody>
          <a:bodyPr/>
          <a:lstStyle>
            <a:lvl1pPr>
              <a:defRPr/>
            </a:lvl1pPr>
          </a:lstStyle>
          <a:p>
            <a:pPr>
              <a:buClrTx/>
              <a:defRPr/>
            </a:pPr>
            <a:endParaRPr lang="fr-FR" kern="1200">
              <a:solidFill>
                <a:prstClr val="black">
                  <a:tint val="75000"/>
                </a:prstClr>
              </a:solidFill>
              <a:ea typeface="+mn-ea"/>
            </a:endParaRPr>
          </a:p>
        </p:txBody>
      </p:sp>
      <p:sp>
        <p:nvSpPr>
          <p:cNvPr id="6" name="Espace réservé du numéro de diapositive 5"/>
          <p:cNvSpPr>
            <a:spLocks noGrp="1"/>
          </p:cNvSpPr>
          <p:nvPr>
            <p:ph type="sldNum" sz="quarter" idx="12"/>
          </p:nvPr>
        </p:nvSpPr>
        <p:spPr/>
        <p:txBody>
          <a:bodyPr/>
          <a:lstStyle>
            <a:lvl1pPr>
              <a:defRPr/>
            </a:lvl1pPr>
          </a:lstStyle>
          <a:p>
            <a:pPr fontAlgn="base">
              <a:spcBef>
                <a:spcPct val="0"/>
              </a:spcBef>
              <a:spcAft>
                <a:spcPct val="0"/>
              </a:spcAft>
              <a:buClrTx/>
              <a:defRPr/>
            </a:pPr>
            <a:fld id="{5F9DB571-327A-4769-820A-C5018F6E5B2F}" type="slidenum">
              <a:rPr lang="fr-FR" altLang="fr-FR" kern="1200" smtClean="0">
                <a:ea typeface="+mn-ea"/>
                <a:cs typeface="Arial" panose="020B0604020202020204" pitchFamily="34" charset="0"/>
              </a:rPr>
              <a:pPr fontAlgn="base">
                <a:spcBef>
                  <a:spcPct val="0"/>
                </a:spcBef>
                <a:spcAft>
                  <a:spcPct val="0"/>
                </a:spcAft>
                <a:buClrTx/>
                <a:defRPr/>
              </a:pPr>
              <a:t>‹N°›</a:t>
            </a:fld>
            <a:endParaRPr lang="fr-FR" altLang="fr-FR" kern="1200">
              <a:ea typeface="+mn-ea"/>
              <a:cs typeface="Arial" panose="020B0604020202020204" pitchFamily="34" charset="0"/>
            </a:endParaRPr>
          </a:p>
        </p:txBody>
      </p:sp>
    </p:spTree>
    <p:extLst>
      <p:ext uri="{BB962C8B-B14F-4D97-AF65-F5344CB8AC3E}">
        <p14:creationId xmlns:p14="http://schemas.microsoft.com/office/powerpoint/2010/main" val="701509305"/>
      </p:ext>
    </p:extLst>
  </p:cSld>
  <p:clrMapOvr>
    <a:masterClrMapping/>
  </p:clrMapOvr>
  <p:transition spd="slow" advClick="0" advTm="20000"/>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fr-FR"/>
              <a:t>Modifiez le style du titre</a:t>
            </a:r>
            <a:endParaRPr lang="en-US" dirty="0"/>
          </a:p>
        </p:txBody>
      </p:sp>
      <p:sp>
        <p:nvSpPr>
          <p:cNvPr id="3" name="Subtitle 2"/>
          <p:cNvSpPr>
            <a:spLocks noGrp="1"/>
          </p:cNvSpPr>
          <p:nvPr>
            <p:ph type="subTitle" idx="1"/>
          </p:nvPr>
        </p:nvSpPr>
        <p:spPr>
          <a:xfrm>
            <a:off x="2209799" y="3694377"/>
            <a:ext cx="9144000" cy="754025"/>
          </a:xfrm>
        </p:spPr>
        <p:txBody>
          <a:bodyPr anchor="b"/>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lvl1pPr>
              <a:defRPr/>
            </a:lvl1pPr>
          </a:lstStyle>
          <a:p>
            <a:pPr>
              <a:buClrTx/>
              <a:defRPr/>
            </a:pPr>
            <a:fld id="{250877D6-C1D3-4E93-BE27-ACB2C74B8940}" type="datetimeFigureOut">
              <a:rPr lang="fr-FR" kern="120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rPr>
              <a:pPr>
                <a:buClrTx/>
                <a:defRPr/>
              </a:pPr>
              <a:t>24/11/2024</a:t>
            </a:fld>
            <a:endParaRPr lang="fr-FR" kern="120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endParaRPr>
          </a:p>
        </p:txBody>
      </p:sp>
      <p:sp>
        <p:nvSpPr>
          <p:cNvPr id="5" name="Footer Placeholder 4"/>
          <p:cNvSpPr>
            <a:spLocks noGrp="1"/>
          </p:cNvSpPr>
          <p:nvPr>
            <p:ph type="ftr" sz="quarter" idx="11"/>
          </p:nvPr>
        </p:nvSpPr>
        <p:spPr/>
        <p:txBody>
          <a:bodyPr/>
          <a:lstStyle>
            <a:lvl1pPr>
              <a:defRPr/>
            </a:lvl1pPr>
          </a:lstStyle>
          <a:p>
            <a:pPr>
              <a:buClrTx/>
              <a:defRPr/>
            </a:pPr>
            <a:endParaRPr lang="fr-FR" kern="120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buClrTx/>
              <a:defRPr/>
            </a:pPr>
            <a:fld id="{C626EFEB-8A43-4BBF-8B53-DEE1AACECC0F}" type="slidenum">
              <a:rPr lang="fr-FR" altLang="fr-FR" kern="1200" smtClean="0">
                <a:solidFill>
                  <a:prstClr val="white"/>
                </a:solidFill>
                <a:ea typeface="+mn-ea"/>
                <a:cs typeface="Arial" panose="020B0604020202020204" pitchFamily="34" charset="0"/>
              </a:rPr>
              <a:pPr fontAlgn="base">
                <a:spcBef>
                  <a:spcPct val="0"/>
                </a:spcBef>
                <a:spcAft>
                  <a:spcPct val="0"/>
                </a:spcAft>
                <a:buClrTx/>
                <a:defRPr/>
              </a:pPr>
              <a:t>‹N°›</a:t>
            </a:fld>
            <a:endParaRPr lang="fr-FR" altLang="fr-FR" kern="1200">
              <a:solidFill>
                <a:prstClr val="white"/>
              </a:solidFill>
              <a:ea typeface="+mn-ea"/>
              <a:cs typeface="Arial" panose="020B0604020202020204" pitchFamily="34" charset="0"/>
            </a:endParaRPr>
          </a:p>
        </p:txBody>
      </p:sp>
    </p:spTree>
    <p:extLst>
      <p:ext uri="{BB962C8B-B14F-4D97-AF65-F5344CB8AC3E}">
        <p14:creationId xmlns:p14="http://schemas.microsoft.com/office/powerpoint/2010/main" val="1475526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lvl1pPr>
              <a:defRPr/>
            </a:lvl1pPr>
          </a:lstStyle>
          <a:p>
            <a:pPr>
              <a:buClrTx/>
              <a:defRPr/>
            </a:pPr>
            <a:fld id="{B22F74B3-94D9-40EB-9A41-707CE8D463BF}" type="datetimeFigureOut">
              <a:rPr lang="fr-FR" kern="120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rPr>
              <a:pPr>
                <a:buClrTx/>
                <a:defRPr/>
              </a:pPr>
              <a:t>24/11/2024</a:t>
            </a:fld>
            <a:endParaRPr lang="fr-FR" kern="120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endParaRPr>
          </a:p>
        </p:txBody>
      </p:sp>
      <p:sp>
        <p:nvSpPr>
          <p:cNvPr id="5" name="Footer Placeholder 4"/>
          <p:cNvSpPr>
            <a:spLocks noGrp="1"/>
          </p:cNvSpPr>
          <p:nvPr>
            <p:ph type="ftr" sz="quarter" idx="11"/>
          </p:nvPr>
        </p:nvSpPr>
        <p:spPr/>
        <p:txBody>
          <a:bodyPr/>
          <a:lstStyle>
            <a:lvl1pPr>
              <a:defRPr/>
            </a:lvl1pPr>
          </a:lstStyle>
          <a:p>
            <a:pPr>
              <a:buClrTx/>
              <a:defRPr/>
            </a:pPr>
            <a:endParaRPr lang="fr-FR" kern="120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buClrTx/>
              <a:defRPr/>
            </a:pPr>
            <a:fld id="{F83E56F3-DB64-4A9C-BCBD-A275F0A9F570}" type="slidenum">
              <a:rPr lang="fr-FR" altLang="fr-FR" kern="1200" smtClean="0">
                <a:solidFill>
                  <a:prstClr val="white"/>
                </a:solidFill>
                <a:ea typeface="+mn-ea"/>
                <a:cs typeface="Arial" panose="020B0604020202020204" pitchFamily="34" charset="0"/>
              </a:rPr>
              <a:pPr fontAlgn="base">
                <a:spcBef>
                  <a:spcPct val="0"/>
                </a:spcBef>
                <a:spcAft>
                  <a:spcPct val="0"/>
                </a:spcAft>
                <a:buClrTx/>
                <a:defRPr/>
              </a:pPr>
              <a:t>‹N°›</a:t>
            </a:fld>
            <a:endParaRPr lang="fr-FR" altLang="fr-FR" kern="1200">
              <a:solidFill>
                <a:prstClr val="white"/>
              </a:solidFill>
              <a:ea typeface="+mn-ea"/>
              <a:cs typeface="Arial" panose="020B0604020202020204" pitchFamily="34" charset="0"/>
            </a:endParaRPr>
          </a:p>
        </p:txBody>
      </p:sp>
    </p:spTree>
    <p:extLst>
      <p:ext uri="{BB962C8B-B14F-4D97-AF65-F5344CB8AC3E}">
        <p14:creationId xmlns:p14="http://schemas.microsoft.com/office/powerpoint/2010/main" val="28370290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fr-FR"/>
              <a:t>Modifiez le style du titre</a:t>
            </a:r>
            <a:endParaRPr lang="en-US" dirty="0"/>
          </a:p>
        </p:txBody>
      </p:sp>
      <p:sp>
        <p:nvSpPr>
          <p:cNvPr id="8" name="Subtitle 2"/>
          <p:cNvSpPr>
            <a:spLocks noGrp="1"/>
          </p:cNvSpPr>
          <p:nvPr>
            <p:ph type="subTitle" idx="1"/>
          </p:nvPr>
        </p:nvSpPr>
        <p:spPr>
          <a:xfrm>
            <a:off x="854532" y="3693676"/>
            <a:ext cx="9144000" cy="754025"/>
          </a:xfrm>
        </p:spPr>
        <p:txBody>
          <a:bodyPr anchor="b"/>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lvl1pPr>
              <a:defRPr/>
            </a:lvl1pPr>
          </a:lstStyle>
          <a:p>
            <a:pPr>
              <a:buClrTx/>
              <a:defRPr/>
            </a:pPr>
            <a:fld id="{0ABFDE88-8E2C-48F1-BB12-3E7C22968C15}" type="datetimeFigureOut">
              <a:rPr lang="fr-FR" kern="120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rPr>
              <a:pPr>
                <a:buClrTx/>
                <a:defRPr/>
              </a:pPr>
              <a:t>24/11/2024</a:t>
            </a:fld>
            <a:endParaRPr lang="fr-FR" kern="120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endParaRPr>
          </a:p>
        </p:txBody>
      </p:sp>
      <p:sp>
        <p:nvSpPr>
          <p:cNvPr id="5" name="Footer Placeholder 4"/>
          <p:cNvSpPr>
            <a:spLocks noGrp="1"/>
          </p:cNvSpPr>
          <p:nvPr>
            <p:ph type="ftr" sz="quarter" idx="11"/>
          </p:nvPr>
        </p:nvSpPr>
        <p:spPr/>
        <p:txBody>
          <a:bodyPr/>
          <a:lstStyle>
            <a:lvl1pPr>
              <a:defRPr/>
            </a:lvl1pPr>
          </a:lstStyle>
          <a:p>
            <a:pPr>
              <a:buClrTx/>
              <a:defRPr/>
            </a:pPr>
            <a:endParaRPr lang="fr-FR" kern="120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buClrTx/>
              <a:defRPr/>
            </a:pPr>
            <a:fld id="{083E4593-1AEB-4908-A6BB-6F364C7EC8F3}" type="slidenum">
              <a:rPr lang="fr-FR" altLang="fr-FR" kern="1200" smtClean="0">
                <a:solidFill>
                  <a:prstClr val="white"/>
                </a:solidFill>
                <a:ea typeface="+mn-ea"/>
                <a:cs typeface="Arial" panose="020B0604020202020204" pitchFamily="34" charset="0"/>
              </a:rPr>
              <a:pPr fontAlgn="base">
                <a:spcBef>
                  <a:spcPct val="0"/>
                </a:spcBef>
                <a:spcAft>
                  <a:spcPct val="0"/>
                </a:spcAft>
                <a:buClrTx/>
                <a:defRPr/>
              </a:pPr>
              <a:t>‹N°›</a:t>
            </a:fld>
            <a:endParaRPr lang="fr-FR" altLang="fr-FR" kern="1200">
              <a:solidFill>
                <a:prstClr val="white"/>
              </a:solidFill>
              <a:ea typeface="+mn-ea"/>
              <a:cs typeface="Arial" panose="020B0604020202020204" pitchFamily="34" charset="0"/>
            </a:endParaRPr>
          </a:p>
        </p:txBody>
      </p:sp>
    </p:spTree>
    <p:extLst>
      <p:ext uri="{BB962C8B-B14F-4D97-AF65-F5344CB8AC3E}">
        <p14:creationId xmlns:p14="http://schemas.microsoft.com/office/powerpoint/2010/main" val="22175040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3"/>
          <p:cNvSpPr>
            <a:spLocks noGrp="1"/>
          </p:cNvSpPr>
          <p:nvPr>
            <p:ph type="dt" sz="half" idx="10"/>
          </p:nvPr>
        </p:nvSpPr>
        <p:spPr/>
        <p:txBody>
          <a:bodyPr/>
          <a:lstStyle>
            <a:lvl1pPr>
              <a:defRPr/>
            </a:lvl1pPr>
          </a:lstStyle>
          <a:p>
            <a:pPr>
              <a:buClrTx/>
              <a:defRPr/>
            </a:pPr>
            <a:fld id="{51CBA2FB-5B36-4C60-8A6D-3611B6D24771}" type="datetimeFigureOut">
              <a:rPr lang="fr-FR" kern="120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rPr>
              <a:pPr>
                <a:buClrTx/>
                <a:defRPr/>
              </a:pPr>
              <a:t>24/11/2024</a:t>
            </a:fld>
            <a:endParaRPr lang="fr-FR" kern="120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endParaRPr>
          </a:p>
        </p:txBody>
      </p:sp>
      <p:sp>
        <p:nvSpPr>
          <p:cNvPr id="6" name="Footer Placeholder 4"/>
          <p:cNvSpPr>
            <a:spLocks noGrp="1"/>
          </p:cNvSpPr>
          <p:nvPr>
            <p:ph type="ftr" sz="quarter" idx="11"/>
          </p:nvPr>
        </p:nvSpPr>
        <p:spPr/>
        <p:txBody>
          <a:bodyPr/>
          <a:lstStyle>
            <a:lvl1pPr>
              <a:defRPr/>
            </a:lvl1pPr>
          </a:lstStyle>
          <a:p>
            <a:pPr>
              <a:buClrTx/>
              <a:defRPr/>
            </a:pPr>
            <a:endParaRPr lang="fr-FR" kern="120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buClrTx/>
              <a:defRPr/>
            </a:pPr>
            <a:fld id="{5ECA3524-5C40-427F-B022-E12950862C0B}" type="slidenum">
              <a:rPr lang="fr-FR" altLang="fr-FR" kern="1200" smtClean="0">
                <a:solidFill>
                  <a:prstClr val="white"/>
                </a:solidFill>
                <a:ea typeface="+mn-ea"/>
                <a:cs typeface="Arial" panose="020B0604020202020204" pitchFamily="34" charset="0"/>
              </a:rPr>
              <a:pPr fontAlgn="base">
                <a:spcBef>
                  <a:spcPct val="0"/>
                </a:spcBef>
                <a:spcAft>
                  <a:spcPct val="0"/>
                </a:spcAft>
                <a:buClrTx/>
                <a:defRPr/>
              </a:pPr>
              <a:t>‹N°›</a:t>
            </a:fld>
            <a:endParaRPr lang="fr-FR" altLang="fr-FR" kern="1200">
              <a:solidFill>
                <a:prstClr val="white"/>
              </a:solidFill>
              <a:ea typeface="+mn-ea"/>
              <a:cs typeface="Arial" panose="020B0604020202020204" pitchFamily="34" charset="0"/>
            </a:endParaRPr>
          </a:p>
        </p:txBody>
      </p:sp>
    </p:spTree>
    <p:extLst>
      <p:ext uri="{BB962C8B-B14F-4D97-AF65-F5344CB8AC3E}">
        <p14:creationId xmlns:p14="http://schemas.microsoft.com/office/powerpoint/2010/main" val="752695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1120000" y="2505075"/>
            <a:ext cx="5025216"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319841" y="1681163"/>
            <a:ext cx="5035548" cy="823912"/>
          </a:xfrm>
        </p:spPr>
        <p:txBody>
          <a:bodyPr anchor="b"/>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fr-FR"/>
              <a:t>Modifier les styles du texte du masque</a:t>
            </a:r>
          </a:p>
        </p:txBody>
      </p:sp>
      <p:sp>
        <p:nvSpPr>
          <p:cNvPr id="6" name="Content Placeholder 5"/>
          <p:cNvSpPr>
            <a:spLocks noGrp="1"/>
          </p:cNvSpPr>
          <p:nvPr>
            <p:ph sz="quarter" idx="4"/>
          </p:nvPr>
        </p:nvSpPr>
        <p:spPr>
          <a:xfrm>
            <a:off x="6319841" y="2505075"/>
            <a:ext cx="503554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3"/>
          <p:cNvSpPr>
            <a:spLocks noGrp="1"/>
          </p:cNvSpPr>
          <p:nvPr>
            <p:ph type="dt" sz="half" idx="10"/>
          </p:nvPr>
        </p:nvSpPr>
        <p:spPr/>
        <p:txBody>
          <a:bodyPr/>
          <a:lstStyle>
            <a:lvl1pPr>
              <a:defRPr/>
            </a:lvl1pPr>
          </a:lstStyle>
          <a:p>
            <a:pPr>
              <a:buClrTx/>
              <a:defRPr/>
            </a:pPr>
            <a:fld id="{C9EF1AC4-2C7B-4FBA-B35D-4BFDCA3EE730}" type="datetimeFigureOut">
              <a:rPr lang="fr-FR" kern="120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rPr>
              <a:pPr>
                <a:buClrTx/>
                <a:defRPr/>
              </a:pPr>
              <a:t>24/11/2024</a:t>
            </a:fld>
            <a:endParaRPr lang="fr-FR" kern="120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endParaRPr>
          </a:p>
        </p:txBody>
      </p:sp>
      <p:sp>
        <p:nvSpPr>
          <p:cNvPr id="8" name="Footer Placeholder 4"/>
          <p:cNvSpPr>
            <a:spLocks noGrp="1"/>
          </p:cNvSpPr>
          <p:nvPr>
            <p:ph type="ftr" sz="quarter" idx="11"/>
          </p:nvPr>
        </p:nvSpPr>
        <p:spPr/>
        <p:txBody>
          <a:bodyPr/>
          <a:lstStyle>
            <a:lvl1pPr>
              <a:defRPr/>
            </a:lvl1pPr>
          </a:lstStyle>
          <a:p>
            <a:pPr>
              <a:buClrTx/>
              <a:defRPr/>
            </a:pPr>
            <a:endParaRPr lang="fr-FR" kern="120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buClrTx/>
              <a:defRPr/>
            </a:pPr>
            <a:fld id="{D23A8638-7A0D-4EAC-9FF1-186CD4F58B41}" type="slidenum">
              <a:rPr lang="fr-FR" altLang="fr-FR" kern="1200" smtClean="0">
                <a:solidFill>
                  <a:prstClr val="white"/>
                </a:solidFill>
                <a:ea typeface="+mn-ea"/>
                <a:cs typeface="Arial" panose="020B0604020202020204" pitchFamily="34" charset="0"/>
              </a:rPr>
              <a:pPr fontAlgn="base">
                <a:spcBef>
                  <a:spcPct val="0"/>
                </a:spcBef>
                <a:spcAft>
                  <a:spcPct val="0"/>
                </a:spcAft>
                <a:buClrTx/>
                <a:defRPr/>
              </a:pPr>
              <a:t>‹N°›</a:t>
            </a:fld>
            <a:endParaRPr lang="fr-FR" altLang="fr-FR" kern="1200">
              <a:solidFill>
                <a:prstClr val="white"/>
              </a:solidFill>
              <a:ea typeface="+mn-ea"/>
              <a:cs typeface="Arial" panose="020B0604020202020204" pitchFamily="34" charset="0"/>
            </a:endParaRPr>
          </a:p>
        </p:txBody>
      </p:sp>
    </p:spTree>
    <p:extLst>
      <p:ext uri="{BB962C8B-B14F-4D97-AF65-F5344CB8AC3E}">
        <p14:creationId xmlns:p14="http://schemas.microsoft.com/office/powerpoint/2010/main" val="5475064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3"/>
          <p:cNvSpPr>
            <a:spLocks noGrp="1"/>
          </p:cNvSpPr>
          <p:nvPr>
            <p:ph type="dt" sz="half" idx="10"/>
          </p:nvPr>
        </p:nvSpPr>
        <p:spPr/>
        <p:txBody>
          <a:bodyPr/>
          <a:lstStyle>
            <a:lvl1pPr>
              <a:defRPr/>
            </a:lvl1pPr>
          </a:lstStyle>
          <a:p>
            <a:pPr>
              <a:buClrTx/>
              <a:defRPr/>
            </a:pPr>
            <a:fld id="{E168343D-C4CB-43A2-A71D-2714B13A64CB}" type="datetimeFigureOut">
              <a:rPr lang="fr-FR" kern="120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rPr>
              <a:pPr>
                <a:buClrTx/>
                <a:defRPr/>
              </a:pPr>
              <a:t>24/11/2024</a:t>
            </a:fld>
            <a:endParaRPr lang="fr-FR" kern="120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endParaRPr>
          </a:p>
        </p:txBody>
      </p:sp>
      <p:sp>
        <p:nvSpPr>
          <p:cNvPr id="4" name="Footer Placeholder 4"/>
          <p:cNvSpPr>
            <a:spLocks noGrp="1"/>
          </p:cNvSpPr>
          <p:nvPr>
            <p:ph type="ftr" sz="quarter" idx="11"/>
          </p:nvPr>
        </p:nvSpPr>
        <p:spPr/>
        <p:txBody>
          <a:bodyPr/>
          <a:lstStyle>
            <a:lvl1pPr>
              <a:defRPr/>
            </a:lvl1pPr>
          </a:lstStyle>
          <a:p>
            <a:pPr>
              <a:buClrTx/>
              <a:defRPr/>
            </a:pPr>
            <a:endParaRPr lang="fr-FR" kern="120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buClrTx/>
              <a:defRPr/>
            </a:pPr>
            <a:fld id="{8A7441A9-4F87-4979-966A-4086BD21D3ED}" type="slidenum">
              <a:rPr lang="fr-FR" altLang="fr-FR" kern="1200" smtClean="0">
                <a:solidFill>
                  <a:prstClr val="white"/>
                </a:solidFill>
                <a:ea typeface="+mn-ea"/>
                <a:cs typeface="Arial" panose="020B0604020202020204" pitchFamily="34" charset="0"/>
              </a:rPr>
              <a:pPr fontAlgn="base">
                <a:spcBef>
                  <a:spcPct val="0"/>
                </a:spcBef>
                <a:spcAft>
                  <a:spcPct val="0"/>
                </a:spcAft>
                <a:buClrTx/>
                <a:defRPr/>
              </a:pPr>
              <a:t>‹N°›</a:t>
            </a:fld>
            <a:endParaRPr lang="fr-FR" altLang="fr-FR" kern="1200">
              <a:solidFill>
                <a:prstClr val="white"/>
              </a:solidFill>
              <a:ea typeface="+mn-ea"/>
              <a:cs typeface="Arial" panose="020B0604020202020204" pitchFamily="34" charset="0"/>
            </a:endParaRPr>
          </a:p>
        </p:txBody>
      </p:sp>
    </p:spTree>
    <p:extLst>
      <p:ext uri="{BB962C8B-B14F-4D97-AF65-F5344CB8AC3E}">
        <p14:creationId xmlns:p14="http://schemas.microsoft.com/office/powerpoint/2010/main" val="37279854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buClrTx/>
              <a:defRPr/>
            </a:pPr>
            <a:fld id="{9A1D7C0E-3833-45D1-8295-3C4A31662543}" type="datetimeFigureOut">
              <a:rPr lang="fr-FR" kern="120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rPr>
              <a:pPr>
                <a:buClrTx/>
                <a:defRPr/>
              </a:pPr>
              <a:t>24/11/2024</a:t>
            </a:fld>
            <a:endParaRPr lang="fr-FR" kern="120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endParaRPr>
          </a:p>
        </p:txBody>
      </p:sp>
      <p:sp>
        <p:nvSpPr>
          <p:cNvPr id="3" name="Footer Placeholder 4"/>
          <p:cNvSpPr>
            <a:spLocks noGrp="1"/>
          </p:cNvSpPr>
          <p:nvPr>
            <p:ph type="ftr" sz="quarter" idx="11"/>
          </p:nvPr>
        </p:nvSpPr>
        <p:spPr/>
        <p:txBody>
          <a:bodyPr/>
          <a:lstStyle>
            <a:lvl1pPr>
              <a:defRPr/>
            </a:lvl1pPr>
          </a:lstStyle>
          <a:p>
            <a:pPr>
              <a:buClrTx/>
              <a:defRPr/>
            </a:pPr>
            <a:endParaRPr lang="fr-FR" kern="120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buClrTx/>
              <a:defRPr/>
            </a:pPr>
            <a:fld id="{E68AE41A-100C-4E27-BE80-4AF561308F83}" type="slidenum">
              <a:rPr lang="fr-FR" altLang="fr-FR" kern="1200" smtClean="0">
                <a:solidFill>
                  <a:prstClr val="white"/>
                </a:solidFill>
                <a:ea typeface="+mn-ea"/>
                <a:cs typeface="Arial" panose="020B0604020202020204" pitchFamily="34" charset="0"/>
              </a:rPr>
              <a:pPr fontAlgn="base">
                <a:spcBef>
                  <a:spcPct val="0"/>
                </a:spcBef>
                <a:spcAft>
                  <a:spcPct val="0"/>
                </a:spcAft>
                <a:buClrTx/>
                <a:defRPr/>
              </a:pPr>
              <a:t>‹N°›</a:t>
            </a:fld>
            <a:endParaRPr lang="fr-FR" altLang="fr-FR" kern="1200">
              <a:solidFill>
                <a:prstClr val="white"/>
              </a:solidFill>
              <a:ea typeface="+mn-ea"/>
              <a:cs typeface="Arial" panose="020B0604020202020204" pitchFamily="34" charset="0"/>
            </a:endParaRPr>
          </a:p>
        </p:txBody>
      </p:sp>
    </p:spTree>
    <p:extLst>
      <p:ext uri="{BB962C8B-B14F-4D97-AF65-F5344CB8AC3E}">
        <p14:creationId xmlns:p14="http://schemas.microsoft.com/office/powerpoint/2010/main" val="2033461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7"/>
            <a:ext cx="6172200" cy="4873625"/>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20001"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3"/>
          <p:cNvSpPr>
            <a:spLocks noGrp="1"/>
          </p:cNvSpPr>
          <p:nvPr>
            <p:ph type="dt" sz="half" idx="10"/>
          </p:nvPr>
        </p:nvSpPr>
        <p:spPr/>
        <p:txBody>
          <a:bodyPr/>
          <a:lstStyle>
            <a:lvl1pPr>
              <a:defRPr/>
            </a:lvl1pPr>
          </a:lstStyle>
          <a:p>
            <a:pPr>
              <a:buClrTx/>
              <a:defRPr/>
            </a:pPr>
            <a:fld id="{14BE9E8D-509D-4F73-9D6F-EA8C682D59F7}" type="datetimeFigureOut">
              <a:rPr lang="fr-FR" kern="120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rPr>
              <a:pPr>
                <a:buClrTx/>
                <a:defRPr/>
              </a:pPr>
              <a:t>24/11/2024</a:t>
            </a:fld>
            <a:endParaRPr lang="fr-FR" kern="120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endParaRPr>
          </a:p>
        </p:txBody>
      </p:sp>
      <p:sp>
        <p:nvSpPr>
          <p:cNvPr id="6" name="Footer Placeholder 4"/>
          <p:cNvSpPr>
            <a:spLocks noGrp="1"/>
          </p:cNvSpPr>
          <p:nvPr>
            <p:ph type="ftr" sz="quarter" idx="11"/>
          </p:nvPr>
        </p:nvSpPr>
        <p:spPr/>
        <p:txBody>
          <a:bodyPr/>
          <a:lstStyle>
            <a:lvl1pPr>
              <a:defRPr/>
            </a:lvl1pPr>
          </a:lstStyle>
          <a:p>
            <a:pPr>
              <a:buClrTx/>
              <a:defRPr/>
            </a:pPr>
            <a:endParaRPr lang="fr-FR" kern="120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buClrTx/>
              <a:defRPr/>
            </a:pPr>
            <a:fld id="{D7310912-49F0-43E2-915C-7EB0B80B9EB1}" type="slidenum">
              <a:rPr lang="fr-FR" altLang="fr-FR" kern="1200" smtClean="0">
                <a:solidFill>
                  <a:prstClr val="white"/>
                </a:solidFill>
                <a:ea typeface="+mn-ea"/>
                <a:cs typeface="Arial" panose="020B0604020202020204" pitchFamily="34" charset="0"/>
              </a:rPr>
              <a:pPr fontAlgn="base">
                <a:spcBef>
                  <a:spcPct val="0"/>
                </a:spcBef>
                <a:spcAft>
                  <a:spcPct val="0"/>
                </a:spcAft>
                <a:buClrTx/>
                <a:defRPr/>
              </a:pPr>
              <a:t>‹N°›</a:t>
            </a:fld>
            <a:endParaRPr lang="fr-FR" altLang="fr-FR" kern="1200">
              <a:solidFill>
                <a:prstClr val="white"/>
              </a:solidFill>
              <a:ea typeface="+mn-ea"/>
              <a:cs typeface="Arial" panose="020B0604020202020204" pitchFamily="34" charset="0"/>
            </a:endParaRPr>
          </a:p>
        </p:txBody>
      </p:sp>
    </p:spTree>
    <p:extLst>
      <p:ext uri="{BB962C8B-B14F-4D97-AF65-F5344CB8AC3E}">
        <p14:creationId xmlns:p14="http://schemas.microsoft.com/office/powerpoint/2010/main" val="3834940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33"/>
        <p:cNvGrpSpPr/>
        <p:nvPr/>
      </p:nvGrpSpPr>
      <p:grpSpPr>
        <a:xfrm>
          <a:off x="0" y="0"/>
          <a:ext cx="0" cy="0"/>
          <a:chOff x="0" y="0"/>
          <a:chExt cx="0" cy="0"/>
        </a:xfrm>
      </p:grpSpPr>
      <p:sp>
        <p:nvSpPr>
          <p:cNvPr id="34" name="Google Shape;34;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endParaRPr lang="en-US" noProof="0" dirty="0"/>
          </a:p>
        </p:txBody>
      </p:sp>
      <p:sp>
        <p:nvSpPr>
          <p:cNvPr id="4" name="Text Placeholder 3"/>
          <p:cNvSpPr>
            <a:spLocks noGrp="1"/>
          </p:cNvSpPr>
          <p:nvPr>
            <p:ph type="body" sz="half" idx="2"/>
          </p:nvPr>
        </p:nvSpPr>
        <p:spPr>
          <a:xfrm>
            <a:off x="1120001"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3"/>
          <p:cNvSpPr>
            <a:spLocks noGrp="1"/>
          </p:cNvSpPr>
          <p:nvPr>
            <p:ph type="dt" sz="half" idx="10"/>
          </p:nvPr>
        </p:nvSpPr>
        <p:spPr/>
        <p:txBody>
          <a:bodyPr/>
          <a:lstStyle>
            <a:lvl1pPr>
              <a:defRPr/>
            </a:lvl1pPr>
          </a:lstStyle>
          <a:p>
            <a:pPr>
              <a:buClrTx/>
              <a:defRPr/>
            </a:pPr>
            <a:fld id="{92C84345-FD06-411C-9CA0-CE715D783422}" type="datetimeFigureOut">
              <a:rPr lang="fr-FR" kern="120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rPr>
              <a:pPr>
                <a:buClrTx/>
                <a:defRPr/>
              </a:pPr>
              <a:t>24/11/2024</a:t>
            </a:fld>
            <a:endParaRPr lang="fr-FR" kern="120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endParaRPr>
          </a:p>
        </p:txBody>
      </p:sp>
      <p:sp>
        <p:nvSpPr>
          <p:cNvPr id="6" name="Footer Placeholder 4"/>
          <p:cNvSpPr>
            <a:spLocks noGrp="1"/>
          </p:cNvSpPr>
          <p:nvPr>
            <p:ph type="ftr" sz="quarter" idx="11"/>
          </p:nvPr>
        </p:nvSpPr>
        <p:spPr/>
        <p:txBody>
          <a:bodyPr/>
          <a:lstStyle>
            <a:lvl1pPr>
              <a:defRPr/>
            </a:lvl1pPr>
          </a:lstStyle>
          <a:p>
            <a:pPr>
              <a:buClrTx/>
              <a:defRPr/>
            </a:pPr>
            <a:endParaRPr lang="fr-FR" kern="120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buClrTx/>
              <a:defRPr/>
            </a:pPr>
            <a:fld id="{02571659-45CC-48CB-9F8A-B6B30460DB6A}" type="slidenum">
              <a:rPr lang="fr-FR" altLang="fr-FR" kern="1200" smtClean="0">
                <a:solidFill>
                  <a:prstClr val="white"/>
                </a:solidFill>
                <a:ea typeface="+mn-ea"/>
                <a:cs typeface="Arial" panose="020B0604020202020204" pitchFamily="34" charset="0"/>
              </a:rPr>
              <a:pPr fontAlgn="base">
                <a:spcBef>
                  <a:spcPct val="0"/>
                </a:spcBef>
                <a:spcAft>
                  <a:spcPct val="0"/>
                </a:spcAft>
                <a:buClrTx/>
                <a:defRPr/>
              </a:pPr>
              <a:t>‹N°›</a:t>
            </a:fld>
            <a:endParaRPr lang="fr-FR" altLang="fr-FR" kern="1200">
              <a:solidFill>
                <a:prstClr val="white"/>
              </a:solidFill>
              <a:ea typeface="+mn-ea"/>
              <a:cs typeface="Arial" panose="020B0604020202020204" pitchFamily="34" charset="0"/>
            </a:endParaRPr>
          </a:p>
        </p:txBody>
      </p:sp>
    </p:spTree>
    <p:extLst>
      <p:ext uri="{BB962C8B-B14F-4D97-AF65-F5344CB8AC3E}">
        <p14:creationId xmlns:p14="http://schemas.microsoft.com/office/powerpoint/2010/main" val="21674179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2"/>
            <a:ext cx="10515600" cy="819355"/>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839788" y="987427"/>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endParaRPr lang="en-US" noProof="0" dirty="0"/>
          </a:p>
        </p:txBody>
      </p:sp>
      <p:sp>
        <p:nvSpPr>
          <p:cNvPr id="4" name="Text Placeholder 3"/>
          <p:cNvSpPr>
            <a:spLocks noGrp="1"/>
          </p:cNvSpPr>
          <p:nvPr>
            <p:ph type="body" sz="half" idx="2"/>
          </p:nvPr>
        </p:nvSpPr>
        <p:spPr>
          <a:xfrm>
            <a:off x="839789"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3"/>
          <p:cNvSpPr>
            <a:spLocks noGrp="1"/>
          </p:cNvSpPr>
          <p:nvPr>
            <p:ph type="dt" sz="half" idx="10"/>
          </p:nvPr>
        </p:nvSpPr>
        <p:spPr/>
        <p:txBody>
          <a:bodyPr/>
          <a:lstStyle>
            <a:lvl1pPr>
              <a:defRPr/>
            </a:lvl1pPr>
          </a:lstStyle>
          <a:p>
            <a:pPr>
              <a:buClrTx/>
              <a:defRPr/>
            </a:pPr>
            <a:fld id="{938B0D28-D05D-4D00-8848-A0160D862EF8}" type="datetimeFigureOut">
              <a:rPr lang="fr-FR" kern="120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rPr>
              <a:pPr>
                <a:buClrTx/>
                <a:defRPr/>
              </a:pPr>
              <a:t>24/11/2024</a:t>
            </a:fld>
            <a:endParaRPr lang="fr-FR" kern="120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endParaRPr>
          </a:p>
        </p:txBody>
      </p:sp>
      <p:sp>
        <p:nvSpPr>
          <p:cNvPr id="6" name="Footer Placeholder 4"/>
          <p:cNvSpPr>
            <a:spLocks noGrp="1"/>
          </p:cNvSpPr>
          <p:nvPr>
            <p:ph type="ftr" sz="quarter" idx="11"/>
          </p:nvPr>
        </p:nvSpPr>
        <p:spPr/>
        <p:txBody>
          <a:bodyPr/>
          <a:lstStyle>
            <a:lvl1pPr>
              <a:defRPr/>
            </a:lvl1pPr>
          </a:lstStyle>
          <a:p>
            <a:pPr>
              <a:buClrTx/>
              <a:defRPr/>
            </a:pPr>
            <a:endParaRPr lang="fr-FR" kern="120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buClrTx/>
              <a:defRPr/>
            </a:pPr>
            <a:fld id="{04AA9BDA-BD88-46C0-82F4-DD7D83583E12}" type="slidenum">
              <a:rPr lang="fr-FR" altLang="fr-FR" kern="1200" smtClean="0">
                <a:solidFill>
                  <a:prstClr val="white"/>
                </a:solidFill>
                <a:ea typeface="+mn-ea"/>
                <a:cs typeface="Arial" panose="020B0604020202020204" pitchFamily="34" charset="0"/>
              </a:rPr>
              <a:pPr fontAlgn="base">
                <a:spcBef>
                  <a:spcPct val="0"/>
                </a:spcBef>
                <a:spcAft>
                  <a:spcPct val="0"/>
                </a:spcAft>
                <a:buClrTx/>
                <a:defRPr/>
              </a:pPr>
              <a:t>‹N°›</a:t>
            </a:fld>
            <a:endParaRPr lang="fr-FR" altLang="fr-FR" kern="1200">
              <a:solidFill>
                <a:prstClr val="white"/>
              </a:solidFill>
              <a:ea typeface="+mn-ea"/>
              <a:cs typeface="Arial" panose="020B0604020202020204" pitchFamily="34" charset="0"/>
            </a:endParaRPr>
          </a:p>
        </p:txBody>
      </p:sp>
    </p:spTree>
    <p:extLst>
      <p:ext uri="{BB962C8B-B14F-4D97-AF65-F5344CB8AC3E}">
        <p14:creationId xmlns:p14="http://schemas.microsoft.com/office/powerpoint/2010/main" val="27853692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lstStyle>
            <a:lvl1pPr>
              <a:defRPr sz="3200"/>
            </a:lvl1pPr>
          </a:lstStyle>
          <a:p>
            <a:r>
              <a:rPr lang="fr-FR"/>
              <a:t>Modifiez le style du titre</a:t>
            </a:r>
            <a:endParaRPr lang="en-US" dirty="0"/>
          </a:p>
        </p:txBody>
      </p:sp>
      <p:sp>
        <p:nvSpPr>
          <p:cNvPr id="4" name="Text Placeholder 3"/>
          <p:cNvSpPr>
            <a:spLocks noGrp="1"/>
          </p:cNvSpPr>
          <p:nvPr>
            <p:ph type="body" sz="half" idx="2"/>
          </p:nvPr>
        </p:nvSpPr>
        <p:spPr>
          <a:xfrm>
            <a:off x="839789"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3"/>
          <p:cNvSpPr>
            <a:spLocks noGrp="1"/>
          </p:cNvSpPr>
          <p:nvPr>
            <p:ph type="dt" sz="half" idx="10"/>
          </p:nvPr>
        </p:nvSpPr>
        <p:spPr/>
        <p:txBody>
          <a:bodyPr/>
          <a:lstStyle>
            <a:lvl1pPr>
              <a:defRPr/>
            </a:lvl1pPr>
          </a:lstStyle>
          <a:p>
            <a:pPr>
              <a:buClrTx/>
              <a:defRPr/>
            </a:pPr>
            <a:fld id="{0EC0E35B-6E28-4FC7-9A94-E65CE7429B01}" type="datetimeFigureOut">
              <a:rPr lang="fr-FR" kern="120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rPr>
              <a:pPr>
                <a:buClrTx/>
                <a:defRPr/>
              </a:pPr>
              <a:t>24/11/2024</a:t>
            </a:fld>
            <a:endParaRPr lang="fr-FR" kern="120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endParaRPr>
          </a:p>
        </p:txBody>
      </p:sp>
      <p:sp>
        <p:nvSpPr>
          <p:cNvPr id="6" name="Footer Placeholder 4"/>
          <p:cNvSpPr>
            <a:spLocks noGrp="1"/>
          </p:cNvSpPr>
          <p:nvPr>
            <p:ph type="ftr" sz="quarter" idx="11"/>
          </p:nvPr>
        </p:nvSpPr>
        <p:spPr/>
        <p:txBody>
          <a:bodyPr/>
          <a:lstStyle>
            <a:lvl1pPr>
              <a:defRPr/>
            </a:lvl1pPr>
          </a:lstStyle>
          <a:p>
            <a:pPr>
              <a:buClrTx/>
              <a:defRPr/>
            </a:pPr>
            <a:endParaRPr lang="fr-FR" kern="120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buClrTx/>
              <a:defRPr/>
            </a:pPr>
            <a:fld id="{40F5CF76-6F68-4624-BC7F-5083D5CD9A4C}" type="slidenum">
              <a:rPr lang="fr-FR" altLang="fr-FR" kern="1200" smtClean="0">
                <a:solidFill>
                  <a:prstClr val="white"/>
                </a:solidFill>
                <a:ea typeface="+mn-ea"/>
                <a:cs typeface="Arial" panose="020B0604020202020204" pitchFamily="34" charset="0"/>
              </a:rPr>
              <a:pPr fontAlgn="base">
                <a:spcBef>
                  <a:spcPct val="0"/>
                </a:spcBef>
                <a:spcAft>
                  <a:spcPct val="0"/>
                </a:spcAft>
                <a:buClrTx/>
                <a:defRPr/>
              </a:pPr>
              <a:t>‹N°›</a:t>
            </a:fld>
            <a:endParaRPr lang="fr-FR" altLang="fr-FR" kern="1200">
              <a:solidFill>
                <a:prstClr val="white"/>
              </a:solidFill>
              <a:ea typeface="+mn-ea"/>
              <a:cs typeface="Arial" panose="020B0604020202020204" pitchFamily="34" charset="0"/>
            </a:endParaRPr>
          </a:p>
        </p:txBody>
      </p:sp>
    </p:spTree>
    <p:extLst>
      <p:ext uri="{BB962C8B-B14F-4D97-AF65-F5344CB8AC3E}">
        <p14:creationId xmlns:p14="http://schemas.microsoft.com/office/powerpoint/2010/main" val="25970844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5" name="TextBox 8"/>
          <p:cNvSpPr txBox="1"/>
          <p:nvPr/>
        </p:nvSpPr>
        <p:spPr>
          <a:xfrm>
            <a:off x="1111251" y="78740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orbel"/>
                <a:ea typeface="+mn-ea"/>
                <a:cs typeface="Arial" panose="020B0604020202020204" pitchFamily="34" charset="0"/>
              </a:rPr>
              <a:t>“</a:t>
            </a:r>
          </a:p>
        </p:txBody>
      </p:sp>
      <p:sp>
        <p:nvSpPr>
          <p:cNvPr id="6" name="TextBox 9"/>
          <p:cNvSpPr txBox="1"/>
          <p:nvPr/>
        </p:nvSpPr>
        <p:spPr>
          <a:xfrm>
            <a:off x="10437284" y="274320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orbel"/>
                <a:ea typeface="+mn-ea"/>
                <a:cs typeface="Arial" panose="020B0604020202020204" pitchFamily="34" charset="0"/>
              </a:rPr>
              <a:t>”</a:t>
            </a:r>
          </a:p>
        </p:txBody>
      </p:sp>
      <p:sp>
        <p:nvSpPr>
          <p:cNvPr id="2" name="Title 1"/>
          <p:cNvSpPr>
            <a:spLocks noGrp="1"/>
          </p:cNvSpPr>
          <p:nvPr>
            <p:ph type="title"/>
          </p:nvPr>
        </p:nvSpPr>
        <p:spPr>
          <a:xfrm>
            <a:off x="1446212" y="365125"/>
            <a:ext cx="9302752" cy="2992904"/>
          </a:xfrm>
        </p:spPr>
        <p:txBody>
          <a:bodyPr/>
          <a:lstStyle>
            <a:lvl1pPr>
              <a:defRPr sz="4400"/>
            </a:lvl1pPr>
          </a:lstStyle>
          <a:p>
            <a:r>
              <a:rPr lang="fr-FR"/>
              <a:t>Modifiez le style du titre</a:t>
            </a:r>
            <a:endParaRPr lang="en-US" dirty="0"/>
          </a:p>
        </p:txBody>
      </p:sp>
      <p:sp>
        <p:nvSpPr>
          <p:cNvPr id="12" name="Text Placeholder 3"/>
          <p:cNvSpPr>
            <a:spLocks noGrp="1"/>
          </p:cNvSpPr>
          <p:nvPr>
            <p:ph type="body" sz="half" idx="13"/>
          </p:nvPr>
        </p:nvSpPr>
        <p:spPr>
          <a:xfrm>
            <a:off x="1720645" y="3365557"/>
            <a:ext cx="8752299" cy="548968"/>
          </a:xfrm>
        </p:spPr>
        <p:txBody>
          <a:bodyPr anchor="t"/>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4" name="Text Placeholder 3"/>
          <p:cNvSpPr>
            <a:spLocks noGrp="1"/>
          </p:cNvSpPr>
          <p:nvPr>
            <p:ph type="body" sz="half" idx="2"/>
          </p:nvPr>
        </p:nvSpPr>
        <p:spPr>
          <a:xfrm>
            <a:off x="838200" y="4501729"/>
            <a:ext cx="10512424" cy="148949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7" name="Date Placeholder 4"/>
          <p:cNvSpPr>
            <a:spLocks noGrp="1"/>
          </p:cNvSpPr>
          <p:nvPr>
            <p:ph type="dt" sz="half" idx="14"/>
          </p:nvPr>
        </p:nvSpPr>
        <p:spPr/>
        <p:txBody>
          <a:bodyPr/>
          <a:lstStyle>
            <a:lvl1pPr>
              <a:defRPr/>
            </a:lvl1pPr>
          </a:lstStyle>
          <a:p>
            <a:pPr>
              <a:buClrTx/>
              <a:defRPr/>
            </a:pPr>
            <a:fld id="{4B5FD5E8-87B9-4C48-AC5F-1451398C4B6D}" type="datetimeFigureOut">
              <a:rPr lang="fr-FR" kern="120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rPr>
              <a:pPr>
                <a:buClrTx/>
                <a:defRPr/>
              </a:pPr>
              <a:t>24/11/2024</a:t>
            </a:fld>
            <a:endParaRPr lang="fr-FR" kern="120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endParaRPr>
          </a:p>
        </p:txBody>
      </p:sp>
      <p:sp>
        <p:nvSpPr>
          <p:cNvPr id="8" name="Footer Placeholder 5"/>
          <p:cNvSpPr>
            <a:spLocks noGrp="1"/>
          </p:cNvSpPr>
          <p:nvPr>
            <p:ph type="ftr" sz="quarter" idx="15"/>
          </p:nvPr>
        </p:nvSpPr>
        <p:spPr/>
        <p:txBody>
          <a:bodyPr/>
          <a:lstStyle>
            <a:lvl1pPr>
              <a:defRPr/>
            </a:lvl1pPr>
          </a:lstStyle>
          <a:p>
            <a:pPr>
              <a:buClrTx/>
              <a:defRPr/>
            </a:pPr>
            <a:endParaRPr lang="fr-FR" kern="120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endParaRPr>
          </a:p>
        </p:txBody>
      </p:sp>
      <p:sp>
        <p:nvSpPr>
          <p:cNvPr id="9" name="Slide Number Placeholder 6"/>
          <p:cNvSpPr>
            <a:spLocks noGrp="1"/>
          </p:cNvSpPr>
          <p:nvPr>
            <p:ph type="sldNum" sz="quarter" idx="16"/>
          </p:nvPr>
        </p:nvSpPr>
        <p:spPr/>
        <p:txBody>
          <a:bodyPr/>
          <a:lstStyle>
            <a:lvl1pPr>
              <a:defRPr/>
            </a:lvl1pPr>
          </a:lstStyle>
          <a:p>
            <a:pPr fontAlgn="base">
              <a:spcBef>
                <a:spcPct val="0"/>
              </a:spcBef>
              <a:spcAft>
                <a:spcPct val="0"/>
              </a:spcAft>
              <a:buClrTx/>
              <a:defRPr/>
            </a:pPr>
            <a:fld id="{06CA0D26-59CA-4D12-B060-991369DCC767}" type="slidenum">
              <a:rPr lang="fr-FR" altLang="fr-FR" kern="1200" smtClean="0">
                <a:solidFill>
                  <a:prstClr val="white"/>
                </a:solidFill>
                <a:ea typeface="+mn-ea"/>
                <a:cs typeface="Arial" panose="020B0604020202020204" pitchFamily="34" charset="0"/>
              </a:rPr>
              <a:pPr fontAlgn="base">
                <a:spcBef>
                  <a:spcPct val="0"/>
                </a:spcBef>
                <a:spcAft>
                  <a:spcPct val="0"/>
                </a:spcAft>
                <a:buClrTx/>
                <a:defRPr/>
              </a:pPr>
              <a:t>‹N°›</a:t>
            </a:fld>
            <a:endParaRPr lang="fr-FR" altLang="fr-FR" kern="1200">
              <a:solidFill>
                <a:prstClr val="white"/>
              </a:solidFill>
              <a:ea typeface="+mn-ea"/>
              <a:cs typeface="Arial" panose="020B0604020202020204" pitchFamily="34" charset="0"/>
            </a:endParaRPr>
          </a:p>
        </p:txBody>
      </p:sp>
    </p:spTree>
    <p:extLst>
      <p:ext uri="{BB962C8B-B14F-4D97-AF65-F5344CB8AC3E}">
        <p14:creationId xmlns:p14="http://schemas.microsoft.com/office/powerpoint/2010/main" val="18030994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9"/>
            <a:ext cx="10515600" cy="2511835"/>
          </a:xfrm>
        </p:spPr>
        <p:txBody>
          <a:bodyPr anchor="b"/>
          <a:lstStyle>
            <a:lvl1pPr>
              <a:defRPr sz="5400"/>
            </a:lvl1pPr>
          </a:lstStyle>
          <a:p>
            <a:r>
              <a:rPr lang="fr-FR"/>
              <a:t>Modifiez le style du titre</a:t>
            </a:r>
            <a:endParaRPr lang="en-US" dirty="0"/>
          </a:p>
        </p:txBody>
      </p:sp>
      <p:sp>
        <p:nvSpPr>
          <p:cNvPr id="4" name="Text Placeholder 3"/>
          <p:cNvSpPr>
            <a:spLocks noGrp="1"/>
          </p:cNvSpPr>
          <p:nvPr>
            <p:ph type="body" sz="half" idx="2"/>
          </p:nvPr>
        </p:nvSpPr>
        <p:spPr>
          <a:xfrm>
            <a:off x="839789"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3"/>
          <p:cNvSpPr>
            <a:spLocks noGrp="1"/>
          </p:cNvSpPr>
          <p:nvPr>
            <p:ph type="dt" sz="half" idx="10"/>
          </p:nvPr>
        </p:nvSpPr>
        <p:spPr/>
        <p:txBody>
          <a:bodyPr/>
          <a:lstStyle>
            <a:lvl1pPr>
              <a:defRPr/>
            </a:lvl1pPr>
          </a:lstStyle>
          <a:p>
            <a:pPr>
              <a:buClrTx/>
              <a:defRPr/>
            </a:pPr>
            <a:fld id="{C7619FEF-E585-4ADA-9268-3F5BF5DBCAC2}" type="datetimeFigureOut">
              <a:rPr lang="fr-FR" kern="120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rPr>
              <a:pPr>
                <a:buClrTx/>
                <a:defRPr/>
              </a:pPr>
              <a:t>24/11/2024</a:t>
            </a:fld>
            <a:endParaRPr lang="fr-FR" kern="120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endParaRPr>
          </a:p>
        </p:txBody>
      </p:sp>
      <p:sp>
        <p:nvSpPr>
          <p:cNvPr id="6" name="Footer Placeholder 4"/>
          <p:cNvSpPr>
            <a:spLocks noGrp="1"/>
          </p:cNvSpPr>
          <p:nvPr>
            <p:ph type="ftr" sz="quarter" idx="11"/>
          </p:nvPr>
        </p:nvSpPr>
        <p:spPr/>
        <p:txBody>
          <a:bodyPr/>
          <a:lstStyle>
            <a:lvl1pPr>
              <a:defRPr/>
            </a:lvl1pPr>
          </a:lstStyle>
          <a:p>
            <a:pPr>
              <a:buClrTx/>
              <a:defRPr/>
            </a:pPr>
            <a:endParaRPr lang="fr-FR" kern="120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buClrTx/>
              <a:defRPr/>
            </a:pPr>
            <a:fld id="{4AD18F17-EC45-4FEA-8028-B747104105CF}" type="slidenum">
              <a:rPr lang="fr-FR" altLang="fr-FR" kern="1200" smtClean="0">
                <a:solidFill>
                  <a:prstClr val="white"/>
                </a:solidFill>
                <a:ea typeface="+mn-ea"/>
                <a:cs typeface="Arial" panose="020B0604020202020204" pitchFamily="34" charset="0"/>
              </a:rPr>
              <a:pPr fontAlgn="base">
                <a:spcBef>
                  <a:spcPct val="0"/>
                </a:spcBef>
                <a:spcAft>
                  <a:spcPct val="0"/>
                </a:spcAft>
                <a:buClrTx/>
                <a:defRPr/>
              </a:pPr>
              <a:t>‹N°›</a:t>
            </a:fld>
            <a:endParaRPr lang="fr-FR" altLang="fr-FR" kern="1200">
              <a:solidFill>
                <a:prstClr val="white"/>
              </a:solidFill>
              <a:ea typeface="+mn-ea"/>
              <a:cs typeface="Arial" panose="020B0604020202020204" pitchFamily="34" charset="0"/>
            </a:endParaRPr>
          </a:p>
        </p:txBody>
      </p:sp>
    </p:spTree>
    <p:extLst>
      <p:ext uri="{BB962C8B-B14F-4D97-AF65-F5344CB8AC3E}">
        <p14:creationId xmlns:p14="http://schemas.microsoft.com/office/powerpoint/2010/main" val="39332327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7"/>
            <a:ext cx="10515600" cy="1325563"/>
          </a:xfrm>
        </p:spPr>
        <p:txBody>
          <a:bodyPr/>
          <a:lstStyle/>
          <a:p>
            <a:r>
              <a:rPr lang="fr-FR"/>
              <a:t>Modifiez le style du titre</a:t>
            </a:r>
            <a:endParaRPr lang="en-US" dirty="0"/>
          </a:p>
        </p:txBody>
      </p:sp>
      <p:sp>
        <p:nvSpPr>
          <p:cNvPr id="7" name="Text Placeholder 2"/>
          <p:cNvSpPr>
            <a:spLocks noGrp="1"/>
          </p:cNvSpPr>
          <p:nvPr>
            <p:ph type="body" idx="1"/>
          </p:nvPr>
        </p:nvSpPr>
        <p:spPr>
          <a:xfrm>
            <a:off x="1337281" y="1885950"/>
            <a:ext cx="2946867"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8" name="Text Placeholder 3"/>
          <p:cNvSpPr>
            <a:spLocks noGrp="1"/>
          </p:cNvSpPr>
          <p:nvPr>
            <p:ph type="body" sz="half" idx="15"/>
          </p:nvPr>
        </p:nvSpPr>
        <p:spPr>
          <a:xfrm>
            <a:off x="1356798" y="2571750"/>
            <a:ext cx="2927351" cy="3589338"/>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9" name="Text Placeholder 4"/>
          <p:cNvSpPr>
            <a:spLocks noGrp="1"/>
          </p:cNvSpPr>
          <p:nvPr>
            <p:ph type="body" sz="quarter" idx="3"/>
          </p:nvPr>
        </p:nvSpPr>
        <p:spPr>
          <a:xfrm>
            <a:off x="4587996" y="1885950"/>
            <a:ext cx="2936241" cy="576262"/>
          </a:xfrm>
        </p:spPr>
        <p:txBody>
          <a:bodyPr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fr-FR"/>
              <a:t>Modifier les styles du texte du masque</a:t>
            </a:r>
          </a:p>
        </p:txBody>
      </p:sp>
      <p:sp>
        <p:nvSpPr>
          <p:cNvPr id="10" name="Text Placeholder 3"/>
          <p:cNvSpPr>
            <a:spLocks noGrp="1"/>
          </p:cNvSpPr>
          <p:nvPr>
            <p:ph type="body" sz="half" idx="16"/>
          </p:nvPr>
        </p:nvSpPr>
        <p:spPr>
          <a:xfrm>
            <a:off x="4577441" y="2571750"/>
            <a:ext cx="2946795" cy="3589338"/>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11" name="Text Placeholder 4"/>
          <p:cNvSpPr>
            <a:spLocks noGrp="1"/>
          </p:cNvSpPr>
          <p:nvPr>
            <p:ph type="body" sz="quarter" idx="13"/>
          </p:nvPr>
        </p:nvSpPr>
        <p:spPr>
          <a:xfrm>
            <a:off x="7829037" y="1885950"/>
            <a:ext cx="2932113" cy="576262"/>
          </a:xfrm>
        </p:spPr>
        <p:txBody>
          <a:bodyPr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fr-FR"/>
              <a:t>Modifier les styles du texte du masque</a:t>
            </a:r>
          </a:p>
        </p:txBody>
      </p:sp>
      <p:sp>
        <p:nvSpPr>
          <p:cNvPr id="12" name="Text Placeholder 3"/>
          <p:cNvSpPr>
            <a:spLocks noGrp="1"/>
          </p:cNvSpPr>
          <p:nvPr>
            <p:ph type="body" sz="half" idx="17"/>
          </p:nvPr>
        </p:nvSpPr>
        <p:spPr>
          <a:xfrm>
            <a:off x="7829037" y="2571750"/>
            <a:ext cx="2932113" cy="3589338"/>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13" name="Date Placeholder 3"/>
          <p:cNvSpPr>
            <a:spLocks noGrp="1"/>
          </p:cNvSpPr>
          <p:nvPr>
            <p:ph type="dt" sz="half" idx="18"/>
          </p:nvPr>
        </p:nvSpPr>
        <p:spPr/>
        <p:txBody>
          <a:bodyPr/>
          <a:lstStyle>
            <a:lvl1pPr>
              <a:defRPr/>
            </a:lvl1pPr>
          </a:lstStyle>
          <a:p>
            <a:pPr>
              <a:buClrTx/>
              <a:defRPr/>
            </a:pPr>
            <a:fld id="{33E57929-D4F0-40D6-AC45-AFF4D7D959AE}" type="datetimeFigureOut">
              <a:rPr lang="fr-FR" kern="120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rPr>
              <a:pPr>
                <a:buClrTx/>
                <a:defRPr/>
              </a:pPr>
              <a:t>24/11/2024</a:t>
            </a:fld>
            <a:endParaRPr lang="fr-FR" kern="120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endParaRPr>
          </a:p>
        </p:txBody>
      </p:sp>
      <p:sp>
        <p:nvSpPr>
          <p:cNvPr id="14" name="Footer Placeholder 4"/>
          <p:cNvSpPr>
            <a:spLocks noGrp="1"/>
          </p:cNvSpPr>
          <p:nvPr>
            <p:ph type="ftr" sz="quarter" idx="19"/>
          </p:nvPr>
        </p:nvSpPr>
        <p:spPr/>
        <p:txBody>
          <a:bodyPr/>
          <a:lstStyle>
            <a:lvl1pPr>
              <a:defRPr/>
            </a:lvl1pPr>
          </a:lstStyle>
          <a:p>
            <a:pPr>
              <a:buClrTx/>
              <a:defRPr/>
            </a:pPr>
            <a:endParaRPr lang="fr-FR" kern="120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endParaRPr>
          </a:p>
        </p:txBody>
      </p:sp>
      <p:sp>
        <p:nvSpPr>
          <p:cNvPr id="16" name="Slide Number Placeholder 5"/>
          <p:cNvSpPr>
            <a:spLocks noGrp="1"/>
          </p:cNvSpPr>
          <p:nvPr>
            <p:ph type="sldNum" sz="quarter" idx="20"/>
          </p:nvPr>
        </p:nvSpPr>
        <p:spPr/>
        <p:txBody>
          <a:bodyPr/>
          <a:lstStyle>
            <a:lvl1pPr>
              <a:defRPr/>
            </a:lvl1pPr>
          </a:lstStyle>
          <a:p>
            <a:pPr fontAlgn="base">
              <a:spcBef>
                <a:spcPct val="0"/>
              </a:spcBef>
              <a:spcAft>
                <a:spcPct val="0"/>
              </a:spcAft>
              <a:buClrTx/>
              <a:defRPr/>
            </a:pPr>
            <a:fld id="{F37C4C89-4BDD-4833-A331-51D008DA4A85}" type="slidenum">
              <a:rPr lang="fr-FR" altLang="fr-FR" kern="1200" smtClean="0">
                <a:solidFill>
                  <a:prstClr val="white"/>
                </a:solidFill>
                <a:ea typeface="+mn-ea"/>
                <a:cs typeface="Arial" panose="020B0604020202020204" pitchFamily="34" charset="0"/>
              </a:rPr>
              <a:pPr fontAlgn="base">
                <a:spcBef>
                  <a:spcPct val="0"/>
                </a:spcBef>
                <a:spcAft>
                  <a:spcPct val="0"/>
                </a:spcAft>
                <a:buClrTx/>
                <a:defRPr/>
              </a:pPr>
              <a:t>‹N°›</a:t>
            </a:fld>
            <a:endParaRPr lang="fr-FR" altLang="fr-FR" kern="1200">
              <a:solidFill>
                <a:prstClr val="white"/>
              </a:solidFill>
              <a:ea typeface="+mn-ea"/>
              <a:cs typeface="Arial" panose="020B0604020202020204" pitchFamily="34" charset="0"/>
            </a:endParaRPr>
          </a:p>
        </p:txBody>
      </p:sp>
    </p:spTree>
    <p:extLst>
      <p:ext uri="{BB962C8B-B14F-4D97-AF65-F5344CB8AC3E}">
        <p14:creationId xmlns:p14="http://schemas.microsoft.com/office/powerpoint/2010/main" val="14379882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7"/>
            <a:ext cx="10515600" cy="1325563"/>
          </a:xfrm>
        </p:spPr>
        <p:txBody>
          <a:bodyPr/>
          <a:lstStyle/>
          <a:p>
            <a:r>
              <a:rPr lang="fr-FR"/>
              <a:t>Modifiez le style du titre</a:t>
            </a:r>
            <a:endParaRPr lang="en-US" dirty="0"/>
          </a:p>
        </p:txBody>
      </p:sp>
      <p:sp>
        <p:nvSpPr>
          <p:cNvPr id="19" name="Text Placeholder 2"/>
          <p:cNvSpPr>
            <a:spLocks noGrp="1"/>
          </p:cNvSpPr>
          <p:nvPr>
            <p:ph type="body" idx="1"/>
          </p:nvPr>
        </p:nvSpPr>
        <p:spPr>
          <a:xfrm>
            <a:off x="1332085" y="4297503"/>
            <a:ext cx="2940051"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0" name="Picture Placeholder 2"/>
          <p:cNvSpPr>
            <a:spLocks noGrp="1" noChangeAspect="1"/>
          </p:cNvSpPr>
          <p:nvPr>
            <p:ph type="pic" idx="15"/>
          </p:nvPr>
        </p:nvSpPr>
        <p:spPr>
          <a:xfrm>
            <a:off x="1332085" y="2256354"/>
            <a:ext cx="2940051"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noProof="0"/>
              <a:t>Cliquez sur l'icône pour ajouter une image</a:t>
            </a:r>
            <a:endParaRPr lang="en-US" noProof="0" dirty="0"/>
          </a:p>
        </p:txBody>
      </p:sp>
      <p:sp>
        <p:nvSpPr>
          <p:cNvPr id="21" name="Text Placeholder 3"/>
          <p:cNvSpPr>
            <a:spLocks noGrp="1"/>
          </p:cNvSpPr>
          <p:nvPr>
            <p:ph type="body" sz="half" idx="18"/>
          </p:nvPr>
        </p:nvSpPr>
        <p:spPr>
          <a:xfrm>
            <a:off x="1332085" y="4873767"/>
            <a:ext cx="2940051" cy="659189"/>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22" name="Text Placeholder 4"/>
          <p:cNvSpPr>
            <a:spLocks noGrp="1"/>
          </p:cNvSpPr>
          <p:nvPr>
            <p:ph type="body" sz="quarter" idx="3"/>
          </p:nvPr>
        </p:nvSpPr>
        <p:spPr>
          <a:xfrm>
            <a:off x="4568998"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noProof="0"/>
              <a:t>Cliquez sur l'icône pour ajouter une image</a:t>
            </a:r>
            <a:endParaRPr lang="en-US" noProof="0" dirty="0"/>
          </a:p>
        </p:txBody>
      </p:sp>
      <p:sp>
        <p:nvSpPr>
          <p:cNvPr id="24" name="Text Placeholder 3"/>
          <p:cNvSpPr>
            <a:spLocks noGrp="1"/>
          </p:cNvSpPr>
          <p:nvPr>
            <p:ph type="body" sz="half" idx="19"/>
          </p:nvPr>
        </p:nvSpPr>
        <p:spPr>
          <a:xfrm>
            <a:off x="4567645" y="4873766"/>
            <a:ext cx="2934407" cy="659189"/>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25" name="Text Placeholder 4"/>
          <p:cNvSpPr>
            <a:spLocks noGrp="1"/>
          </p:cNvSpPr>
          <p:nvPr>
            <p:ph type="body" sz="quarter" idx="13"/>
          </p:nvPr>
        </p:nvSpPr>
        <p:spPr>
          <a:xfrm>
            <a:off x="7804324"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6" name="Picture Placeholder 2"/>
          <p:cNvSpPr>
            <a:spLocks noGrp="1" noChangeAspect="1"/>
          </p:cNvSpPr>
          <p:nvPr>
            <p:ph type="pic" idx="22"/>
          </p:nvPr>
        </p:nvSpPr>
        <p:spPr>
          <a:xfrm>
            <a:off x="7804322"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noProof="0"/>
              <a:t>Cliquez sur l'icône pour ajouter une image</a:t>
            </a:r>
            <a:endParaRPr lang="en-US" noProof="0" dirty="0"/>
          </a:p>
        </p:txBody>
      </p:sp>
      <p:sp>
        <p:nvSpPr>
          <p:cNvPr id="27" name="Text Placeholder 3"/>
          <p:cNvSpPr>
            <a:spLocks noGrp="1"/>
          </p:cNvSpPr>
          <p:nvPr>
            <p:ph type="body" sz="half" idx="20"/>
          </p:nvPr>
        </p:nvSpPr>
        <p:spPr>
          <a:xfrm>
            <a:off x="7804198" y="4873764"/>
            <a:ext cx="2935997" cy="659189"/>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12" name="Date Placeholder 3"/>
          <p:cNvSpPr>
            <a:spLocks noGrp="1"/>
          </p:cNvSpPr>
          <p:nvPr>
            <p:ph type="dt" sz="half" idx="23"/>
          </p:nvPr>
        </p:nvSpPr>
        <p:spPr/>
        <p:txBody>
          <a:bodyPr/>
          <a:lstStyle>
            <a:lvl1pPr>
              <a:defRPr/>
            </a:lvl1pPr>
          </a:lstStyle>
          <a:p>
            <a:pPr>
              <a:buClrTx/>
              <a:defRPr/>
            </a:pPr>
            <a:fld id="{A91049F0-21D8-48E0-A7B8-47832D2F5C95}" type="datetimeFigureOut">
              <a:rPr lang="fr-FR" kern="120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rPr>
              <a:pPr>
                <a:buClrTx/>
                <a:defRPr/>
              </a:pPr>
              <a:t>24/11/2024</a:t>
            </a:fld>
            <a:endParaRPr lang="fr-FR" kern="120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endParaRPr>
          </a:p>
        </p:txBody>
      </p:sp>
      <p:sp>
        <p:nvSpPr>
          <p:cNvPr id="13" name="Footer Placeholder 4"/>
          <p:cNvSpPr>
            <a:spLocks noGrp="1"/>
          </p:cNvSpPr>
          <p:nvPr>
            <p:ph type="ftr" sz="quarter" idx="24"/>
          </p:nvPr>
        </p:nvSpPr>
        <p:spPr/>
        <p:txBody>
          <a:bodyPr/>
          <a:lstStyle>
            <a:lvl1pPr>
              <a:defRPr/>
            </a:lvl1pPr>
          </a:lstStyle>
          <a:p>
            <a:pPr>
              <a:buClrTx/>
              <a:defRPr/>
            </a:pPr>
            <a:endParaRPr lang="fr-FR" kern="120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endParaRPr>
          </a:p>
        </p:txBody>
      </p:sp>
      <p:sp>
        <p:nvSpPr>
          <p:cNvPr id="14" name="Slide Number Placeholder 5"/>
          <p:cNvSpPr>
            <a:spLocks noGrp="1"/>
          </p:cNvSpPr>
          <p:nvPr>
            <p:ph type="sldNum" sz="quarter" idx="25"/>
          </p:nvPr>
        </p:nvSpPr>
        <p:spPr/>
        <p:txBody>
          <a:bodyPr/>
          <a:lstStyle>
            <a:lvl1pPr>
              <a:defRPr/>
            </a:lvl1pPr>
          </a:lstStyle>
          <a:p>
            <a:pPr fontAlgn="base">
              <a:spcBef>
                <a:spcPct val="0"/>
              </a:spcBef>
              <a:spcAft>
                <a:spcPct val="0"/>
              </a:spcAft>
              <a:buClrTx/>
              <a:defRPr/>
            </a:pPr>
            <a:fld id="{C2A58F06-3811-4381-AB9D-3934F66ACD6E}" type="slidenum">
              <a:rPr lang="fr-FR" altLang="fr-FR" kern="1200" smtClean="0">
                <a:solidFill>
                  <a:prstClr val="white"/>
                </a:solidFill>
                <a:ea typeface="+mn-ea"/>
                <a:cs typeface="Arial" panose="020B0604020202020204" pitchFamily="34" charset="0"/>
              </a:rPr>
              <a:pPr fontAlgn="base">
                <a:spcBef>
                  <a:spcPct val="0"/>
                </a:spcBef>
                <a:spcAft>
                  <a:spcPct val="0"/>
                </a:spcAft>
                <a:buClrTx/>
                <a:defRPr/>
              </a:pPr>
              <a:t>‹N°›</a:t>
            </a:fld>
            <a:endParaRPr lang="fr-FR" altLang="fr-FR" kern="1200">
              <a:solidFill>
                <a:prstClr val="white"/>
              </a:solidFill>
              <a:ea typeface="+mn-ea"/>
              <a:cs typeface="Arial" panose="020B0604020202020204" pitchFamily="34" charset="0"/>
            </a:endParaRPr>
          </a:p>
        </p:txBody>
      </p:sp>
    </p:spTree>
    <p:extLst>
      <p:ext uri="{BB962C8B-B14F-4D97-AF65-F5344CB8AC3E}">
        <p14:creationId xmlns:p14="http://schemas.microsoft.com/office/powerpoint/2010/main" val="21147255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lvl1pPr>
              <a:defRPr/>
            </a:lvl1pPr>
          </a:lstStyle>
          <a:p>
            <a:pPr>
              <a:buClrTx/>
              <a:defRPr/>
            </a:pPr>
            <a:fld id="{5A3EF8BB-D3A3-4489-A3BB-7BF1C04B0183}" type="datetimeFigureOut">
              <a:rPr lang="fr-FR" kern="120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rPr>
              <a:pPr>
                <a:buClrTx/>
                <a:defRPr/>
              </a:pPr>
              <a:t>24/11/2024</a:t>
            </a:fld>
            <a:endParaRPr lang="fr-FR" kern="120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endParaRPr>
          </a:p>
        </p:txBody>
      </p:sp>
      <p:sp>
        <p:nvSpPr>
          <p:cNvPr id="5" name="Footer Placeholder 4"/>
          <p:cNvSpPr>
            <a:spLocks noGrp="1"/>
          </p:cNvSpPr>
          <p:nvPr>
            <p:ph type="ftr" sz="quarter" idx="11"/>
          </p:nvPr>
        </p:nvSpPr>
        <p:spPr/>
        <p:txBody>
          <a:bodyPr/>
          <a:lstStyle>
            <a:lvl1pPr>
              <a:defRPr/>
            </a:lvl1pPr>
          </a:lstStyle>
          <a:p>
            <a:pPr>
              <a:buClrTx/>
              <a:defRPr/>
            </a:pPr>
            <a:endParaRPr lang="fr-FR" kern="120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buClrTx/>
              <a:defRPr/>
            </a:pPr>
            <a:fld id="{9D5CF0FE-900B-4415-A082-52AF1B6FA405}" type="slidenum">
              <a:rPr lang="fr-FR" altLang="fr-FR" kern="1200" smtClean="0">
                <a:solidFill>
                  <a:prstClr val="white"/>
                </a:solidFill>
                <a:ea typeface="+mn-ea"/>
                <a:cs typeface="Arial" panose="020B0604020202020204" pitchFamily="34" charset="0"/>
              </a:rPr>
              <a:pPr fontAlgn="base">
                <a:spcBef>
                  <a:spcPct val="0"/>
                </a:spcBef>
                <a:spcAft>
                  <a:spcPct val="0"/>
                </a:spcAft>
                <a:buClrTx/>
                <a:defRPr/>
              </a:pPr>
              <a:t>‹N°›</a:t>
            </a:fld>
            <a:endParaRPr lang="fr-FR" altLang="fr-FR" kern="1200">
              <a:solidFill>
                <a:prstClr val="white"/>
              </a:solidFill>
              <a:ea typeface="+mn-ea"/>
              <a:cs typeface="Arial" panose="020B0604020202020204" pitchFamily="34" charset="0"/>
            </a:endParaRPr>
          </a:p>
        </p:txBody>
      </p:sp>
    </p:spTree>
    <p:extLst>
      <p:ext uri="{BB962C8B-B14F-4D97-AF65-F5344CB8AC3E}">
        <p14:creationId xmlns:p14="http://schemas.microsoft.com/office/powerpoint/2010/main" val="23207381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lvl1pPr>
              <a:defRPr/>
            </a:lvl1pPr>
          </a:lstStyle>
          <a:p>
            <a:pPr>
              <a:buClrTx/>
              <a:defRPr/>
            </a:pPr>
            <a:fld id="{A03A9E8A-D02B-4214-B06D-2F5DB26A41E8}" type="datetimeFigureOut">
              <a:rPr lang="fr-FR" kern="120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rPr>
              <a:pPr>
                <a:buClrTx/>
                <a:defRPr/>
              </a:pPr>
              <a:t>24/11/2024</a:t>
            </a:fld>
            <a:endParaRPr lang="fr-FR" kern="120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endParaRPr>
          </a:p>
        </p:txBody>
      </p:sp>
      <p:sp>
        <p:nvSpPr>
          <p:cNvPr id="5" name="Footer Placeholder 4"/>
          <p:cNvSpPr>
            <a:spLocks noGrp="1"/>
          </p:cNvSpPr>
          <p:nvPr>
            <p:ph type="ftr" sz="quarter" idx="11"/>
          </p:nvPr>
        </p:nvSpPr>
        <p:spPr/>
        <p:txBody>
          <a:bodyPr/>
          <a:lstStyle>
            <a:lvl1pPr>
              <a:defRPr/>
            </a:lvl1pPr>
          </a:lstStyle>
          <a:p>
            <a:pPr>
              <a:buClrTx/>
              <a:defRPr/>
            </a:pPr>
            <a:endParaRPr lang="fr-FR" kern="120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buClrTx/>
              <a:defRPr/>
            </a:pPr>
            <a:fld id="{92E18E59-E3B2-498F-B792-1C4916894EA4}" type="slidenum">
              <a:rPr lang="fr-FR" altLang="fr-FR" kern="1200" smtClean="0">
                <a:solidFill>
                  <a:prstClr val="white"/>
                </a:solidFill>
                <a:ea typeface="+mn-ea"/>
                <a:cs typeface="Arial" panose="020B0604020202020204" pitchFamily="34" charset="0"/>
              </a:rPr>
              <a:pPr fontAlgn="base">
                <a:spcBef>
                  <a:spcPct val="0"/>
                </a:spcBef>
                <a:spcAft>
                  <a:spcPct val="0"/>
                </a:spcAft>
                <a:buClrTx/>
                <a:defRPr/>
              </a:pPr>
              <a:t>‹N°›</a:t>
            </a:fld>
            <a:endParaRPr lang="fr-FR" altLang="fr-FR" kern="1200">
              <a:solidFill>
                <a:prstClr val="white"/>
              </a:solidFill>
              <a:ea typeface="+mn-ea"/>
              <a:cs typeface="Arial" panose="020B0604020202020204" pitchFamily="34" charset="0"/>
            </a:endParaRPr>
          </a:p>
        </p:txBody>
      </p:sp>
    </p:spTree>
    <p:extLst>
      <p:ext uri="{BB962C8B-B14F-4D97-AF65-F5344CB8AC3E}">
        <p14:creationId xmlns:p14="http://schemas.microsoft.com/office/powerpoint/2010/main" val="3327354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40"/>
        <p:cNvGrpSpPr/>
        <p:nvPr/>
      </p:nvGrpSpPr>
      <p:grpSpPr>
        <a:xfrm>
          <a:off x="0" y="0"/>
          <a:ext cx="0" cy="0"/>
          <a:chOff x="0" y="0"/>
          <a:chExt cx="0" cy="0"/>
        </a:xfrm>
      </p:grpSpPr>
      <p:sp>
        <p:nvSpPr>
          <p:cNvPr id="41" name="Google Shape;41;p2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49"/>
        <p:cNvGrpSpPr/>
        <p:nvPr/>
      </p:nvGrpSpPr>
      <p:grpSpPr>
        <a:xfrm>
          <a:off x="0" y="0"/>
          <a:ext cx="0" cy="0"/>
          <a:chOff x="0" y="0"/>
          <a:chExt cx="0" cy="0"/>
        </a:xfrm>
      </p:grpSpPr>
      <p:sp>
        <p:nvSpPr>
          <p:cNvPr id="50" name="Google Shape;50;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58"/>
        <p:cNvGrpSpPr/>
        <p:nvPr/>
      </p:nvGrpSpPr>
      <p:grpSpPr>
        <a:xfrm>
          <a:off x="0" y="0"/>
          <a:ext cx="0" cy="0"/>
          <a:chOff x="0" y="0"/>
          <a:chExt cx="0" cy="0"/>
        </a:xfrm>
      </p:grpSpPr>
      <p:sp>
        <p:nvSpPr>
          <p:cNvPr id="59" name="Google Shape;59;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65"/>
        <p:cNvGrpSpPr/>
        <p:nvPr/>
      </p:nvGrpSpPr>
      <p:grpSpPr>
        <a:xfrm>
          <a:off x="0" y="0"/>
          <a:ext cx="0" cy="0"/>
          <a:chOff x="0" y="0"/>
          <a:chExt cx="0" cy="0"/>
        </a:xfrm>
      </p:grpSpPr>
      <p:sp>
        <p:nvSpPr>
          <p:cNvPr id="66" name="Google Shape;66;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72"/>
        <p:cNvGrpSpPr/>
        <p:nvPr/>
      </p:nvGrpSpPr>
      <p:grpSpPr>
        <a:xfrm>
          <a:off x="0" y="0"/>
          <a:ext cx="0" cy="0"/>
          <a:chOff x="0" y="0"/>
          <a:chExt cx="0" cy="0"/>
        </a:xfrm>
      </p:grpSpPr>
      <p:sp>
        <p:nvSpPr>
          <p:cNvPr id="73" name="Google Shape;73;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78"/>
        <p:cNvGrpSpPr/>
        <p:nvPr/>
      </p:nvGrpSpPr>
      <p:grpSpPr>
        <a:xfrm>
          <a:off x="0" y="0"/>
          <a:ext cx="0" cy="0"/>
          <a:chOff x="0" y="0"/>
          <a:chExt cx="0" cy="0"/>
        </a:xfrm>
      </p:grpSpPr>
      <p:sp>
        <p:nvSpPr>
          <p:cNvPr id="79" name="Google Shape;79;p3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6" r:id="rId6"/>
    <p:sldLayoutId id="2147483657" r:id="rId7"/>
    <p:sldLayoutId id="2147483658" r:id="rId8"/>
    <p:sldLayoutId id="2147483659" r:id="rId9"/>
    <p:sldLayoutId id="214748369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1027" name="Espace réservé du texte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buClrTx/>
              <a:defRPr/>
            </a:pPr>
            <a:fld id="{F74FCD94-2D7A-477F-AD8C-16E2D31A4A93}" type="datetimeFigureOut">
              <a:rPr lang="fr-FR" kern="1200" smtClean="0">
                <a:solidFill>
                  <a:prstClr val="black">
                    <a:tint val="75000"/>
                  </a:prstClr>
                </a:solidFill>
                <a:ea typeface="+mn-ea"/>
              </a:rPr>
              <a:pPr>
                <a:buClrTx/>
                <a:defRPr/>
              </a:pPr>
              <a:t>24/11/2024</a:t>
            </a:fld>
            <a:endParaRPr lang="fr-FR" kern="1200">
              <a:solidFill>
                <a:prstClr val="black">
                  <a:tint val="75000"/>
                </a:prstClr>
              </a:solidFill>
              <a:ea typeface="+mn-ea"/>
            </a:endParaRP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buClrTx/>
              <a:defRPr/>
            </a:pPr>
            <a:endParaRPr lang="fr-FR" kern="1200">
              <a:solidFill>
                <a:prstClr val="black">
                  <a:tint val="75000"/>
                </a:prstClr>
              </a:solidFill>
              <a:ea typeface="+mn-ea"/>
            </a:endParaRP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fontAlgn="base">
              <a:spcBef>
                <a:spcPct val="0"/>
              </a:spcBef>
              <a:spcAft>
                <a:spcPct val="0"/>
              </a:spcAft>
              <a:buClrTx/>
              <a:defRPr/>
            </a:pPr>
            <a:fld id="{AB4ADC74-6AA0-4F2A-8F2F-E3A5FC613EE9}" type="slidenum">
              <a:rPr lang="fr-FR" altLang="fr-FR" kern="1200" smtClean="0">
                <a:ea typeface="+mn-ea"/>
                <a:cs typeface="Arial" panose="020B0604020202020204" pitchFamily="34" charset="0"/>
              </a:rPr>
              <a:pPr fontAlgn="base">
                <a:spcBef>
                  <a:spcPct val="0"/>
                </a:spcBef>
                <a:spcAft>
                  <a:spcPct val="0"/>
                </a:spcAft>
                <a:buClrTx/>
                <a:defRPr/>
              </a:pPr>
              <a:t>‹N°›</a:t>
            </a:fld>
            <a:endParaRPr lang="fr-FR" altLang="fr-FR" kern="1200">
              <a:ea typeface="+mn-ea"/>
              <a:cs typeface="Arial" panose="020B0604020202020204" pitchFamily="34" charset="0"/>
            </a:endParaRPr>
          </a:p>
        </p:txBody>
      </p:sp>
    </p:spTree>
    <p:extLst>
      <p:ext uri="{BB962C8B-B14F-4D97-AF65-F5344CB8AC3E}">
        <p14:creationId xmlns:p14="http://schemas.microsoft.com/office/powerpoint/2010/main" val="15691648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advTm="2000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1121834" y="1825625"/>
            <a:ext cx="10231967"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cs typeface="+mn-cs"/>
              </a:defRPr>
            </a:lvl1pPr>
          </a:lstStyle>
          <a:p>
            <a:pPr>
              <a:buClrTx/>
              <a:defRPr/>
            </a:pPr>
            <a:fld id="{94F27999-6EAD-404B-B247-097CCD09408B}" type="datetimeFigureOut">
              <a:rPr lang="fr-FR" kern="120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rPr>
              <a:pPr>
                <a:buClrTx/>
                <a:defRPr/>
              </a:pPr>
              <a:t>24/11/2024</a:t>
            </a:fld>
            <a:endParaRPr lang="fr-FR" kern="120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cs typeface="+mn-cs"/>
              </a:defRPr>
            </a:lvl1pPr>
          </a:lstStyle>
          <a:p>
            <a:pPr>
              <a:buClrTx/>
              <a:defRPr/>
            </a:pPr>
            <a:endParaRPr lang="fr-FR" kern="120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a typeface="+mn-ea"/>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latin typeface="Corbel" panose="020B0503020204020204" pitchFamily="34" charset="0"/>
              </a:defRPr>
            </a:lvl1pPr>
          </a:lstStyle>
          <a:p>
            <a:pPr fontAlgn="base">
              <a:spcBef>
                <a:spcPct val="0"/>
              </a:spcBef>
              <a:spcAft>
                <a:spcPct val="0"/>
              </a:spcAft>
              <a:buClrTx/>
              <a:defRPr/>
            </a:pPr>
            <a:fld id="{39A2BEF6-B49A-4C2A-8F14-CA1723617F08}" type="slidenum">
              <a:rPr lang="fr-FR" altLang="fr-FR" kern="1200" smtClean="0">
                <a:solidFill>
                  <a:prstClr val="white"/>
                </a:solidFill>
                <a:ea typeface="+mn-ea"/>
                <a:cs typeface="Arial" panose="020B0604020202020204" pitchFamily="34" charset="0"/>
              </a:rPr>
              <a:pPr fontAlgn="base">
                <a:spcBef>
                  <a:spcPct val="0"/>
                </a:spcBef>
                <a:spcAft>
                  <a:spcPct val="0"/>
                </a:spcAft>
                <a:buClrTx/>
                <a:defRPr/>
              </a:pPr>
              <a:t>‹N°›</a:t>
            </a:fld>
            <a:endParaRPr lang="fr-FR" altLang="fr-FR" kern="1200">
              <a:solidFill>
                <a:prstClr val="white"/>
              </a:solidFill>
              <a:ea typeface="+mn-ea"/>
              <a:cs typeface="Arial" panose="020B0604020202020204" pitchFamily="34" charset="0"/>
            </a:endParaRPr>
          </a:p>
        </p:txBody>
      </p:sp>
    </p:spTree>
    <p:extLst>
      <p:ext uri="{BB962C8B-B14F-4D97-AF65-F5344CB8AC3E}">
        <p14:creationId xmlns:p14="http://schemas.microsoft.com/office/powerpoint/2010/main" val="672390089"/>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rtl="0" eaLnBrk="0" fontAlgn="base" hangingPunct="0">
        <a:lnSpc>
          <a:spcPct val="90000"/>
        </a:lnSpc>
        <a:spcBef>
          <a:spcPct val="0"/>
        </a:spcBef>
        <a:spcAft>
          <a:spcPct val="0"/>
        </a:spcAft>
        <a:defRPr sz="540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vl2pPr algn="l" rtl="0" eaLnBrk="0" fontAlgn="base" hangingPunct="0">
        <a:lnSpc>
          <a:spcPct val="90000"/>
        </a:lnSpc>
        <a:spcBef>
          <a:spcPct val="0"/>
        </a:spcBef>
        <a:spcAft>
          <a:spcPct val="0"/>
        </a:spcAft>
        <a:defRPr sz="5400">
          <a:solidFill>
            <a:schemeClr val="tx1"/>
          </a:solidFill>
          <a:latin typeface="Corbel" pitchFamily="34" charset="0"/>
        </a:defRPr>
      </a:lvl2pPr>
      <a:lvl3pPr algn="l" rtl="0" eaLnBrk="0" fontAlgn="base" hangingPunct="0">
        <a:lnSpc>
          <a:spcPct val="90000"/>
        </a:lnSpc>
        <a:spcBef>
          <a:spcPct val="0"/>
        </a:spcBef>
        <a:spcAft>
          <a:spcPct val="0"/>
        </a:spcAft>
        <a:defRPr sz="5400">
          <a:solidFill>
            <a:schemeClr val="tx1"/>
          </a:solidFill>
          <a:latin typeface="Corbel" pitchFamily="34" charset="0"/>
        </a:defRPr>
      </a:lvl3pPr>
      <a:lvl4pPr algn="l" rtl="0" eaLnBrk="0" fontAlgn="base" hangingPunct="0">
        <a:lnSpc>
          <a:spcPct val="90000"/>
        </a:lnSpc>
        <a:spcBef>
          <a:spcPct val="0"/>
        </a:spcBef>
        <a:spcAft>
          <a:spcPct val="0"/>
        </a:spcAft>
        <a:defRPr sz="5400">
          <a:solidFill>
            <a:schemeClr val="tx1"/>
          </a:solidFill>
          <a:latin typeface="Corbel" pitchFamily="34" charset="0"/>
        </a:defRPr>
      </a:lvl4pPr>
      <a:lvl5pPr algn="l" rtl="0" eaLnBrk="0" fontAlgn="base" hangingPunct="0">
        <a:lnSpc>
          <a:spcPct val="90000"/>
        </a:lnSpc>
        <a:spcBef>
          <a:spcPct val="0"/>
        </a:spcBef>
        <a:spcAft>
          <a:spcPct val="0"/>
        </a:spcAft>
        <a:defRPr sz="5400">
          <a:solidFill>
            <a:schemeClr val="tx1"/>
          </a:solidFill>
          <a:latin typeface="Corbel" pitchFamily="34" charset="0"/>
        </a:defRPr>
      </a:lvl5pPr>
      <a:lvl6pPr marL="457200" algn="l" rtl="0" fontAlgn="base">
        <a:lnSpc>
          <a:spcPct val="90000"/>
        </a:lnSpc>
        <a:spcBef>
          <a:spcPct val="0"/>
        </a:spcBef>
        <a:spcAft>
          <a:spcPct val="0"/>
        </a:spcAft>
        <a:defRPr sz="5400">
          <a:solidFill>
            <a:schemeClr val="tx1"/>
          </a:solidFill>
          <a:latin typeface="Corbel" pitchFamily="34" charset="0"/>
        </a:defRPr>
      </a:lvl6pPr>
      <a:lvl7pPr marL="914400" algn="l" rtl="0" fontAlgn="base">
        <a:lnSpc>
          <a:spcPct val="90000"/>
        </a:lnSpc>
        <a:spcBef>
          <a:spcPct val="0"/>
        </a:spcBef>
        <a:spcAft>
          <a:spcPct val="0"/>
        </a:spcAft>
        <a:defRPr sz="5400">
          <a:solidFill>
            <a:schemeClr val="tx1"/>
          </a:solidFill>
          <a:latin typeface="Corbel" pitchFamily="34" charset="0"/>
        </a:defRPr>
      </a:lvl7pPr>
      <a:lvl8pPr marL="1371600" algn="l" rtl="0" fontAlgn="base">
        <a:lnSpc>
          <a:spcPct val="90000"/>
        </a:lnSpc>
        <a:spcBef>
          <a:spcPct val="0"/>
        </a:spcBef>
        <a:spcAft>
          <a:spcPct val="0"/>
        </a:spcAft>
        <a:defRPr sz="5400">
          <a:solidFill>
            <a:schemeClr val="tx1"/>
          </a:solidFill>
          <a:latin typeface="Corbel" pitchFamily="34" charset="0"/>
        </a:defRPr>
      </a:lvl8pPr>
      <a:lvl9pPr marL="1828800" algn="l" rtl="0" fontAlgn="base">
        <a:lnSpc>
          <a:spcPct val="90000"/>
        </a:lnSpc>
        <a:spcBef>
          <a:spcPct val="0"/>
        </a:spcBef>
        <a:spcAft>
          <a:spcPct val="0"/>
        </a:spcAft>
        <a:defRPr sz="5400">
          <a:solidFill>
            <a:schemeClr val="tx1"/>
          </a:solidFill>
          <a:latin typeface="Corbel"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ref.ly/logosres/ec-xl6bibsem2000?ref=BibleSEM.Ge1.31&amp;off=0&amp;ctx=t.%0aEt+ce+fut+ainsi.%0a~31%EF%BB%BFDieu+consid%C3%A9ra+to"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hyperlink" Target="https://ref.ly/logosres/ec-xl6bibsem2000?ref=BibleSEM.Ge1.31&amp;off=0&amp;ctx=t.%0aEt+ce+fut+ainsi.%0a~31%EF%BB%BFDieu+consid%C3%A9ra+to"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hyperlink" Target="https://ref.ly/logosres/ec-xl6bibsem2000?ref=BibleSEM.Ge1.31&amp;off=0&amp;ctx=t.%0aEt+ce+fut+ainsi.%0a~31%EF%BB%BFDieu+consid%C3%A9ra+to"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hyperlink" Target="https://ref.ly/logosres/ec-xl6bibsem2000?ref=BibleSEM.Ge1.31&amp;off=0&amp;ctx=t.%0aEt+ce+fut+ainsi.%0a~31%EF%BB%BFDieu+consid%C3%A9ra+to"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hyperlink" Target="https://ref.ly/logosres/ec-xl6bibsem2000?ref=BibleSEM.Ge1.31&amp;off=0&amp;ctx=t.%0aEt+ce+fut+ainsi.%0a~31%EF%BB%BFDieu+consid%C3%A9ra+to"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ref.ly/logosres/ec-xl6bibsem2000?ref=BibleSEM.Ge1.31&amp;off=0&amp;ctx=t.%0aEt+ce+fut+ainsi.%0a~31%EF%BB%BFDieu+consid%C3%A9ra+to"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ref.ly/logosres/ec-xl6bibsem2000?ref=BibleSEM.Ge1.31&amp;off=0&amp;ctx=t.%0aEt+ce+fut+ainsi.%0a~31%EF%BB%BFDieu+consid%C3%A9ra+to"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ref.ly/logosres/ec-xl6bibsem2000?ref=BibleSEM.Ge1.31&amp;off=0&amp;ctx=t.%0aEt+ce+fut+ainsi.%0a~31%EF%BB%BFDieu+consid%C3%A9ra+to"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ref.ly/logosres/ec-xl6bibsem2000?ref=BibleSEM.Ge1.31&amp;off=0&amp;ctx=t.%0aEt+ce+fut+ainsi.%0a~31%EF%BB%BFDieu+consid%C3%A9ra+to"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ref.ly/logosres/ec-xl6bibsem2000?ref=BibleSEM.Ge1.31&amp;off=0&amp;ctx=t.%0aEt+ce+fut+ainsi.%0a~31%EF%BB%BFDieu+consid%C3%A9ra+to"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ref.ly/logosres/ec-xl6bibsem2000?ref=BibleSEM.Ge1.31&amp;off=0&amp;ctx=t.%0aEt+ce+fut+ainsi.%0a~31%EF%BB%BFDieu+consid%C3%A9ra+to"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ref.ly/logosres/ec-xl6bibsem2000?ref=BibleSEM.Ge1.31&amp;off=0&amp;ctx=t.%0aEt+ce+fut+ainsi.%0a~31%EF%BB%BFDieu+consid%C3%A9ra+to"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hyperlink" Target="https://ref.ly/logosres/ec-xl6bibsem2000?ref=BibleSEM.Ge1.31&amp;off=0&amp;ctx=t.%0aEt+ce+fut+ainsi.%0a~31%EF%BB%BFDieu+consid%C3%A9ra+to"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hyperlink" Target="https://ref.ly/logosres/ec-xl6bibsem2000?ref=BibleSEM.Ge1.31&amp;off=0&amp;ctx=t.%0aEt+ce+fut+ainsi.%0a~31%EF%BB%BFDieu+consid%C3%A9ra+to"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hyperlink" Target="https://ref.ly/logosres/ec-xl6bibsem2000?ref=BibleSEM.Ge1.31&amp;off=0&amp;ctx=t.%0aEt+ce+fut+ainsi.%0a~31%EF%BB%BFDieu+consid%C3%A9ra+to"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hyperlink" Target="https://ref.ly/logosres/ec-xl6bibsem2000?ref=BibleSEM.Ge1.31&amp;off=0&amp;ctx=t.%0aEt+ce+fut+ainsi.%0a~31%EF%BB%BFDieu+consid%C3%A9ra+to"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hyperlink" Target="https://ref.ly/logosres/ec-xl6bibsem2000?ref=BibleSEM.Ge1.31&amp;off=0&amp;ctx=t.%0aEt+ce+fut+ainsi.%0a~31%EF%BB%BFDieu+consid%C3%A9ra+to"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ref.ly/logosres/ec-xl6bibsem2000?ref=BibleSEM.Ge1.31&amp;off=0&amp;ctx=t.%0aEt+ce+fut+ainsi.%0a~31%EF%BB%BFDieu+consid%C3%A9ra+to"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ref.ly/logosres/ec-xl6bibsem2000?ref=BibleSEM.Ge1.31&amp;off=0&amp;ctx=t.%0aEt+ce+fut+ainsi.%0a~31%EF%BB%BFDieu+consid%C3%A9ra+to"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ref.ly/logosres/ec-xl6bibsem2000?ref=BibleSEM.Ge1.31&amp;off=0&amp;ctx=t.%0aEt+ce+fut+ainsi.%0a~31%EF%BB%BFDieu+consid%C3%A9ra+to"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hyperlink" Target="https://ref.ly/logosres/ec-xl6bibsem2000?ref=BibleSEM.Ge1.31&amp;off=0&amp;ctx=t.%0aEt+ce+fut+ainsi.%0a~31%EF%BB%BFDieu+consid%C3%A9ra+to"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7.xml"/><Relationship Id="rId5" Type="http://schemas.openxmlformats.org/officeDocument/2006/relationships/image" Target="../media/image13.jpe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1612900" y="429125"/>
            <a:ext cx="9144000" cy="2442412"/>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9600"/>
              <a:buFont typeface="Calibri"/>
              <a:buNone/>
            </a:pPr>
            <a:br>
              <a:rPr lang="fr-FR" dirty="0"/>
            </a:br>
            <a:r>
              <a:rPr lang="fr-FR" dirty="0"/>
              <a:t>Bible et Santé</a:t>
            </a:r>
            <a:br>
              <a:rPr lang="fr-FR" dirty="0"/>
            </a:br>
            <a:endParaRPr dirty="0"/>
          </a:p>
        </p:txBody>
      </p:sp>
      <p:sp>
        <p:nvSpPr>
          <p:cNvPr id="89" name="Google Shape;89;p1"/>
          <p:cNvSpPr txBox="1">
            <a:spLocks noGrp="1"/>
          </p:cNvSpPr>
          <p:nvPr>
            <p:ph type="subTitle" idx="1"/>
          </p:nvPr>
        </p:nvSpPr>
        <p:spPr>
          <a:xfrm>
            <a:off x="1612900" y="6154738"/>
            <a:ext cx="9144000" cy="7032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800"/>
              <a:buNone/>
            </a:pPr>
            <a:r>
              <a:rPr lang="fr-FR" sz="2800" dirty="0"/>
              <a:t>25/11/24</a:t>
            </a:r>
            <a:endParaRPr sz="1200" dirty="0"/>
          </a:p>
        </p:txBody>
      </p:sp>
      <p:pic>
        <p:nvPicPr>
          <p:cNvPr id="2" name="Image 1"/>
          <p:cNvPicPr>
            <a:picLocks noChangeAspect="1"/>
          </p:cNvPicPr>
          <p:nvPr/>
        </p:nvPicPr>
        <p:blipFill>
          <a:blip r:embed="rId3"/>
          <a:stretch>
            <a:fillRect/>
          </a:stretch>
        </p:blipFill>
        <p:spPr>
          <a:xfrm>
            <a:off x="3797602" y="2570036"/>
            <a:ext cx="4774595" cy="3183063"/>
          </a:xfrm>
          <a:prstGeom prst="rect">
            <a:avLst/>
          </a:prstGeom>
        </p:spPr>
      </p:pic>
      <p:sp>
        <p:nvSpPr>
          <p:cNvPr id="5" name="Sous-titre 2">
            <a:extLst>
              <a:ext uri="{FF2B5EF4-FFF2-40B4-BE49-F238E27FC236}">
                <a16:creationId xmlns:a16="http://schemas.microsoft.com/office/drawing/2014/main" id="{94D728AF-4E2F-4ADC-AC0E-3B6ED39193BE}"/>
              </a:ext>
            </a:extLst>
          </p:cNvPr>
          <p:cNvSpPr txBox="1">
            <a:spLocks/>
          </p:cNvSpPr>
          <p:nvPr/>
        </p:nvSpPr>
        <p:spPr>
          <a:xfrm>
            <a:off x="0" y="6354134"/>
            <a:ext cx="2252686" cy="439897"/>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r>
              <a:rPr lang="fr-FR" dirty="0"/>
              <a:t>IEB 2024-2025</a:t>
            </a:r>
          </a:p>
          <a:p>
            <a:endParaRPr lang="fr-F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5"/>
          <p:cNvSpPr txBox="1"/>
          <p:nvPr/>
        </p:nvSpPr>
        <p:spPr>
          <a:xfrm>
            <a:off x="288756" y="437654"/>
            <a:ext cx="11141243" cy="523180"/>
          </a:xfrm>
          <a:prstGeom prst="rect">
            <a:avLst/>
          </a:prstGeom>
          <a:noFill/>
          <a:ln>
            <a:noFill/>
          </a:ln>
        </p:spPr>
        <p:txBody>
          <a:bodyPr spcFirstLastPara="1" wrap="square" lIns="91425" tIns="45700" rIns="91425" bIns="45700" anchor="t" anchorCtr="0">
            <a:spAutoFit/>
          </a:bodyPr>
          <a:lstStyle/>
          <a:p>
            <a:pPr lvl="0" algn="just"/>
            <a:r>
              <a:rPr lang="fr-FR" sz="2800" b="1" dirty="0"/>
              <a:t>La santé dans l’histoire de la rédemption</a:t>
            </a:r>
            <a:endParaRPr sz="80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endParaRPr>
          </a:p>
        </p:txBody>
      </p:sp>
      <p:sp>
        <p:nvSpPr>
          <p:cNvPr id="2" name="ZoneTexte 1"/>
          <p:cNvSpPr txBox="1"/>
          <p:nvPr/>
        </p:nvSpPr>
        <p:spPr>
          <a:xfrm>
            <a:off x="743284" y="1302238"/>
            <a:ext cx="1303562" cy="523220"/>
          </a:xfrm>
          <a:prstGeom prst="rect">
            <a:avLst/>
          </a:prstGeom>
          <a:noFill/>
        </p:spPr>
        <p:txBody>
          <a:bodyPr wrap="none" rtlCol="0">
            <a:spAutoFit/>
          </a:bodyPr>
          <a:lstStyle/>
          <a:p>
            <a:r>
              <a:rPr lang="fr-FR" sz="2800" b="1" dirty="0"/>
              <a:t>Chute </a:t>
            </a:r>
          </a:p>
        </p:txBody>
      </p:sp>
      <p:pic>
        <p:nvPicPr>
          <p:cNvPr id="4" name="Image 3"/>
          <p:cNvPicPr>
            <a:picLocks noChangeAspect="1"/>
          </p:cNvPicPr>
          <p:nvPr/>
        </p:nvPicPr>
        <p:blipFill>
          <a:blip r:embed="rId4"/>
          <a:stretch>
            <a:fillRect/>
          </a:stretch>
        </p:blipFill>
        <p:spPr>
          <a:xfrm>
            <a:off x="1012190" y="1825458"/>
            <a:ext cx="6497320" cy="4784159"/>
          </a:xfrm>
          <a:prstGeom prst="rect">
            <a:avLst/>
          </a:prstGeom>
        </p:spPr>
      </p:pic>
      <p:pic>
        <p:nvPicPr>
          <p:cNvPr id="5" name="Image 4">
            <a:extLst>
              <a:ext uri="{FF2B5EF4-FFF2-40B4-BE49-F238E27FC236}">
                <a16:creationId xmlns:a16="http://schemas.microsoft.com/office/drawing/2014/main" id="{D555414E-20D4-445E-BFE0-4C0F1031692E}"/>
              </a:ext>
            </a:extLst>
          </p:cNvPr>
          <p:cNvPicPr>
            <a:picLocks noChangeAspect="1"/>
          </p:cNvPicPr>
          <p:nvPr/>
        </p:nvPicPr>
        <p:blipFill>
          <a:blip r:embed="rId5"/>
          <a:stretch>
            <a:fillRect/>
          </a:stretch>
        </p:blipFill>
        <p:spPr>
          <a:xfrm>
            <a:off x="8576315" y="2240994"/>
            <a:ext cx="2603495" cy="2609293"/>
          </a:xfrm>
          <a:prstGeom prst="rect">
            <a:avLst/>
          </a:prstGeom>
        </p:spPr>
      </p:pic>
    </p:spTree>
    <p:extLst>
      <p:ext uri="{BB962C8B-B14F-4D97-AF65-F5344CB8AC3E}">
        <p14:creationId xmlns:p14="http://schemas.microsoft.com/office/powerpoint/2010/main" val="4083568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5"/>
          <p:cNvSpPr txBox="1"/>
          <p:nvPr/>
        </p:nvSpPr>
        <p:spPr>
          <a:xfrm>
            <a:off x="288756" y="437654"/>
            <a:ext cx="11141243" cy="523180"/>
          </a:xfrm>
          <a:prstGeom prst="rect">
            <a:avLst/>
          </a:prstGeom>
          <a:noFill/>
          <a:ln>
            <a:noFill/>
          </a:ln>
        </p:spPr>
        <p:txBody>
          <a:bodyPr spcFirstLastPara="1" wrap="square" lIns="91425" tIns="45700" rIns="91425" bIns="45700" anchor="t" anchorCtr="0">
            <a:spAutoFit/>
          </a:bodyPr>
          <a:lstStyle/>
          <a:p>
            <a:pPr lvl="0" algn="just"/>
            <a:r>
              <a:rPr lang="fr-FR" sz="2800" b="1" dirty="0"/>
              <a:t>La santé dans l’histoire de la rédemption</a:t>
            </a:r>
            <a:endParaRPr sz="80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endParaRPr>
          </a:p>
        </p:txBody>
      </p:sp>
      <p:sp>
        <p:nvSpPr>
          <p:cNvPr id="2" name="ZoneTexte 1"/>
          <p:cNvSpPr txBox="1"/>
          <p:nvPr/>
        </p:nvSpPr>
        <p:spPr>
          <a:xfrm>
            <a:off x="612533" y="1179463"/>
            <a:ext cx="2262158" cy="523220"/>
          </a:xfrm>
          <a:prstGeom prst="rect">
            <a:avLst/>
          </a:prstGeom>
          <a:noFill/>
        </p:spPr>
        <p:txBody>
          <a:bodyPr wrap="none" rtlCol="0">
            <a:spAutoFit/>
          </a:bodyPr>
          <a:lstStyle/>
          <a:p>
            <a:r>
              <a:rPr lang="fr-FR" sz="2800" b="1" dirty="0"/>
              <a:t>Rédemption</a:t>
            </a:r>
          </a:p>
        </p:txBody>
      </p:sp>
      <p:sp>
        <p:nvSpPr>
          <p:cNvPr id="4" name="Rectangle 3"/>
          <p:cNvSpPr/>
          <p:nvPr/>
        </p:nvSpPr>
        <p:spPr>
          <a:xfrm>
            <a:off x="288756" y="1759432"/>
            <a:ext cx="11461284" cy="5047536"/>
          </a:xfrm>
          <a:prstGeom prst="rect">
            <a:avLst/>
          </a:prstGeom>
        </p:spPr>
        <p:txBody>
          <a:bodyPr wrap="square">
            <a:spAutoFit/>
          </a:bodyPr>
          <a:lstStyle/>
          <a:p>
            <a:r>
              <a:rPr lang="fr-FR" sz="1800" b="1" dirty="0"/>
              <a:t>Grâce de Dieu au milieu de ce monde détraqué</a:t>
            </a:r>
          </a:p>
          <a:p>
            <a:endParaRPr lang="fr-FR" sz="1600" dirty="0"/>
          </a:p>
          <a:p>
            <a:r>
              <a:rPr lang="fr-FR" sz="1600" b="1" dirty="0"/>
              <a:t>1) Dieu ne maudit pas l’homme et la femme au contraire du serpent et du sol</a:t>
            </a:r>
          </a:p>
          <a:p>
            <a:r>
              <a:rPr lang="fr-FR" sz="1600" dirty="0"/>
              <a:t>Maudit : voué à la destruction</a:t>
            </a:r>
          </a:p>
          <a:p>
            <a:endParaRPr lang="fr-FR" sz="1600" dirty="0"/>
          </a:p>
          <a:p>
            <a:r>
              <a:rPr lang="fr-FR" sz="1600" b="1" dirty="0"/>
              <a:t>2) Dieu ne retire pas la mandat créationnel</a:t>
            </a:r>
          </a:p>
          <a:p>
            <a:r>
              <a:rPr lang="fr-FR" sz="1600" dirty="0"/>
              <a:t>- il est encore possible pour la femme de donner la vie </a:t>
            </a:r>
          </a:p>
          <a:p>
            <a:r>
              <a:rPr lang="fr-FR" sz="1600" dirty="0"/>
              <a:t>- il est encore possible pour l’homme de tirer sa nourriture de la nature</a:t>
            </a:r>
          </a:p>
          <a:p>
            <a:r>
              <a:rPr lang="fr-FR" sz="1600" dirty="0"/>
              <a:t>- il est encore possible pour l’homme de nommer (homme image de Dieu)</a:t>
            </a:r>
          </a:p>
          <a:p>
            <a:endParaRPr lang="fr-FR" sz="1600" dirty="0"/>
          </a:p>
          <a:p>
            <a:r>
              <a:rPr lang="fr-FR" sz="1600" b="1" dirty="0"/>
              <a:t>3) Dieu continue à pouvoir au besoin de l’homme </a:t>
            </a:r>
            <a:r>
              <a:rPr lang="fr-FR" sz="1600" dirty="0"/>
              <a:t>: en donnant des vêtements de peau (protection contre l’environnement), couvrir la honte</a:t>
            </a:r>
          </a:p>
          <a:p>
            <a:endParaRPr lang="fr-FR" sz="1600" dirty="0"/>
          </a:p>
          <a:p>
            <a:r>
              <a:rPr lang="fr-FR" sz="1600" b="1" dirty="0"/>
              <a:t>4) Dieu donne des limites à une vie de souffrance </a:t>
            </a:r>
            <a:r>
              <a:rPr lang="fr-FR" sz="1600" dirty="0"/>
              <a:t>: éloigner de l’arbre de vie</a:t>
            </a:r>
          </a:p>
          <a:p>
            <a:r>
              <a:rPr lang="fr-FR" sz="1600" dirty="0"/>
              <a:t>Une vie éternelle avec le péché serait une malédiction et la mort physique est aussi une délivrance (malédiction de la réincarnation)</a:t>
            </a:r>
          </a:p>
          <a:p>
            <a:endParaRPr lang="fr-FR" sz="1600" dirty="0"/>
          </a:p>
          <a:p>
            <a:r>
              <a:rPr lang="fr-FR" sz="1600" b="1" dirty="0"/>
              <a:t>5) Dieu promet de briser le lien entre la femme et le serpent </a:t>
            </a:r>
            <a:r>
              <a:rPr lang="fr-FR" sz="1600" dirty="0"/>
              <a:t>(suscité de l’hostilité)</a:t>
            </a:r>
          </a:p>
          <a:p>
            <a:r>
              <a:rPr lang="fr-FR" sz="1600" dirty="0"/>
              <a:t>Le proto-évangile : v15 «</a:t>
            </a:r>
            <a:r>
              <a:rPr lang="fr-FR" sz="1600" i="1" dirty="0"/>
              <a:t> je susciterai de l’hostilité entre toi-même et la femme, ta descendance et sa descendance. Celle-ci t’écrasera la tête et tu lui mordras le talon</a:t>
            </a:r>
            <a:r>
              <a:rPr lang="fr-FR" sz="1600" dirty="0"/>
              <a:t> »</a:t>
            </a:r>
          </a:p>
        </p:txBody>
      </p:sp>
      <p:pic>
        <p:nvPicPr>
          <p:cNvPr id="5" name="Image 4">
            <a:extLst>
              <a:ext uri="{FF2B5EF4-FFF2-40B4-BE49-F238E27FC236}">
                <a16:creationId xmlns:a16="http://schemas.microsoft.com/office/drawing/2014/main" id="{F06E7CB9-347A-4ED4-9770-AF820C09E3C1}"/>
              </a:ext>
            </a:extLst>
          </p:cNvPr>
          <p:cNvPicPr>
            <a:picLocks noChangeAspect="1"/>
          </p:cNvPicPr>
          <p:nvPr/>
        </p:nvPicPr>
        <p:blipFill rotWithShape="1">
          <a:blip r:embed="rId4"/>
          <a:srcRect l="1" r="510" b="8036"/>
          <a:stretch/>
        </p:blipFill>
        <p:spPr>
          <a:xfrm>
            <a:off x="8190498" y="796393"/>
            <a:ext cx="3030974" cy="2571099"/>
          </a:xfrm>
          <a:prstGeom prst="rect">
            <a:avLst/>
          </a:prstGeom>
        </p:spPr>
      </p:pic>
    </p:spTree>
    <p:extLst>
      <p:ext uri="{BB962C8B-B14F-4D97-AF65-F5344CB8AC3E}">
        <p14:creationId xmlns:p14="http://schemas.microsoft.com/office/powerpoint/2010/main" val="2555953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5"/>
          <p:cNvSpPr txBox="1"/>
          <p:nvPr/>
        </p:nvSpPr>
        <p:spPr>
          <a:xfrm>
            <a:off x="288756" y="437654"/>
            <a:ext cx="11141243" cy="523180"/>
          </a:xfrm>
          <a:prstGeom prst="rect">
            <a:avLst/>
          </a:prstGeom>
          <a:noFill/>
          <a:ln>
            <a:noFill/>
          </a:ln>
        </p:spPr>
        <p:txBody>
          <a:bodyPr spcFirstLastPara="1" wrap="square" lIns="91425" tIns="45700" rIns="91425" bIns="45700" anchor="t" anchorCtr="0">
            <a:spAutoFit/>
          </a:bodyPr>
          <a:lstStyle/>
          <a:p>
            <a:pPr lvl="0" algn="just"/>
            <a:r>
              <a:rPr lang="fr-FR" sz="2800" b="1" dirty="0"/>
              <a:t>La santé dans l’histoire de la rédemption</a:t>
            </a:r>
            <a:endParaRPr sz="80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endParaRPr>
          </a:p>
        </p:txBody>
      </p:sp>
      <p:sp>
        <p:nvSpPr>
          <p:cNvPr id="2" name="ZoneTexte 1"/>
          <p:cNvSpPr txBox="1"/>
          <p:nvPr/>
        </p:nvSpPr>
        <p:spPr>
          <a:xfrm>
            <a:off x="623963" y="1190623"/>
            <a:ext cx="2262158" cy="523220"/>
          </a:xfrm>
          <a:prstGeom prst="rect">
            <a:avLst/>
          </a:prstGeom>
          <a:noFill/>
        </p:spPr>
        <p:txBody>
          <a:bodyPr wrap="none" rtlCol="0">
            <a:spAutoFit/>
          </a:bodyPr>
          <a:lstStyle/>
          <a:p>
            <a:r>
              <a:rPr lang="fr-FR" sz="2800" b="1" dirty="0"/>
              <a:t>Rédemption</a:t>
            </a:r>
          </a:p>
        </p:txBody>
      </p:sp>
      <p:sp>
        <p:nvSpPr>
          <p:cNvPr id="5" name="ZoneTexte 4"/>
          <p:cNvSpPr txBox="1"/>
          <p:nvPr/>
        </p:nvSpPr>
        <p:spPr>
          <a:xfrm>
            <a:off x="288756" y="1736229"/>
            <a:ext cx="8515752" cy="1692771"/>
          </a:xfrm>
          <a:prstGeom prst="rect">
            <a:avLst/>
          </a:prstGeom>
          <a:noFill/>
        </p:spPr>
        <p:txBody>
          <a:bodyPr wrap="square" rtlCol="0">
            <a:spAutoFit/>
          </a:bodyPr>
          <a:lstStyle/>
          <a:p>
            <a:pPr algn="just"/>
            <a:r>
              <a:rPr lang="pt-BR" sz="1800" i="1" dirty="0"/>
              <a:t>Pv 3 v1-8 “</a:t>
            </a:r>
            <a:r>
              <a:rPr lang="fr-FR" sz="1800" i="1" dirty="0"/>
              <a:t>Mon fils, n’oublie pas mon enseignement, et que ton cœur garde mes commandements ; car ils t’ajouteront un prolongement de jours, et des années de vie, et la paix… </a:t>
            </a:r>
          </a:p>
          <a:p>
            <a:pPr algn="just"/>
            <a:r>
              <a:rPr lang="fr-FR" sz="1800" i="1" dirty="0"/>
              <a:t>Ne sois pas sage à tes propres yeux ; crains l’Eternel et éloigne-toi du mal, ce sera la santé pour ton nombril, et un arrosement pour tes os. »</a:t>
            </a:r>
          </a:p>
          <a:p>
            <a:endParaRPr lang="pt-BR" dirty="0"/>
          </a:p>
        </p:txBody>
      </p:sp>
      <p:sp>
        <p:nvSpPr>
          <p:cNvPr id="6" name="ZoneTexte 5">
            <a:extLst>
              <a:ext uri="{FF2B5EF4-FFF2-40B4-BE49-F238E27FC236}">
                <a16:creationId xmlns:a16="http://schemas.microsoft.com/office/drawing/2014/main" id="{369D288C-C7F9-4372-ABC8-E6CBAF854563}"/>
              </a:ext>
            </a:extLst>
          </p:cNvPr>
          <p:cNvSpPr txBox="1"/>
          <p:nvPr/>
        </p:nvSpPr>
        <p:spPr>
          <a:xfrm>
            <a:off x="285348" y="3606823"/>
            <a:ext cx="11621304" cy="1969770"/>
          </a:xfrm>
          <a:prstGeom prst="rect">
            <a:avLst/>
          </a:prstGeom>
          <a:noFill/>
        </p:spPr>
        <p:txBody>
          <a:bodyPr wrap="square" rtlCol="0">
            <a:spAutoFit/>
          </a:bodyPr>
          <a:lstStyle/>
          <a:p>
            <a:pPr algn="just"/>
            <a:r>
              <a:rPr lang="pt-BR" sz="1800" b="1" dirty="0"/>
              <a:t>Loi de Moïse et santé :</a:t>
            </a:r>
          </a:p>
          <a:p>
            <a:pPr marL="285750" indent="-285750" algn="just">
              <a:buFontTx/>
              <a:buChar char="-"/>
            </a:pPr>
            <a:r>
              <a:rPr lang="pt-BR" sz="1800" dirty="0"/>
              <a:t>Mesure d’hygiène pour éviter les maladies contagieuses</a:t>
            </a:r>
          </a:p>
          <a:p>
            <a:pPr marL="285750" indent="-285750" algn="just">
              <a:buFontTx/>
              <a:buChar char="-"/>
            </a:pPr>
            <a:r>
              <a:rPr lang="pt-BR" sz="1800" dirty="0"/>
              <a:t>Nutrition et diététique</a:t>
            </a:r>
          </a:p>
          <a:p>
            <a:pPr marL="285750" indent="-285750" algn="just">
              <a:buFontTx/>
              <a:buChar char="-"/>
            </a:pPr>
            <a:r>
              <a:rPr lang="pt-BR" sz="1800" dirty="0"/>
              <a:t>Repos</a:t>
            </a:r>
          </a:p>
          <a:p>
            <a:pPr marL="285750" indent="-285750" algn="just">
              <a:buFontTx/>
              <a:buChar char="-"/>
            </a:pPr>
            <a:r>
              <a:rPr lang="pt-BR" sz="1800" dirty="0"/>
              <a:t>Justice sociale</a:t>
            </a:r>
          </a:p>
          <a:p>
            <a:pPr marL="285750" indent="-285750" algn="just">
              <a:buFontTx/>
              <a:buChar char="-"/>
            </a:pPr>
            <a:r>
              <a:rPr lang="pt-BR" sz="1800" dirty="0"/>
              <a:t>Lien entre bien être physique et spirituel</a:t>
            </a:r>
          </a:p>
          <a:p>
            <a:pPr marL="285750" indent="-285750" algn="just">
              <a:buFontTx/>
              <a:buChar char="-"/>
            </a:pPr>
            <a:endParaRPr lang="pt-BR" dirty="0"/>
          </a:p>
        </p:txBody>
      </p:sp>
      <p:pic>
        <p:nvPicPr>
          <p:cNvPr id="3074" name="Picture 2" descr="Loi mosaïque — Wikipédia">
            <a:extLst>
              <a:ext uri="{FF2B5EF4-FFF2-40B4-BE49-F238E27FC236}">
                <a16:creationId xmlns:a16="http://schemas.microsoft.com/office/drawing/2014/main" id="{53FA604D-97EE-474E-9100-EF3C1E5DC2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9080" y="176508"/>
            <a:ext cx="2652615" cy="3074670"/>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BBC17CC8-8C40-47D6-BD39-97843AA76DFF}"/>
              </a:ext>
            </a:extLst>
          </p:cNvPr>
          <p:cNvSpPr txBox="1"/>
          <p:nvPr/>
        </p:nvSpPr>
        <p:spPr>
          <a:xfrm>
            <a:off x="532523" y="5995003"/>
            <a:ext cx="11377537" cy="646331"/>
          </a:xfrm>
          <a:prstGeom prst="rect">
            <a:avLst/>
          </a:prstGeom>
          <a:noFill/>
        </p:spPr>
        <p:txBody>
          <a:bodyPr wrap="square">
            <a:spAutoFit/>
          </a:bodyPr>
          <a:lstStyle/>
          <a:p>
            <a:pPr algn="ctr"/>
            <a:r>
              <a:rPr lang="fr-FR" sz="1800" dirty="0" err="1"/>
              <a:t>Dt</a:t>
            </a:r>
            <a:r>
              <a:rPr lang="fr-FR" sz="1800" dirty="0"/>
              <a:t> 5:33 : «</a:t>
            </a:r>
            <a:r>
              <a:rPr lang="fr-FR" sz="1800" i="1" dirty="0"/>
              <a:t> Suivez exactement la voie que l'Éternel, votre Dieu, vous a ordonné de suivre, afin que vous viviez, que vous prospériez et que vous prolongiez vos jours dans le pays que vous allez posséder. »</a:t>
            </a:r>
          </a:p>
        </p:txBody>
      </p:sp>
    </p:spTree>
    <p:extLst>
      <p:ext uri="{BB962C8B-B14F-4D97-AF65-F5344CB8AC3E}">
        <p14:creationId xmlns:p14="http://schemas.microsoft.com/office/powerpoint/2010/main" val="312811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5"/>
          <p:cNvSpPr txBox="1">
            <a:spLocks noGrp="1"/>
          </p:cNvSpPr>
          <p:nvPr>
            <p:ph type="title"/>
          </p:nvPr>
        </p:nvSpPr>
        <p:spPr>
          <a:xfrm>
            <a:off x="810000" y="424328"/>
            <a:ext cx="10571998" cy="97045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p>
            <a:pPr marL="0" lvl="0" indent="0" algn="l" rtl="0">
              <a:spcBef>
                <a:spcPts val="0"/>
              </a:spcBef>
              <a:spcAft>
                <a:spcPts val="0"/>
              </a:spcAft>
              <a:buClr>
                <a:srgbClr val="FEFEFE"/>
              </a:buClr>
              <a:buSzPts val="4000"/>
              <a:buFont typeface="Century Gothic"/>
              <a:buNone/>
            </a:pPr>
            <a:r>
              <a:rPr lang="fr-FR"/>
              <a:t>Les causes de la souffrance</a:t>
            </a:r>
            <a:endParaRPr/>
          </a:p>
        </p:txBody>
      </p:sp>
      <p:sp>
        <p:nvSpPr>
          <p:cNvPr id="280" name="Google Shape;280;p35"/>
          <p:cNvSpPr txBox="1">
            <a:spLocks noGrp="1"/>
          </p:cNvSpPr>
          <p:nvPr>
            <p:ph type="body" idx="1"/>
          </p:nvPr>
        </p:nvSpPr>
        <p:spPr>
          <a:xfrm>
            <a:off x="818712" y="2222287"/>
            <a:ext cx="10554574" cy="4454960"/>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p>
            <a:pPr indent="-457200">
              <a:spcBef>
                <a:spcPts val="1080"/>
              </a:spcBef>
              <a:buSzPts val="2400"/>
              <a:buFont typeface="Courier New" panose="02070309020205020404" pitchFamily="49" charset="0"/>
              <a:buChar char="o"/>
            </a:pPr>
            <a:r>
              <a:rPr lang="fr-FR" sz="2400" dirty="0"/>
              <a:t>Les souffrances qui découlent de nos erreurs</a:t>
            </a:r>
          </a:p>
          <a:p>
            <a:pPr indent="-457200">
              <a:spcBef>
                <a:spcPts val="1080"/>
              </a:spcBef>
              <a:buSzPts val="2400"/>
              <a:buFont typeface="Courier New" panose="02070309020205020404" pitchFamily="49" charset="0"/>
              <a:buChar char="o"/>
            </a:pPr>
            <a:endParaRPr lang="fr-FR" sz="2400" dirty="0"/>
          </a:p>
          <a:p>
            <a:pPr lvl="0" indent="-457200">
              <a:spcBef>
                <a:spcPts val="1080"/>
              </a:spcBef>
              <a:buSzPts val="2400"/>
              <a:buFont typeface="Courier New" panose="02070309020205020404" pitchFamily="49" charset="0"/>
              <a:buChar char="o"/>
            </a:pPr>
            <a:r>
              <a:rPr lang="fr-FR" sz="2400" dirty="0"/>
              <a:t>Des souffrances causées par les autres, parfois même à cause de nos bonnes actions et d’une attitude courageuse</a:t>
            </a:r>
          </a:p>
          <a:p>
            <a:pPr indent="-457200">
              <a:spcBef>
                <a:spcPts val="1080"/>
              </a:spcBef>
              <a:buSzPts val="2400"/>
              <a:buFont typeface="Courier New" panose="02070309020205020404" pitchFamily="49" charset="0"/>
              <a:buChar char="o"/>
            </a:pPr>
            <a:endParaRPr lang="fr-FR" sz="2400" dirty="0"/>
          </a:p>
          <a:p>
            <a:pPr indent="-457200">
              <a:spcBef>
                <a:spcPts val="0"/>
              </a:spcBef>
              <a:buSzPts val="2400"/>
              <a:buFont typeface="Courier New" panose="02070309020205020404" pitchFamily="49" charset="0"/>
              <a:buChar char="o"/>
            </a:pPr>
            <a:r>
              <a:rPr lang="fr-FR" sz="2400" dirty="0"/>
              <a:t>La souffrance « universelle »</a:t>
            </a:r>
          </a:p>
          <a:p>
            <a:pPr indent="-457200">
              <a:spcBef>
                <a:spcPts val="1080"/>
              </a:spcBef>
              <a:buSzPts val="2400"/>
              <a:buFont typeface="Courier New" panose="02070309020205020404" pitchFamily="49" charset="0"/>
              <a:buChar char="o"/>
            </a:pPr>
            <a:endParaRPr sz="2400" dirty="0"/>
          </a:p>
          <a:p>
            <a:pPr lvl="0" indent="-457200" algn="l" rtl="0">
              <a:spcBef>
                <a:spcPts val="1080"/>
              </a:spcBef>
              <a:spcAft>
                <a:spcPts val="0"/>
              </a:spcAft>
              <a:buSzPts val="2400"/>
              <a:buFont typeface="Courier New" panose="02070309020205020404" pitchFamily="49" charset="0"/>
              <a:buChar char="o"/>
            </a:pPr>
            <a:r>
              <a:rPr lang="fr-FR" sz="2400" dirty="0"/>
              <a:t>La souffrance mystérieuse</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5"/>
          <p:cNvSpPr txBox="1"/>
          <p:nvPr/>
        </p:nvSpPr>
        <p:spPr>
          <a:xfrm>
            <a:off x="288756" y="437654"/>
            <a:ext cx="11141243" cy="523180"/>
          </a:xfrm>
          <a:prstGeom prst="rect">
            <a:avLst/>
          </a:prstGeom>
          <a:noFill/>
          <a:ln>
            <a:noFill/>
          </a:ln>
        </p:spPr>
        <p:txBody>
          <a:bodyPr spcFirstLastPara="1" wrap="square" lIns="91425" tIns="45700" rIns="91425" bIns="45700" anchor="t" anchorCtr="0">
            <a:spAutoFit/>
          </a:bodyPr>
          <a:lstStyle/>
          <a:p>
            <a:pPr lvl="0" algn="just"/>
            <a:r>
              <a:rPr lang="fr-FR" sz="2800" b="1" dirty="0"/>
              <a:t>La santé dans l’histoire de la rédemption</a:t>
            </a:r>
            <a:endParaRPr sz="80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endParaRPr>
          </a:p>
        </p:txBody>
      </p:sp>
      <p:sp>
        <p:nvSpPr>
          <p:cNvPr id="2" name="ZoneTexte 1"/>
          <p:cNvSpPr txBox="1"/>
          <p:nvPr/>
        </p:nvSpPr>
        <p:spPr>
          <a:xfrm>
            <a:off x="623963" y="1190623"/>
            <a:ext cx="5061001" cy="523220"/>
          </a:xfrm>
          <a:prstGeom prst="rect">
            <a:avLst/>
          </a:prstGeom>
          <a:noFill/>
        </p:spPr>
        <p:txBody>
          <a:bodyPr wrap="none" rtlCol="0">
            <a:spAutoFit/>
          </a:bodyPr>
          <a:lstStyle/>
          <a:p>
            <a:r>
              <a:rPr lang="fr-FR" sz="2800" b="1" dirty="0"/>
              <a:t>Rédemption en Jésus-Christ</a:t>
            </a:r>
          </a:p>
        </p:txBody>
      </p:sp>
      <p:pic>
        <p:nvPicPr>
          <p:cNvPr id="3" name="Image 2"/>
          <p:cNvPicPr>
            <a:picLocks noChangeAspect="1"/>
          </p:cNvPicPr>
          <p:nvPr/>
        </p:nvPicPr>
        <p:blipFill>
          <a:blip r:embed="rId4"/>
          <a:stretch>
            <a:fillRect/>
          </a:stretch>
        </p:blipFill>
        <p:spPr>
          <a:xfrm>
            <a:off x="8330412" y="437654"/>
            <a:ext cx="3413343" cy="1785328"/>
          </a:xfrm>
          <a:prstGeom prst="rect">
            <a:avLst/>
          </a:prstGeom>
        </p:spPr>
      </p:pic>
      <p:sp>
        <p:nvSpPr>
          <p:cNvPr id="5" name="ZoneTexte 4"/>
          <p:cNvSpPr txBox="1"/>
          <p:nvPr/>
        </p:nvSpPr>
        <p:spPr>
          <a:xfrm>
            <a:off x="730852" y="2572282"/>
            <a:ext cx="10730295" cy="3693319"/>
          </a:xfrm>
          <a:prstGeom prst="rect">
            <a:avLst/>
          </a:prstGeom>
          <a:noFill/>
        </p:spPr>
        <p:txBody>
          <a:bodyPr wrap="square" rtlCol="0">
            <a:spAutoFit/>
          </a:bodyPr>
          <a:lstStyle/>
          <a:p>
            <a:r>
              <a:rPr lang="fr-FR" sz="2000" dirty="0"/>
              <a:t> Es 53 v4-5 </a:t>
            </a:r>
            <a:r>
              <a:rPr lang="fr-FR" sz="2000" i="1" dirty="0"/>
              <a:t>« Cependant, ce sont nos souffrances qu’il a portées, C’est de nos douleurs qu’il s’est chargé … Le châtiment qui nous donne la paix est tombé sur lui, Et c’est par ses meurtrissures que nous sommes guéris. »</a:t>
            </a:r>
          </a:p>
          <a:p>
            <a:endParaRPr lang="fr-FR" sz="2000" i="1" dirty="0"/>
          </a:p>
          <a:p>
            <a:r>
              <a:rPr lang="fr-FR" sz="2000" i="1" dirty="0"/>
              <a:t>Mt 8 v16-17 « Il chassa les esprits par sa parole, et il guérit tous les malades, afin que s’accomplît ce qui avait été annoncé par Esaïe, le prophète : Il a pris nos infirmités, et il s’est chargé de nos maladies.</a:t>
            </a:r>
          </a:p>
          <a:p>
            <a:endParaRPr lang="fr-FR" sz="2000" i="1" dirty="0"/>
          </a:p>
          <a:p>
            <a:r>
              <a:rPr lang="fr-FR" sz="2000" i="1" dirty="0"/>
              <a:t>1 Pi 2 v24 «  Christ a porté lui-même nos péchés en son corps sur le bois, afin que morts aux péchés nous vivions pour la justice ; lui par les meurtrissures duquel vous avez été guéris. »</a:t>
            </a:r>
          </a:p>
          <a:p>
            <a:endParaRPr lang="fr-FR" sz="2000" i="1" dirty="0"/>
          </a:p>
          <a:p>
            <a:endParaRPr lang="fr-FR" dirty="0"/>
          </a:p>
        </p:txBody>
      </p:sp>
    </p:spTree>
    <p:extLst>
      <p:ext uri="{BB962C8B-B14F-4D97-AF65-F5344CB8AC3E}">
        <p14:creationId xmlns:p14="http://schemas.microsoft.com/office/powerpoint/2010/main" val="1491424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5"/>
          <p:cNvSpPr txBox="1"/>
          <p:nvPr/>
        </p:nvSpPr>
        <p:spPr>
          <a:xfrm>
            <a:off x="288756" y="437654"/>
            <a:ext cx="11141243" cy="523180"/>
          </a:xfrm>
          <a:prstGeom prst="rect">
            <a:avLst/>
          </a:prstGeom>
          <a:noFill/>
          <a:ln>
            <a:noFill/>
          </a:ln>
        </p:spPr>
        <p:txBody>
          <a:bodyPr spcFirstLastPara="1" wrap="square" lIns="91425" tIns="45700" rIns="91425" bIns="45700" anchor="t" anchorCtr="0">
            <a:spAutoFit/>
          </a:bodyPr>
          <a:lstStyle/>
          <a:p>
            <a:pPr lvl="0" algn="just"/>
            <a:r>
              <a:rPr lang="fr-FR" sz="2800" b="1" dirty="0"/>
              <a:t>La santé dans l’histoire de la rédemption</a:t>
            </a:r>
            <a:endParaRPr sz="80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endParaRPr>
          </a:p>
        </p:txBody>
      </p:sp>
      <p:sp>
        <p:nvSpPr>
          <p:cNvPr id="2" name="ZoneTexte 1"/>
          <p:cNvSpPr txBox="1"/>
          <p:nvPr/>
        </p:nvSpPr>
        <p:spPr>
          <a:xfrm>
            <a:off x="560167" y="1004807"/>
            <a:ext cx="2143536" cy="523220"/>
          </a:xfrm>
          <a:prstGeom prst="rect">
            <a:avLst/>
          </a:prstGeom>
          <a:noFill/>
        </p:spPr>
        <p:txBody>
          <a:bodyPr wrap="none" rtlCol="0">
            <a:spAutoFit/>
          </a:bodyPr>
          <a:lstStyle/>
          <a:p>
            <a:r>
              <a:rPr lang="fr-FR" sz="2800" b="1" dirty="0"/>
              <a:t>Etat éternel</a:t>
            </a:r>
          </a:p>
        </p:txBody>
      </p:sp>
      <p:sp>
        <p:nvSpPr>
          <p:cNvPr id="3" name="Rectangle 2"/>
          <p:cNvSpPr/>
          <p:nvPr/>
        </p:nvSpPr>
        <p:spPr>
          <a:xfrm>
            <a:off x="475315" y="1790065"/>
            <a:ext cx="8782985" cy="4124206"/>
          </a:xfrm>
          <a:prstGeom prst="rect">
            <a:avLst/>
          </a:prstGeom>
        </p:spPr>
        <p:txBody>
          <a:bodyPr wrap="square">
            <a:spAutoFit/>
          </a:bodyPr>
          <a:lstStyle/>
          <a:p>
            <a:pPr algn="just"/>
            <a:endParaRPr lang="fr-FR" dirty="0"/>
          </a:p>
          <a:p>
            <a:pPr algn="just"/>
            <a:r>
              <a:rPr lang="fr-FR" sz="1800" i="1" dirty="0"/>
              <a:t>1 Co 15 v 53-54 « Car il faut que </a:t>
            </a:r>
            <a:r>
              <a:rPr lang="fr-FR" sz="1800" b="1" i="1" dirty="0"/>
              <a:t>ce corps corruptible revête l’incorruptibilité</a:t>
            </a:r>
            <a:r>
              <a:rPr lang="fr-FR" sz="1800" i="1" dirty="0"/>
              <a:t>, et que ce corps mortel revête l’immortalité. Lorsque ce corps corruptible aura revêtu l’incorruptibilité, et que ce corps mortel aura revêtu l’immortalité, alors s’accomplira la parole qui est écrite: </a:t>
            </a:r>
            <a:r>
              <a:rPr lang="fr-FR" sz="1800" b="1" i="1" dirty="0"/>
              <a:t>La mort a été engloutie dans la victoire. </a:t>
            </a:r>
            <a:r>
              <a:rPr lang="fr-FR" sz="1800" i="1" dirty="0"/>
              <a:t>»</a:t>
            </a:r>
          </a:p>
          <a:p>
            <a:pPr algn="just"/>
            <a:endParaRPr lang="fr-FR" sz="1800" i="1" dirty="0"/>
          </a:p>
          <a:p>
            <a:pPr algn="just"/>
            <a:r>
              <a:rPr lang="fr-FR" sz="1800" i="1" dirty="0" err="1"/>
              <a:t>Ap</a:t>
            </a:r>
            <a:r>
              <a:rPr lang="fr-FR" sz="1800" i="1" dirty="0"/>
              <a:t> 21 v1, 3-6 « Puis je vis un nouveau ciel et une nouvelle terre ; car le premier ciel et la première terre avaient disparu, et </a:t>
            </a:r>
            <a:r>
              <a:rPr lang="fr-FR" sz="1800" b="1" i="1" dirty="0"/>
              <a:t>la mer n’était plus</a:t>
            </a:r>
            <a:r>
              <a:rPr lang="fr-FR" sz="1800" i="1" dirty="0"/>
              <a:t>… </a:t>
            </a:r>
            <a:r>
              <a:rPr lang="fr-FR" sz="1800" b="1" i="1" dirty="0"/>
              <a:t>Il essuiera toute larme de leurs yeux, et la mort ne sera plus, et il n’y aura plus ni deuil, ni cri, ni douleur, </a:t>
            </a:r>
            <a:r>
              <a:rPr lang="fr-FR" sz="1800" i="1" dirty="0"/>
              <a:t>car les premières choses ont disparu.».</a:t>
            </a:r>
          </a:p>
          <a:p>
            <a:pPr marL="342900" indent="-342900" algn="just">
              <a:buAutoNum type="arabicPlain" startAt="7"/>
            </a:pPr>
            <a:endParaRPr lang="fr-FR" sz="1800" i="1" dirty="0"/>
          </a:p>
          <a:p>
            <a:pPr algn="just"/>
            <a:r>
              <a:rPr lang="fr-FR" sz="1800" i="1" dirty="0" err="1"/>
              <a:t>Ap</a:t>
            </a:r>
            <a:r>
              <a:rPr lang="fr-FR" sz="1800" i="1" dirty="0"/>
              <a:t> 22 v 2- 3 « Au milieu de sa rue, et du fleuve, de çà et de là, était l’arbre de vie, portant douze fruits, rendant son fruit chaque mois ; et </a:t>
            </a:r>
            <a:r>
              <a:rPr lang="fr-FR" sz="1800" b="1" i="1" dirty="0"/>
              <a:t>les feuilles de l’arbre sont pour la guérison des nations</a:t>
            </a:r>
            <a:r>
              <a:rPr lang="fr-FR" sz="1800" i="1" dirty="0"/>
              <a:t>. Et il n’y aura plus de malédiction »</a:t>
            </a:r>
          </a:p>
          <a:p>
            <a:endParaRPr lang="fr-FR" dirty="0"/>
          </a:p>
        </p:txBody>
      </p:sp>
      <p:pic>
        <p:nvPicPr>
          <p:cNvPr id="4100" name="Picture 4" descr="Les 20 Affirmations Positives les Plus Efficaces pour une Vie Épanouissante">
            <a:extLst>
              <a:ext uri="{FF2B5EF4-FFF2-40B4-BE49-F238E27FC236}">
                <a16:creationId xmlns:a16="http://schemas.microsoft.com/office/drawing/2014/main" id="{446DB5A5-82BD-4FBF-B1B2-CCAC6A37679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280" r="55680"/>
          <a:stretch/>
        </p:blipFill>
        <p:spPr bwMode="auto">
          <a:xfrm>
            <a:off x="9841134" y="248486"/>
            <a:ext cx="1790699" cy="3083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840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DE77C0-708F-4413-8D46-DEBD7339A62E}"/>
              </a:ext>
            </a:extLst>
          </p:cNvPr>
          <p:cNvSpPr>
            <a:spLocks noGrp="1"/>
          </p:cNvSpPr>
          <p:nvPr>
            <p:ph type="title"/>
          </p:nvPr>
        </p:nvSpPr>
        <p:spPr/>
        <p:txBody>
          <a:bodyPr/>
          <a:lstStyle/>
          <a:p>
            <a:r>
              <a:rPr lang="fr-FR" dirty="0">
                <a:latin typeface="+mj-lt"/>
              </a:rPr>
              <a:t>Objectifs</a:t>
            </a:r>
          </a:p>
        </p:txBody>
      </p:sp>
      <p:sp>
        <p:nvSpPr>
          <p:cNvPr id="3" name="ZoneTexte 2">
            <a:extLst>
              <a:ext uri="{FF2B5EF4-FFF2-40B4-BE49-F238E27FC236}">
                <a16:creationId xmlns:a16="http://schemas.microsoft.com/office/drawing/2014/main" id="{F043E32F-5190-411D-82C8-657AFFF7CF0E}"/>
              </a:ext>
            </a:extLst>
          </p:cNvPr>
          <p:cNvSpPr txBox="1"/>
          <p:nvPr/>
        </p:nvSpPr>
        <p:spPr>
          <a:xfrm>
            <a:off x="745101" y="2339599"/>
            <a:ext cx="9228337" cy="2862322"/>
          </a:xfrm>
          <a:prstGeom prst="rect">
            <a:avLst/>
          </a:prstGeom>
          <a:noFill/>
        </p:spPr>
        <p:txBody>
          <a:bodyPr wrap="square">
            <a:spAutoFit/>
          </a:bodyPr>
          <a:lstStyle/>
          <a:p>
            <a:pPr marL="342900" indent="-342900">
              <a:buAutoNum type="arabicParenR"/>
            </a:pPr>
            <a:r>
              <a:rPr lang="fr-FR" sz="2400" dirty="0"/>
              <a:t>La Santé dans l’histoire de la rédemption</a:t>
            </a:r>
          </a:p>
          <a:p>
            <a:pPr marL="342900" indent="-342900">
              <a:buAutoNum type="arabicParenR"/>
            </a:pPr>
            <a:endParaRPr lang="fr-FR" sz="2400" dirty="0"/>
          </a:p>
          <a:p>
            <a:pPr marL="342900" indent="-342900">
              <a:buAutoNum type="arabicParenR"/>
            </a:pPr>
            <a:r>
              <a:rPr lang="fr-FR" sz="2400" b="1" dirty="0"/>
              <a:t>Ma santé en tant que chrétien</a:t>
            </a:r>
          </a:p>
          <a:p>
            <a:pPr marL="342900" indent="-342900">
              <a:buAutoNum type="arabicParenR"/>
            </a:pPr>
            <a:endParaRPr lang="fr-FR" sz="2400" dirty="0"/>
          </a:p>
          <a:p>
            <a:pPr marL="342900" indent="-342900">
              <a:buFontTx/>
              <a:buAutoNum type="arabicParenR"/>
            </a:pPr>
            <a:r>
              <a:rPr lang="fr-FR" sz="2400" dirty="0"/>
              <a:t>Un regard sur la médecine</a:t>
            </a:r>
          </a:p>
          <a:p>
            <a:pPr marL="342900" indent="-342900">
              <a:buFontTx/>
              <a:buAutoNum type="arabicParenR"/>
            </a:pPr>
            <a:endParaRPr lang="fr-FR" sz="1800" dirty="0"/>
          </a:p>
          <a:p>
            <a:pPr marL="342900" indent="-342900">
              <a:buAutoNum type="arabicParenR"/>
            </a:pPr>
            <a:endParaRPr lang="fr-FR" dirty="0"/>
          </a:p>
          <a:p>
            <a:pPr marL="342900" indent="-342900">
              <a:buAutoNum type="arabicParenR"/>
            </a:pPr>
            <a:endParaRPr lang="fr-FR" dirty="0"/>
          </a:p>
          <a:p>
            <a:pPr marL="342900" indent="-342900">
              <a:buAutoNum type="arabicParenR"/>
            </a:pPr>
            <a:endParaRPr lang="fr-FR" dirty="0"/>
          </a:p>
        </p:txBody>
      </p:sp>
    </p:spTree>
    <p:extLst>
      <p:ext uri="{BB962C8B-B14F-4D97-AF65-F5344CB8AC3E}">
        <p14:creationId xmlns:p14="http://schemas.microsoft.com/office/powerpoint/2010/main" val="615296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2" name="ZoneTexte 1"/>
          <p:cNvSpPr txBox="1"/>
          <p:nvPr/>
        </p:nvSpPr>
        <p:spPr>
          <a:xfrm>
            <a:off x="560167" y="1004807"/>
            <a:ext cx="8051703" cy="954107"/>
          </a:xfrm>
          <a:prstGeom prst="rect">
            <a:avLst/>
          </a:prstGeom>
          <a:noFill/>
        </p:spPr>
        <p:txBody>
          <a:bodyPr wrap="square" rtlCol="0">
            <a:spAutoFit/>
          </a:bodyPr>
          <a:lstStyle/>
          <a:p>
            <a:r>
              <a:rPr lang="fr-FR" sz="2800" b="1" dirty="0"/>
              <a:t>Ma santé comme un cadeau et non pas une possession</a:t>
            </a:r>
          </a:p>
        </p:txBody>
      </p:sp>
      <p:pic>
        <p:nvPicPr>
          <p:cNvPr id="3" name="Image 2"/>
          <p:cNvPicPr>
            <a:picLocks noChangeAspect="1"/>
          </p:cNvPicPr>
          <p:nvPr/>
        </p:nvPicPr>
        <p:blipFill>
          <a:blip r:embed="rId3"/>
          <a:stretch>
            <a:fillRect/>
          </a:stretch>
        </p:blipFill>
        <p:spPr>
          <a:xfrm>
            <a:off x="8611870" y="0"/>
            <a:ext cx="3314700" cy="3314700"/>
          </a:xfrm>
          <a:prstGeom prst="rect">
            <a:avLst/>
          </a:prstGeom>
        </p:spPr>
      </p:pic>
      <p:sp>
        <p:nvSpPr>
          <p:cNvPr id="8" name="ZoneTexte 7"/>
          <p:cNvSpPr txBox="1"/>
          <p:nvPr/>
        </p:nvSpPr>
        <p:spPr>
          <a:xfrm>
            <a:off x="850901" y="2539662"/>
            <a:ext cx="7861300" cy="2985433"/>
          </a:xfrm>
          <a:prstGeom prst="rect">
            <a:avLst/>
          </a:prstGeom>
          <a:noFill/>
        </p:spPr>
        <p:txBody>
          <a:bodyPr wrap="square" rtlCol="0">
            <a:spAutoFit/>
          </a:bodyPr>
          <a:lstStyle/>
          <a:p>
            <a:r>
              <a:rPr lang="fr-FR" sz="2000" b="1" dirty="0"/>
              <a:t>Encouragement à la reconnaissance</a:t>
            </a:r>
          </a:p>
          <a:p>
            <a:endParaRPr lang="fr-FR" sz="2000" dirty="0"/>
          </a:p>
          <a:p>
            <a:endParaRPr lang="fr-FR" sz="2000" dirty="0"/>
          </a:p>
          <a:p>
            <a:r>
              <a:rPr lang="fr-FR" sz="2000" b="1" dirty="0"/>
              <a:t>Ma responsabilité : </a:t>
            </a:r>
          </a:p>
          <a:p>
            <a:endParaRPr lang="fr-FR" dirty="0"/>
          </a:p>
          <a:p>
            <a:r>
              <a:rPr lang="fr-FR" sz="2000" dirty="0"/>
              <a:t>1 Co 6 v19-20 </a:t>
            </a:r>
            <a:r>
              <a:rPr lang="fr-FR" sz="2000" i="1" dirty="0"/>
              <a:t>« Ne savez-vous pas que votre corps est le temple du Saint Esprit qui est en vous, et que vous avez de Dieu ? Et vous n’êtes pas à vous-mêmes ; car vous avez été achetés à prix.</a:t>
            </a:r>
          </a:p>
          <a:p>
            <a:r>
              <a:rPr lang="fr-FR" sz="2000" i="1" dirty="0"/>
              <a:t>Glorifiez donc Dieu dans votre corps. »</a:t>
            </a:r>
          </a:p>
          <a:p>
            <a:endParaRPr lang="fr-FR" dirty="0"/>
          </a:p>
        </p:txBody>
      </p:sp>
      <p:sp>
        <p:nvSpPr>
          <p:cNvPr id="9" name="Google Shape;114;p5">
            <a:extLst>
              <a:ext uri="{FF2B5EF4-FFF2-40B4-BE49-F238E27FC236}">
                <a16:creationId xmlns:a16="http://schemas.microsoft.com/office/drawing/2014/main" id="{FB46E362-F814-4D28-98C6-F46E72A1BE5D}"/>
              </a:ext>
            </a:extLst>
          </p:cNvPr>
          <p:cNvSpPr txBox="1"/>
          <p:nvPr/>
        </p:nvSpPr>
        <p:spPr>
          <a:xfrm>
            <a:off x="288756" y="369074"/>
            <a:ext cx="11141243" cy="523180"/>
          </a:xfrm>
          <a:prstGeom prst="rect">
            <a:avLst/>
          </a:prstGeom>
          <a:noFill/>
          <a:ln>
            <a:noFill/>
          </a:ln>
        </p:spPr>
        <p:txBody>
          <a:bodyPr spcFirstLastPara="1" wrap="square" lIns="91425" tIns="45700" rIns="91425" bIns="45700" anchor="t" anchorCtr="0">
            <a:spAutoFit/>
          </a:bodyPr>
          <a:lstStyle/>
          <a:p>
            <a:pPr lvl="0" algn="just"/>
            <a:r>
              <a:rPr lang="fr-FR" sz="2800" b="1" dirty="0"/>
              <a:t>Ma santé en tant que chrétien</a:t>
            </a:r>
            <a:endParaRPr sz="80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685846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2" name="ZoneTexte 1"/>
          <p:cNvSpPr txBox="1"/>
          <p:nvPr/>
        </p:nvSpPr>
        <p:spPr>
          <a:xfrm>
            <a:off x="560167" y="1004807"/>
            <a:ext cx="6650151" cy="954107"/>
          </a:xfrm>
          <a:prstGeom prst="rect">
            <a:avLst/>
          </a:prstGeom>
          <a:noFill/>
        </p:spPr>
        <p:txBody>
          <a:bodyPr wrap="square" rtlCol="0">
            <a:spAutoFit/>
          </a:bodyPr>
          <a:lstStyle/>
          <a:p>
            <a:r>
              <a:rPr lang="fr-FR" sz="2800" b="1" dirty="0"/>
              <a:t>Ma santé comme un moyen et non pas un but</a:t>
            </a:r>
          </a:p>
        </p:txBody>
      </p:sp>
      <p:pic>
        <p:nvPicPr>
          <p:cNvPr id="4" name="Image 3"/>
          <p:cNvPicPr>
            <a:picLocks noChangeAspect="1"/>
          </p:cNvPicPr>
          <p:nvPr/>
        </p:nvPicPr>
        <p:blipFill>
          <a:blip r:embed="rId3"/>
          <a:stretch>
            <a:fillRect/>
          </a:stretch>
        </p:blipFill>
        <p:spPr>
          <a:xfrm>
            <a:off x="7362718" y="230910"/>
            <a:ext cx="4427520" cy="2501900"/>
          </a:xfrm>
          <a:prstGeom prst="rect">
            <a:avLst/>
          </a:prstGeom>
        </p:spPr>
      </p:pic>
      <p:sp>
        <p:nvSpPr>
          <p:cNvPr id="14" name="Rectangle 13"/>
          <p:cNvSpPr/>
          <p:nvPr/>
        </p:nvSpPr>
        <p:spPr>
          <a:xfrm>
            <a:off x="288756" y="2939554"/>
            <a:ext cx="11649244" cy="3693319"/>
          </a:xfrm>
          <a:prstGeom prst="rect">
            <a:avLst/>
          </a:prstGeom>
        </p:spPr>
        <p:txBody>
          <a:bodyPr wrap="square">
            <a:spAutoFit/>
          </a:bodyPr>
          <a:lstStyle/>
          <a:p>
            <a:pPr algn="just"/>
            <a:r>
              <a:rPr lang="fr-FR" sz="1800" i="1" dirty="0"/>
              <a:t>Ph 1 v20-24 « maintenant comme toujours, Christ sera glorifié dans mon corps avec une pleine assurance, soit par ma vie, soit par ma mort ; car Christ est ma vie, et la mort m’est un gain. Mais s’il est utile pour mon œuvre que je vive dans la chair, je ne saurais dire ce que je dois préférer. Je suis pressé des deux côtés : j’ai le désir de m’en aller et d’être avec Christ, ce qui de beaucoup est le meilleur ; mais à cause de vous il est plus nécessaire que je demeure dans la chair. »</a:t>
            </a:r>
          </a:p>
          <a:p>
            <a:pPr algn="just"/>
            <a:endParaRPr lang="fr-FR" sz="1800" i="1" dirty="0"/>
          </a:p>
          <a:p>
            <a:pPr algn="just"/>
            <a:r>
              <a:rPr lang="fr-FR" sz="1800" i="1" dirty="0"/>
              <a:t>Ph 2 v 25-28 « J’ai estimé nécessaire de vous envoyer mon frère </a:t>
            </a:r>
            <a:r>
              <a:rPr lang="fr-FR" sz="1800" i="1" dirty="0" err="1"/>
              <a:t>Epaphrodite</a:t>
            </a:r>
            <a:r>
              <a:rPr lang="fr-FR" sz="1800" i="1" dirty="0"/>
              <a:t>, mon compagnon d’œuvre et de combat, par qui vous m’avez fait parvenir de quoi pourvoir à mes besoins. Car il désirait vous voir tous, et il était fort en peine de ce que vous aviez appris sa maladie. Il a été malade, en effet, et tout près de la mort ; mais Dieu a eu pitié de lui, et non seulement de lui, mais aussi de moi, afin que je n’eusse pas tristesse sur tristesse. Je l’ai donc envoyé avec d’autant plus d’empressement, afin que vous vous réjouissiez de le revoir, et que je sois moi-même moins triste. »</a:t>
            </a:r>
          </a:p>
          <a:p>
            <a:pPr algn="just"/>
            <a:endParaRPr lang="fr-FR" sz="1800" i="1" dirty="0"/>
          </a:p>
        </p:txBody>
      </p:sp>
      <p:sp>
        <p:nvSpPr>
          <p:cNvPr id="7" name="Google Shape;114;p5">
            <a:extLst>
              <a:ext uri="{FF2B5EF4-FFF2-40B4-BE49-F238E27FC236}">
                <a16:creationId xmlns:a16="http://schemas.microsoft.com/office/drawing/2014/main" id="{0CEF4DD1-905A-4DFB-9245-F5FC8DFA7976}"/>
              </a:ext>
            </a:extLst>
          </p:cNvPr>
          <p:cNvSpPr txBox="1"/>
          <p:nvPr/>
        </p:nvSpPr>
        <p:spPr>
          <a:xfrm>
            <a:off x="288756" y="369074"/>
            <a:ext cx="11141243" cy="523180"/>
          </a:xfrm>
          <a:prstGeom prst="rect">
            <a:avLst/>
          </a:prstGeom>
          <a:noFill/>
          <a:ln>
            <a:noFill/>
          </a:ln>
        </p:spPr>
        <p:txBody>
          <a:bodyPr spcFirstLastPara="1" wrap="square" lIns="91425" tIns="45700" rIns="91425" bIns="45700" anchor="t" anchorCtr="0">
            <a:spAutoFit/>
          </a:bodyPr>
          <a:lstStyle/>
          <a:p>
            <a:pPr lvl="0" algn="just"/>
            <a:r>
              <a:rPr lang="fr-FR" sz="2800" b="1" dirty="0"/>
              <a:t>Ma santé en tant que chrétien</a:t>
            </a:r>
            <a:endParaRPr sz="80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835320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2" name="ZoneTexte 1"/>
          <p:cNvSpPr txBox="1"/>
          <p:nvPr/>
        </p:nvSpPr>
        <p:spPr>
          <a:xfrm>
            <a:off x="560167" y="1004807"/>
            <a:ext cx="5179623" cy="523220"/>
          </a:xfrm>
          <a:prstGeom prst="rect">
            <a:avLst/>
          </a:prstGeom>
          <a:noFill/>
        </p:spPr>
        <p:txBody>
          <a:bodyPr wrap="none" rtlCol="0">
            <a:spAutoFit/>
          </a:bodyPr>
          <a:lstStyle/>
          <a:p>
            <a:r>
              <a:rPr lang="fr-FR" sz="2800" b="1" dirty="0"/>
              <a:t>Dieu au contrôle de ma santé</a:t>
            </a:r>
          </a:p>
        </p:txBody>
      </p:sp>
      <p:sp>
        <p:nvSpPr>
          <p:cNvPr id="5" name="Google Shape;114;p5"/>
          <p:cNvSpPr txBox="1"/>
          <p:nvPr/>
        </p:nvSpPr>
        <p:spPr>
          <a:xfrm>
            <a:off x="288756" y="437654"/>
            <a:ext cx="11141243" cy="523180"/>
          </a:xfrm>
          <a:prstGeom prst="rect">
            <a:avLst/>
          </a:prstGeom>
          <a:noFill/>
          <a:ln>
            <a:noFill/>
          </a:ln>
        </p:spPr>
        <p:txBody>
          <a:bodyPr spcFirstLastPara="1" wrap="square" lIns="91425" tIns="45700" rIns="91425" bIns="45700" anchor="t" anchorCtr="0">
            <a:spAutoFit/>
          </a:bodyPr>
          <a:lstStyle/>
          <a:p>
            <a:pPr lvl="0" algn="just"/>
            <a:r>
              <a:rPr lang="fr-FR" sz="2800" b="1" dirty="0"/>
              <a:t>Ma santé en tant que chrétien</a:t>
            </a:r>
            <a:endParaRPr sz="80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endParaRPr>
          </a:p>
        </p:txBody>
      </p:sp>
      <p:pic>
        <p:nvPicPr>
          <p:cNvPr id="6" name="Google Shape;196;p18" descr="Mains, Bébé, Adulte, Enfant, L'Enfance, Parent"/>
          <p:cNvPicPr preferRelativeResize="0"/>
          <p:nvPr/>
        </p:nvPicPr>
        <p:blipFill rotWithShape="1">
          <a:blip r:embed="rId4">
            <a:alphaModFix/>
          </a:blip>
          <a:srcRect/>
          <a:stretch/>
        </p:blipFill>
        <p:spPr>
          <a:xfrm>
            <a:off x="8192769" y="437654"/>
            <a:ext cx="3237230" cy="2426843"/>
          </a:xfrm>
          <a:prstGeom prst="rect">
            <a:avLst/>
          </a:prstGeom>
          <a:noFill/>
          <a:ln>
            <a:noFill/>
          </a:ln>
        </p:spPr>
      </p:pic>
      <p:pic>
        <p:nvPicPr>
          <p:cNvPr id="4" name="Image 3"/>
          <p:cNvPicPr>
            <a:picLocks noChangeAspect="1"/>
          </p:cNvPicPr>
          <p:nvPr/>
        </p:nvPicPr>
        <p:blipFill>
          <a:blip r:embed="rId5"/>
          <a:stretch>
            <a:fillRect/>
          </a:stretch>
        </p:blipFill>
        <p:spPr>
          <a:xfrm>
            <a:off x="1249846" y="2151001"/>
            <a:ext cx="6243154" cy="4298802"/>
          </a:xfrm>
          <a:prstGeom prst="rect">
            <a:avLst/>
          </a:prstGeom>
        </p:spPr>
      </p:pic>
      <p:sp>
        <p:nvSpPr>
          <p:cNvPr id="26" name="ZoneTexte 25"/>
          <p:cNvSpPr txBox="1"/>
          <p:nvPr/>
        </p:nvSpPr>
        <p:spPr>
          <a:xfrm>
            <a:off x="550077" y="1950946"/>
            <a:ext cx="1810111" cy="400110"/>
          </a:xfrm>
          <a:prstGeom prst="rect">
            <a:avLst/>
          </a:prstGeom>
          <a:noFill/>
        </p:spPr>
        <p:txBody>
          <a:bodyPr wrap="none" rtlCol="0">
            <a:spAutoFit/>
          </a:bodyPr>
          <a:lstStyle/>
          <a:p>
            <a:r>
              <a:rPr lang="fr-FR" sz="2000" dirty="0">
                <a:latin typeface="+mn-lt"/>
                <a:cs typeface="Calibri" panose="020F0502020204030204" pitchFamily="34" charset="0"/>
              </a:rPr>
              <a:t>Vie de Joseph</a:t>
            </a:r>
          </a:p>
        </p:txBody>
      </p:sp>
    </p:spTree>
    <p:extLst>
      <p:ext uri="{BB962C8B-B14F-4D97-AF65-F5344CB8AC3E}">
        <p14:creationId xmlns:p14="http://schemas.microsoft.com/office/powerpoint/2010/main" val="3741195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DE77C0-708F-4413-8D46-DEBD7339A62E}"/>
              </a:ext>
            </a:extLst>
          </p:cNvPr>
          <p:cNvSpPr>
            <a:spLocks noGrp="1"/>
          </p:cNvSpPr>
          <p:nvPr>
            <p:ph type="title"/>
          </p:nvPr>
        </p:nvSpPr>
        <p:spPr/>
        <p:txBody>
          <a:bodyPr/>
          <a:lstStyle/>
          <a:p>
            <a:r>
              <a:rPr lang="fr-FR" dirty="0">
                <a:latin typeface="+mj-lt"/>
              </a:rPr>
              <a:t>Objectifs</a:t>
            </a:r>
          </a:p>
        </p:txBody>
      </p:sp>
      <p:sp>
        <p:nvSpPr>
          <p:cNvPr id="3" name="ZoneTexte 2">
            <a:extLst>
              <a:ext uri="{FF2B5EF4-FFF2-40B4-BE49-F238E27FC236}">
                <a16:creationId xmlns:a16="http://schemas.microsoft.com/office/drawing/2014/main" id="{F043E32F-5190-411D-82C8-657AFFF7CF0E}"/>
              </a:ext>
            </a:extLst>
          </p:cNvPr>
          <p:cNvSpPr txBox="1"/>
          <p:nvPr/>
        </p:nvSpPr>
        <p:spPr>
          <a:xfrm>
            <a:off x="745101" y="2339599"/>
            <a:ext cx="9228337" cy="2862322"/>
          </a:xfrm>
          <a:prstGeom prst="rect">
            <a:avLst/>
          </a:prstGeom>
          <a:noFill/>
        </p:spPr>
        <p:txBody>
          <a:bodyPr wrap="square">
            <a:spAutoFit/>
          </a:bodyPr>
          <a:lstStyle/>
          <a:p>
            <a:pPr marL="342900" indent="-342900">
              <a:buAutoNum type="arabicParenR"/>
            </a:pPr>
            <a:r>
              <a:rPr lang="fr-FR" sz="2400" b="1" dirty="0"/>
              <a:t>La Santé dans l’histoire de la rédemption</a:t>
            </a:r>
          </a:p>
          <a:p>
            <a:pPr marL="342900" indent="-342900">
              <a:buAutoNum type="arabicParenR"/>
            </a:pPr>
            <a:endParaRPr lang="fr-FR" sz="2400" dirty="0"/>
          </a:p>
          <a:p>
            <a:pPr marL="342900" indent="-342900">
              <a:buAutoNum type="arabicParenR"/>
            </a:pPr>
            <a:r>
              <a:rPr lang="fr-FR" sz="2400" dirty="0"/>
              <a:t>Ma santé en tant que chrétien</a:t>
            </a:r>
          </a:p>
          <a:p>
            <a:pPr marL="342900" indent="-342900">
              <a:buAutoNum type="arabicParenR"/>
            </a:pPr>
            <a:endParaRPr lang="fr-FR" sz="2400" dirty="0"/>
          </a:p>
          <a:p>
            <a:pPr marL="342900" indent="-342900">
              <a:buFontTx/>
              <a:buAutoNum type="arabicParenR"/>
            </a:pPr>
            <a:r>
              <a:rPr lang="fr-FR" sz="2400" dirty="0"/>
              <a:t>Un regard sur la médecine</a:t>
            </a:r>
          </a:p>
          <a:p>
            <a:pPr marL="342900" indent="-342900">
              <a:buFontTx/>
              <a:buAutoNum type="arabicParenR"/>
            </a:pPr>
            <a:endParaRPr lang="fr-FR" sz="1800" dirty="0"/>
          </a:p>
          <a:p>
            <a:pPr marL="342900" indent="-342900">
              <a:buAutoNum type="arabicParenR"/>
            </a:pPr>
            <a:endParaRPr lang="fr-FR" dirty="0"/>
          </a:p>
          <a:p>
            <a:pPr marL="342900" indent="-342900">
              <a:buAutoNum type="arabicParenR"/>
            </a:pPr>
            <a:endParaRPr lang="fr-FR" dirty="0"/>
          </a:p>
          <a:p>
            <a:pPr marL="342900" indent="-342900">
              <a:buAutoNum type="arabicParenR"/>
            </a:pPr>
            <a:endParaRPr lang="fr-FR" dirty="0"/>
          </a:p>
        </p:txBody>
      </p:sp>
    </p:spTree>
    <p:extLst>
      <p:ext uri="{BB962C8B-B14F-4D97-AF65-F5344CB8AC3E}">
        <p14:creationId xmlns:p14="http://schemas.microsoft.com/office/powerpoint/2010/main" val="1744861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7" name="Image 6"/>
          <p:cNvPicPr>
            <a:picLocks noChangeAspect="1"/>
          </p:cNvPicPr>
          <p:nvPr/>
        </p:nvPicPr>
        <p:blipFill>
          <a:blip r:embed="rId3"/>
          <a:stretch>
            <a:fillRect/>
          </a:stretch>
        </p:blipFill>
        <p:spPr>
          <a:xfrm>
            <a:off x="2810308" y="927852"/>
            <a:ext cx="6302525" cy="4339683"/>
          </a:xfrm>
          <a:prstGeom prst="rect">
            <a:avLst/>
          </a:prstGeom>
        </p:spPr>
      </p:pic>
      <p:sp>
        <p:nvSpPr>
          <p:cNvPr id="8" name="ZoneTexte 7"/>
          <p:cNvSpPr txBox="1"/>
          <p:nvPr/>
        </p:nvSpPr>
        <p:spPr>
          <a:xfrm>
            <a:off x="1179150" y="5672819"/>
            <a:ext cx="4421403" cy="400110"/>
          </a:xfrm>
          <a:prstGeom prst="rect">
            <a:avLst/>
          </a:prstGeom>
          <a:noFill/>
        </p:spPr>
        <p:txBody>
          <a:bodyPr wrap="none" rtlCol="0">
            <a:spAutoFit/>
          </a:bodyPr>
          <a:lstStyle/>
          <a:p>
            <a:r>
              <a:rPr lang="fr-FR" sz="2000" b="1" dirty="0"/>
              <a:t>Ge 39 v 2 « l’Eternel était avec lui »</a:t>
            </a:r>
          </a:p>
        </p:txBody>
      </p:sp>
      <p:sp>
        <p:nvSpPr>
          <p:cNvPr id="9" name="Flèche droite 8"/>
          <p:cNvSpPr/>
          <p:nvPr/>
        </p:nvSpPr>
        <p:spPr>
          <a:xfrm rot="16200000">
            <a:off x="4267200" y="5248375"/>
            <a:ext cx="630345" cy="1365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3250051" y="6123709"/>
            <a:ext cx="5121915" cy="707886"/>
          </a:xfrm>
          <a:prstGeom prst="rect">
            <a:avLst/>
          </a:prstGeom>
        </p:spPr>
        <p:txBody>
          <a:bodyPr wrap="none">
            <a:spAutoFit/>
          </a:bodyPr>
          <a:lstStyle/>
          <a:p>
            <a:r>
              <a:rPr lang="fr-FR" sz="2000" b="1" dirty="0"/>
              <a:t>Ge 39 v 21 « L’Eternel était avec Joseph</a:t>
            </a:r>
          </a:p>
          <a:p>
            <a:r>
              <a:rPr lang="fr-FR" sz="2000" b="1" dirty="0"/>
              <a:t>                    et il étendit sur lui sa bonté »</a:t>
            </a:r>
          </a:p>
        </p:txBody>
      </p:sp>
      <p:sp>
        <p:nvSpPr>
          <p:cNvPr id="11" name="Flèche droite 10"/>
          <p:cNvSpPr/>
          <p:nvPr/>
        </p:nvSpPr>
        <p:spPr>
          <a:xfrm rot="16200000">
            <a:off x="5963266" y="5282791"/>
            <a:ext cx="630345" cy="1365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6552759" y="5712962"/>
            <a:ext cx="5291833" cy="400110"/>
          </a:xfrm>
          <a:prstGeom prst="rect">
            <a:avLst/>
          </a:prstGeom>
        </p:spPr>
        <p:txBody>
          <a:bodyPr wrap="none">
            <a:spAutoFit/>
          </a:bodyPr>
          <a:lstStyle/>
          <a:p>
            <a:r>
              <a:rPr lang="fr-FR" sz="2000" b="1" dirty="0"/>
              <a:t>Ge 41 v 38 « ayant en lui l’Esprit de Dieu »</a:t>
            </a:r>
          </a:p>
        </p:txBody>
      </p:sp>
      <p:sp>
        <p:nvSpPr>
          <p:cNvPr id="13" name="Flèche droite 12"/>
          <p:cNvSpPr/>
          <p:nvPr/>
        </p:nvSpPr>
        <p:spPr>
          <a:xfrm rot="16200000">
            <a:off x="7533496" y="5291353"/>
            <a:ext cx="630345" cy="1365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390948" y="824613"/>
            <a:ext cx="5179623" cy="523220"/>
          </a:xfrm>
          <a:prstGeom prst="rect">
            <a:avLst/>
          </a:prstGeom>
          <a:noFill/>
        </p:spPr>
        <p:txBody>
          <a:bodyPr wrap="none" rtlCol="0">
            <a:spAutoFit/>
          </a:bodyPr>
          <a:lstStyle/>
          <a:p>
            <a:r>
              <a:rPr lang="fr-FR" sz="2800" b="1" dirty="0"/>
              <a:t>Dieu au contrôle de ma santé</a:t>
            </a:r>
          </a:p>
        </p:txBody>
      </p:sp>
      <p:sp>
        <p:nvSpPr>
          <p:cNvPr id="14" name="Google Shape;114;p5">
            <a:extLst>
              <a:ext uri="{FF2B5EF4-FFF2-40B4-BE49-F238E27FC236}">
                <a16:creationId xmlns:a16="http://schemas.microsoft.com/office/drawing/2014/main" id="{9E9FB52A-FAD7-4DD4-9338-05894238A7AC}"/>
              </a:ext>
            </a:extLst>
          </p:cNvPr>
          <p:cNvSpPr txBox="1"/>
          <p:nvPr/>
        </p:nvSpPr>
        <p:spPr>
          <a:xfrm>
            <a:off x="288756" y="163334"/>
            <a:ext cx="11141243" cy="523180"/>
          </a:xfrm>
          <a:prstGeom prst="rect">
            <a:avLst/>
          </a:prstGeom>
          <a:noFill/>
          <a:ln>
            <a:noFill/>
          </a:ln>
        </p:spPr>
        <p:txBody>
          <a:bodyPr spcFirstLastPara="1" wrap="square" lIns="91425" tIns="45700" rIns="91425" bIns="45700" anchor="t" anchorCtr="0">
            <a:spAutoFit/>
          </a:bodyPr>
          <a:lstStyle/>
          <a:p>
            <a:pPr lvl="0" algn="just"/>
            <a:r>
              <a:rPr lang="fr-FR" sz="2800" b="1" dirty="0"/>
              <a:t>Ma santé en tant que chrétien</a:t>
            </a:r>
            <a:endParaRPr sz="80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529515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2" name="ZoneTexte 1"/>
          <p:cNvSpPr txBox="1"/>
          <p:nvPr/>
        </p:nvSpPr>
        <p:spPr>
          <a:xfrm>
            <a:off x="390948" y="824613"/>
            <a:ext cx="5179623" cy="523220"/>
          </a:xfrm>
          <a:prstGeom prst="rect">
            <a:avLst/>
          </a:prstGeom>
          <a:noFill/>
        </p:spPr>
        <p:txBody>
          <a:bodyPr wrap="none" rtlCol="0">
            <a:spAutoFit/>
          </a:bodyPr>
          <a:lstStyle/>
          <a:p>
            <a:r>
              <a:rPr lang="fr-FR" sz="2800" b="1" dirty="0"/>
              <a:t>Dieu au contrôle de ma santé</a:t>
            </a:r>
          </a:p>
        </p:txBody>
      </p:sp>
      <p:sp>
        <p:nvSpPr>
          <p:cNvPr id="14" name="ZoneTexte 13"/>
          <p:cNvSpPr txBox="1"/>
          <p:nvPr/>
        </p:nvSpPr>
        <p:spPr>
          <a:xfrm>
            <a:off x="1770635" y="3471915"/>
            <a:ext cx="8995685" cy="1200329"/>
          </a:xfrm>
          <a:prstGeom prst="rect">
            <a:avLst/>
          </a:prstGeom>
          <a:noFill/>
        </p:spPr>
        <p:txBody>
          <a:bodyPr wrap="square" rtlCol="0">
            <a:spAutoFit/>
          </a:bodyPr>
          <a:lstStyle/>
          <a:p>
            <a:pPr algn="ctr"/>
            <a:r>
              <a:rPr lang="fr-FR" sz="2400" b="1" i="1" dirty="0">
                <a:latin typeface="Calibri" panose="020F0502020204030204" pitchFamily="34" charset="0"/>
                <a:cs typeface="Calibri" panose="020F0502020204030204" pitchFamily="34" charset="0"/>
              </a:rPr>
              <a:t>Ge 50 v20 « </a:t>
            </a:r>
            <a:r>
              <a:rPr lang="fr-FR" sz="2400" b="1" i="1" dirty="0">
                <a:solidFill>
                  <a:srgbClr val="FFC000"/>
                </a:solidFill>
                <a:latin typeface="Calibri" panose="020F0502020204030204" pitchFamily="34" charset="0"/>
                <a:cs typeface="Calibri" panose="020F0502020204030204" pitchFamily="34" charset="0"/>
              </a:rPr>
              <a:t>Vous aviez projeté de me faire du mal</a:t>
            </a:r>
            <a:r>
              <a:rPr lang="fr-FR" sz="2400" b="1" i="1" dirty="0">
                <a:latin typeface="Calibri" panose="020F0502020204030204" pitchFamily="34" charset="0"/>
                <a:cs typeface="Calibri" panose="020F0502020204030204" pitchFamily="34" charset="0"/>
              </a:rPr>
              <a:t>, </a:t>
            </a:r>
            <a:r>
              <a:rPr lang="fr-FR" sz="2400" b="1" i="1" dirty="0">
                <a:solidFill>
                  <a:srgbClr val="00B050"/>
                </a:solidFill>
                <a:latin typeface="Calibri" panose="020F0502020204030204" pitchFamily="34" charset="0"/>
                <a:cs typeface="Calibri" panose="020F0502020204030204" pitchFamily="34" charset="0"/>
              </a:rPr>
              <a:t>mais par ce que vous avez fait, Dieu </a:t>
            </a:r>
            <a:r>
              <a:rPr lang="fr-FR" sz="2400" b="1" i="1" dirty="0">
                <a:latin typeface="Calibri" panose="020F0502020204030204" pitchFamily="34" charset="0"/>
                <a:cs typeface="Calibri" panose="020F0502020204030204" pitchFamily="34" charset="0"/>
              </a:rPr>
              <a:t>a projeté de </a:t>
            </a:r>
            <a:r>
              <a:rPr lang="fr-FR" sz="2400" b="1" i="1" dirty="0">
                <a:solidFill>
                  <a:srgbClr val="00B0F0"/>
                </a:solidFill>
                <a:latin typeface="Calibri" panose="020F0502020204030204" pitchFamily="34" charset="0"/>
                <a:cs typeface="Calibri" panose="020F0502020204030204" pitchFamily="34" charset="0"/>
              </a:rPr>
              <a:t>faire du bien </a:t>
            </a:r>
            <a:r>
              <a:rPr lang="fr-FR" sz="2400" b="1" i="1" dirty="0">
                <a:latin typeface="Calibri" panose="020F0502020204030204" pitchFamily="34" charset="0"/>
                <a:cs typeface="Calibri" panose="020F0502020204030204" pitchFamily="34" charset="0"/>
              </a:rPr>
              <a:t>en vue d’accomplir ce qui se réalise aujourd’hui</a:t>
            </a:r>
            <a:r>
              <a:rPr lang="fr-FR" sz="2400" b="1" i="1" dirty="0">
                <a:solidFill>
                  <a:srgbClr val="00B0F0"/>
                </a:solidFill>
                <a:latin typeface="Calibri" panose="020F0502020204030204" pitchFamily="34" charset="0"/>
                <a:cs typeface="Calibri" panose="020F0502020204030204" pitchFamily="34" charset="0"/>
              </a:rPr>
              <a:t>, pour sauver la vie </a:t>
            </a:r>
            <a:r>
              <a:rPr lang="fr-FR" sz="2400" b="1" i="1" dirty="0">
                <a:latin typeface="Calibri" panose="020F0502020204030204" pitchFamily="34" charset="0"/>
                <a:cs typeface="Calibri" panose="020F0502020204030204" pitchFamily="34" charset="0"/>
              </a:rPr>
              <a:t>à un peuple nombreux » </a:t>
            </a:r>
          </a:p>
        </p:txBody>
      </p:sp>
      <p:sp>
        <p:nvSpPr>
          <p:cNvPr id="15" name="Flèche droite 14"/>
          <p:cNvSpPr/>
          <p:nvPr/>
        </p:nvSpPr>
        <p:spPr>
          <a:xfrm rot="14165186">
            <a:off x="4462646" y="2709686"/>
            <a:ext cx="500175" cy="2616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1270281" y="1524651"/>
            <a:ext cx="3905236" cy="1323439"/>
          </a:xfrm>
          <a:prstGeom prst="rect">
            <a:avLst/>
          </a:prstGeom>
          <a:noFill/>
        </p:spPr>
        <p:txBody>
          <a:bodyPr wrap="none" rtlCol="0">
            <a:spAutoFit/>
          </a:bodyPr>
          <a:lstStyle/>
          <a:p>
            <a:r>
              <a:rPr lang="fr-FR" sz="2000" b="1" dirty="0">
                <a:latin typeface="Calibri" panose="020F0502020204030204" pitchFamily="34" charset="0"/>
                <a:cs typeface="Calibri" panose="020F0502020204030204" pitchFamily="34" charset="0"/>
              </a:rPr>
              <a:t>L’homme fait des choix volontaires</a:t>
            </a:r>
          </a:p>
          <a:p>
            <a:r>
              <a:rPr lang="fr-FR" sz="2000" b="1" dirty="0">
                <a:latin typeface="Calibri" panose="020F0502020204030204" pitchFamily="34" charset="0"/>
                <a:cs typeface="Calibri" panose="020F0502020204030204" pitchFamily="34" charset="0"/>
              </a:rPr>
              <a:t>Il est responsable de ses actes</a:t>
            </a:r>
          </a:p>
          <a:p>
            <a:r>
              <a:rPr lang="fr-FR" sz="2000" b="1" dirty="0">
                <a:latin typeface="Calibri" panose="020F0502020204030204" pitchFamily="34" charset="0"/>
                <a:cs typeface="Calibri" panose="020F0502020204030204" pitchFamily="34" charset="0"/>
              </a:rPr>
              <a:t>Les conséquences sont réelles</a:t>
            </a:r>
          </a:p>
          <a:p>
            <a:pPr algn="ctr"/>
            <a:endParaRPr lang="fr-FR" sz="2000" b="1" dirty="0">
              <a:latin typeface="Calibri" panose="020F0502020204030204" pitchFamily="34" charset="0"/>
              <a:cs typeface="Calibri" panose="020F0502020204030204" pitchFamily="34" charset="0"/>
            </a:endParaRPr>
          </a:p>
        </p:txBody>
      </p:sp>
      <p:sp>
        <p:nvSpPr>
          <p:cNvPr id="17" name="Flèche droite 16"/>
          <p:cNvSpPr/>
          <p:nvPr/>
        </p:nvSpPr>
        <p:spPr>
          <a:xfrm rot="16972193">
            <a:off x="8088346" y="2744794"/>
            <a:ext cx="500175" cy="2616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p:cNvSpPr txBox="1"/>
          <p:nvPr/>
        </p:nvSpPr>
        <p:spPr>
          <a:xfrm>
            <a:off x="7366365" y="1563393"/>
            <a:ext cx="3547766" cy="1015663"/>
          </a:xfrm>
          <a:prstGeom prst="rect">
            <a:avLst/>
          </a:prstGeom>
          <a:noFill/>
        </p:spPr>
        <p:txBody>
          <a:bodyPr wrap="none" rtlCol="0">
            <a:spAutoFit/>
          </a:bodyPr>
          <a:lstStyle/>
          <a:p>
            <a:r>
              <a:rPr lang="fr-FR" sz="2000" b="1" dirty="0">
                <a:latin typeface="Calibri" panose="020F0502020204030204" pitchFamily="34" charset="0"/>
                <a:cs typeface="Calibri" panose="020F0502020204030204" pitchFamily="34" charset="0"/>
              </a:rPr>
              <a:t>Dieu n’est pas pris au dépourvu</a:t>
            </a:r>
          </a:p>
          <a:p>
            <a:r>
              <a:rPr lang="fr-FR" sz="2000" b="1" dirty="0">
                <a:latin typeface="Calibri" panose="020F0502020204030204" pitchFamily="34" charset="0"/>
                <a:cs typeface="Calibri" panose="020F0502020204030204" pitchFamily="34" charset="0"/>
              </a:rPr>
              <a:t>C’était dans les plans de Dieu</a:t>
            </a:r>
          </a:p>
          <a:p>
            <a:r>
              <a:rPr lang="fr-FR" sz="2000" b="1" dirty="0">
                <a:latin typeface="Calibri" panose="020F0502020204030204" pitchFamily="34" charset="0"/>
                <a:cs typeface="Calibri" panose="020F0502020204030204" pitchFamily="34" charset="0"/>
              </a:rPr>
              <a:t>               </a:t>
            </a:r>
          </a:p>
        </p:txBody>
      </p:sp>
      <p:sp>
        <p:nvSpPr>
          <p:cNvPr id="19" name="Flèche droite 18"/>
          <p:cNvSpPr/>
          <p:nvPr/>
        </p:nvSpPr>
        <p:spPr>
          <a:xfrm rot="5400000">
            <a:off x="6018391" y="4892382"/>
            <a:ext cx="500175" cy="2205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p:cNvSpPr txBox="1"/>
          <p:nvPr/>
        </p:nvSpPr>
        <p:spPr>
          <a:xfrm>
            <a:off x="2312109" y="5576107"/>
            <a:ext cx="7912744" cy="1015663"/>
          </a:xfrm>
          <a:prstGeom prst="rect">
            <a:avLst/>
          </a:prstGeom>
          <a:noFill/>
        </p:spPr>
        <p:txBody>
          <a:bodyPr wrap="none" rtlCol="0">
            <a:spAutoFit/>
          </a:bodyPr>
          <a:lstStyle/>
          <a:p>
            <a:pPr algn="ctr"/>
            <a:r>
              <a:rPr lang="fr-FR" sz="2000" b="1" dirty="0">
                <a:latin typeface="Calibri" panose="020F0502020204030204" pitchFamily="34" charset="0"/>
                <a:cs typeface="Calibri" panose="020F0502020204030204" pitchFamily="34" charset="0"/>
              </a:rPr>
              <a:t>Dieu déroule son plan de salut (amour)</a:t>
            </a:r>
          </a:p>
          <a:p>
            <a:pPr algn="ctr"/>
            <a:r>
              <a:rPr lang="fr-FR" sz="2000" b="1" dirty="0" err="1">
                <a:latin typeface="Calibri" panose="020F0502020204030204" pitchFamily="34" charset="0"/>
                <a:cs typeface="Calibri" panose="020F0502020204030204" pitchFamily="34" charset="0"/>
              </a:rPr>
              <a:t>Rm</a:t>
            </a:r>
            <a:r>
              <a:rPr lang="fr-FR" sz="2000" b="1" dirty="0">
                <a:latin typeface="Calibri" panose="020F0502020204030204" pitchFamily="34" charset="0"/>
                <a:cs typeface="Calibri" panose="020F0502020204030204" pitchFamily="34" charset="0"/>
              </a:rPr>
              <a:t> 8v28 « </a:t>
            </a:r>
            <a:r>
              <a:rPr lang="fr-FR" sz="2000" b="1" i="1" dirty="0">
                <a:latin typeface="Calibri" panose="020F0502020204030204" pitchFamily="34" charset="0"/>
                <a:cs typeface="Calibri" panose="020F0502020204030204" pitchFamily="34" charset="0"/>
              </a:rPr>
              <a:t>Dieu fait concourir toutes choses au bien de ceux qui l’aiment, </a:t>
            </a:r>
          </a:p>
          <a:p>
            <a:pPr algn="ctr"/>
            <a:r>
              <a:rPr lang="fr-FR" sz="2000" b="1" i="1" dirty="0">
                <a:latin typeface="Calibri" panose="020F0502020204030204" pitchFamily="34" charset="0"/>
                <a:cs typeface="Calibri" panose="020F0502020204030204" pitchFamily="34" charset="0"/>
              </a:rPr>
              <a:t>qui ont été appelées conformément au plan divin </a:t>
            </a:r>
            <a:r>
              <a:rPr lang="fr-FR" sz="2000" b="1" dirty="0">
                <a:latin typeface="Calibri" panose="020F0502020204030204" pitchFamily="34" charset="0"/>
                <a:cs typeface="Calibri" panose="020F0502020204030204" pitchFamily="34" charset="0"/>
              </a:rPr>
              <a:t>»</a:t>
            </a:r>
          </a:p>
        </p:txBody>
      </p:sp>
      <p:sp>
        <p:nvSpPr>
          <p:cNvPr id="11" name="Google Shape;114;p5">
            <a:extLst>
              <a:ext uri="{FF2B5EF4-FFF2-40B4-BE49-F238E27FC236}">
                <a16:creationId xmlns:a16="http://schemas.microsoft.com/office/drawing/2014/main" id="{BA0AC8E0-BD41-4CA1-A21F-703828276CAB}"/>
              </a:ext>
            </a:extLst>
          </p:cNvPr>
          <p:cNvSpPr txBox="1"/>
          <p:nvPr/>
        </p:nvSpPr>
        <p:spPr>
          <a:xfrm>
            <a:off x="288756" y="186194"/>
            <a:ext cx="11141243" cy="523180"/>
          </a:xfrm>
          <a:prstGeom prst="rect">
            <a:avLst/>
          </a:prstGeom>
          <a:noFill/>
          <a:ln>
            <a:noFill/>
          </a:ln>
        </p:spPr>
        <p:txBody>
          <a:bodyPr spcFirstLastPara="1" wrap="square" lIns="91425" tIns="45700" rIns="91425" bIns="45700" anchor="t" anchorCtr="0">
            <a:spAutoFit/>
          </a:bodyPr>
          <a:lstStyle/>
          <a:p>
            <a:pPr lvl="0" algn="just"/>
            <a:r>
              <a:rPr lang="fr-FR" sz="2800" b="1" dirty="0"/>
              <a:t>Ma santé en tant que chrétien</a:t>
            </a:r>
            <a:endParaRPr sz="80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40206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animBg="1"/>
      <p:bldP spid="18" grpId="0"/>
      <p:bldP spid="19" grpId="0" animBg="1"/>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2" name="ZoneTexte 1"/>
          <p:cNvSpPr txBox="1"/>
          <p:nvPr/>
        </p:nvSpPr>
        <p:spPr>
          <a:xfrm>
            <a:off x="560167" y="1004807"/>
            <a:ext cx="3058851" cy="523220"/>
          </a:xfrm>
          <a:prstGeom prst="rect">
            <a:avLst/>
          </a:prstGeom>
          <a:noFill/>
        </p:spPr>
        <p:txBody>
          <a:bodyPr wrap="none" rtlCol="0">
            <a:spAutoFit/>
          </a:bodyPr>
          <a:lstStyle/>
          <a:p>
            <a:r>
              <a:rPr lang="fr-FR" sz="2800" b="1" dirty="0"/>
              <a:t>L’onction d’huile</a:t>
            </a:r>
          </a:p>
        </p:txBody>
      </p:sp>
      <p:sp>
        <p:nvSpPr>
          <p:cNvPr id="5" name="Google Shape;114;p5"/>
          <p:cNvSpPr txBox="1"/>
          <p:nvPr/>
        </p:nvSpPr>
        <p:spPr>
          <a:xfrm>
            <a:off x="288756" y="437654"/>
            <a:ext cx="11141243" cy="523180"/>
          </a:xfrm>
          <a:prstGeom prst="rect">
            <a:avLst/>
          </a:prstGeom>
          <a:noFill/>
          <a:ln>
            <a:noFill/>
          </a:ln>
        </p:spPr>
        <p:txBody>
          <a:bodyPr spcFirstLastPara="1" wrap="square" lIns="91425" tIns="45700" rIns="91425" bIns="45700" anchor="t" anchorCtr="0">
            <a:spAutoFit/>
          </a:bodyPr>
          <a:lstStyle/>
          <a:p>
            <a:pPr lvl="0" algn="just"/>
            <a:r>
              <a:rPr lang="fr-FR" sz="2800" b="1" dirty="0"/>
              <a:t>Ma santé en tant que chrétien</a:t>
            </a:r>
            <a:endParaRPr sz="80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endParaRPr>
          </a:p>
        </p:txBody>
      </p:sp>
      <p:sp>
        <p:nvSpPr>
          <p:cNvPr id="8" name="ZoneTexte 7">
            <a:extLst>
              <a:ext uri="{FF2B5EF4-FFF2-40B4-BE49-F238E27FC236}">
                <a16:creationId xmlns:a16="http://schemas.microsoft.com/office/drawing/2014/main" id="{C916F557-5FEA-45FF-8273-A9926D409CE7}"/>
              </a:ext>
            </a:extLst>
          </p:cNvPr>
          <p:cNvSpPr txBox="1"/>
          <p:nvPr/>
        </p:nvSpPr>
        <p:spPr>
          <a:xfrm>
            <a:off x="813911" y="1724085"/>
            <a:ext cx="10564177" cy="1200329"/>
          </a:xfrm>
          <a:prstGeom prst="rect">
            <a:avLst/>
          </a:prstGeom>
          <a:noFill/>
        </p:spPr>
        <p:txBody>
          <a:bodyPr wrap="square">
            <a:spAutoFit/>
          </a:bodyPr>
          <a:lstStyle/>
          <a:p>
            <a:pPr algn="just"/>
            <a:r>
              <a:rPr lang="fr-FR" sz="1800" b="1" dirty="0"/>
              <a:t>Jacques 5:14-15</a:t>
            </a:r>
          </a:p>
          <a:p>
            <a:pPr algn="just"/>
            <a:r>
              <a:rPr lang="fr-FR" sz="1800" i="1" dirty="0"/>
              <a:t>« Quelqu’un parmi vous est-il malade ? Qu’il appelle les anciens de l’Église, et que ceux-ci prient pour lui en l’oignant d’huile au nom du Seigneur. La prière de la foi sauvera le malade, et le Seigneur le relèvera ; et s’il a commis des péchés, il lui sera pardonné. »</a:t>
            </a:r>
          </a:p>
        </p:txBody>
      </p:sp>
      <p:sp>
        <p:nvSpPr>
          <p:cNvPr id="7" name="ZoneTexte 6">
            <a:extLst>
              <a:ext uri="{FF2B5EF4-FFF2-40B4-BE49-F238E27FC236}">
                <a16:creationId xmlns:a16="http://schemas.microsoft.com/office/drawing/2014/main" id="{E913901F-D6E2-4CF9-963C-F4F4F2FD4D2B}"/>
              </a:ext>
            </a:extLst>
          </p:cNvPr>
          <p:cNvSpPr txBox="1"/>
          <p:nvPr/>
        </p:nvSpPr>
        <p:spPr>
          <a:xfrm>
            <a:off x="616065" y="3429000"/>
            <a:ext cx="10959868" cy="2985433"/>
          </a:xfrm>
          <a:prstGeom prst="rect">
            <a:avLst/>
          </a:prstGeom>
          <a:noFill/>
        </p:spPr>
        <p:txBody>
          <a:bodyPr wrap="square" rtlCol="0">
            <a:spAutoFit/>
          </a:bodyPr>
          <a:lstStyle/>
          <a:p>
            <a:pPr marL="285750" indent="-285750">
              <a:buFontTx/>
              <a:buChar char="-"/>
            </a:pPr>
            <a:r>
              <a:rPr lang="fr-FR" sz="2000" dirty="0"/>
              <a:t>Actes symbolique de dépendance volontaire à Dieu dans une situation de maladie</a:t>
            </a:r>
          </a:p>
          <a:p>
            <a:pPr marL="285750" indent="-285750">
              <a:buFontTx/>
              <a:buChar char="-"/>
            </a:pPr>
            <a:endParaRPr lang="fr-FR" sz="2000" dirty="0"/>
          </a:p>
          <a:p>
            <a:pPr marL="285750" indent="-285750">
              <a:buFontTx/>
              <a:buChar char="-"/>
            </a:pPr>
            <a:r>
              <a:rPr lang="fr-FR" sz="2000" dirty="0"/>
              <a:t>Affirmation de notre pleine foi dans la puissance de Dieu qui guérit et accomplit des miracles</a:t>
            </a:r>
          </a:p>
          <a:p>
            <a:pPr marL="285750" indent="-285750">
              <a:buFontTx/>
              <a:buChar char="-"/>
            </a:pPr>
            <a:endParaRPr lang="fr-FR" sz="2000" dirty="0"/>
          </a:p>
          <a:p>
            <a:pPr marL="285750" indent="-285750">
              <a:buFontTx/>
              <a:buChar char="-"/>
            </a:pPr>
            <a:r>
              <a:rPr lang="fr-FR" sz="2000" dirty="0"/>
              <a:t>Affirmation de notre plein confiance et soumission dans la souveraineté de Dieu qui agit dans toute sa sagesse et son amour</a:t>
            </a:r>
          </a:p>
          <a:p>
            <a:pPr marL="285750" indent="-285750">
              <a:buFontTx/>
              <a:buChar char="-"/>
            </a:pPr>
            <a:endParaRPr lang="fr-FR" sz="2000" dirty="0"/>
          </a:p>
          <a:p>
            <a:pPr marL="285750" indent="-285750">
              <a:buFontTx/>
              <a:buChar char="-"/>
            </a:pPr>
            <a:r>
              <a:rPr lang="fr-FR" sz="2000" dirty="0"/>
              <a:t>Contexte de confession</a:t>
            </a:r>
          </a:p>
          <a:p>
            <a:pPr marL="285750" indent="-285750">
              <a:buFontTx/>
              <a:buChar char="-"/>
            </a:pPr>
            <a:endParaRPr lang="fr-FR" dirty="0"/>
          </a:p>
          <a:p>
            <a:endParaRPr lang="fr-FR" dirty="0"/>
          </a:p>
        </p:txBody>
      </p:sp>
    </p:spTree>
    <p:extLst>
      <p:ext uri="{BB962C8B-B14F-4D97-AF65-F5344CB8AC3E}">
        <p14:creationId xmlns:p14="http://schemas.microsoft.com/office/powerpoint/2010/main" val="324324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DE77C0-708F-4413-8D46-DEBD7339A62E}"/>
              </a:ext>
            </a:extLst>
          </p:cNvPr>
          <p:cNvSpPr>
            <a:spLocks noGrp="1"/>
          </p:cNvSpPr>
          <p:nvPr>
            <p:ph type="title"/>
          </p:nvPr>
        </p:nvSpPr>
        <p:spPr/>
        <p:txBody>
          <a:bodyPr/>
          <a:lstStyle/>
          <a:p>
            <a:r>
              <a:rPr lang="fr-FR" dirty="0">
                <a:latin typeface="+mj-lt"/>
              </a:rPr>
              <a:t>Objectifs</a:t>
            </a:r>
          </a:p>
        </p:txBody>
      </p:sp>
      <p:sp>
        <p:nvSpPr>
          <p:cNvPr id="3" name="ZoneTexte 2">
            <a:extLst>
              <a:ext uri="{FF2B5EF4-FFF2-40B4-BE49-F238E27FC236}">
                <a16:creationId xmlns:a16="http://schemas.microsoft.com/office/drawing/2014/main" id="{F043E32F-5190-411D-82C8-657AFFF7CF0E}"/>
              </a:ext>
            </a:extLst>
          </p:cNvPr>
          <p:cNvSpPr txBox="1"/>
          <p:nvPr/>
        </p:nvSpPr>
        <p:spPr>
          <a:xfrm>
            <a:off x="745101" y="2339599"/>
            <a:ext cx="9228337" cy="2862322"/>
          </a:xfrm>
          <a:prstGeom prst="rect">
            <a:avLst/>
          </a:prstGeom>
          <a:noFill/>
        </p:spPr>
        <p:txBody>
          <a:bodyPr wrap="square">
            <a:spAutoFit/>
          </a:bodyPr>
          <a:lstStyle/>
          <a:p>
            <a:pPr marL="342900" indent="-342900">
              <a:buAutoNum type="arabicParenR"/>
            </a:pPr>
            <a:r>
              <a:rPr lang="fr-FR" sz="2400" dirty="0"/>
              <a:t>La Santé dans l’histoire de la rédemption</a:t>
            </a:r>
          </a:p>
          <a:p>
            <a:pPr marL="342900" indent="-342900">
              <a:buAutoNum type="arabicParenR"/>
            </a:pPr>
            <a:endParaRPr lang="fr-FR" sz="2400" dirty="0"/>
          </a:p>
          <a:p>
            <a:pPr marL="342900" indent="-342900">
              <a:buAutoNum type="arabicParenR"/>
            </a:pPr>
            <a:r>
              <a:rPr lang="fr-FR" sz="2400" dirty="0"/>
              <a:t>Ma santé en tant que chrétien</a:t>
            </a:r>
          </a:p>
          <a:p>
            <a:pPr marL="342900" indent="-342900">
              <a:buAutoNum type="arabicParenR"/>
            </a:pPr>
            <a:endParaRPr lang="fr-FR" sz="2400" dirty="0"/>
          </a:p>
          <a:p>
            <a:pPr marL="342900" indent="-342900">
              <a:buFontTx/>
              <a:buAutoNum type="arabicParenR"/>
            </a:pPr>
            <a:r>
              <a:rPr lang="fr-FR" sz="2400" b="1" dirty="0"/>
              <a:t>Un regard sur la médecine</a:t>
            </a:r>
          </a:p>
          <a:p>
            <a:pPr marL="342900" indent="-342900">
              <a:buFontTx/>
              <a:buAutoNum type="arabicParenR"/>
            </a:pPr>
            <a:endParaRPr lang="fr-FR" sz="1800" dirty="0"/>
          </a:p>
          <a:p>
            <a:pPr marL="342900" indent="-342900">
              <a:buAutoNum type="arabicParenR"/>
            </a:pPr>
            <a:endParaRPr lang="fr-FR" dirty="0"/>
          </a:p>
          <a:p>
            <a:pPr marL="342900" indent="-342900">
              <a:buAutoNum type="arabicParenR"/>
            </a:pPr>
            <a:endParaRPr lang="fr-FR" dirty="0"/>
          </a:p>
          <a:p>
            <a:pPr marL="342900" indent="-342900">
              <a:buAutoNum type="arabicParenR"/>
            </a:pPr>
            <a:endParaRPr lang="fr-FR" dirty="0"/>
          </a:p>
        </p:txBody>
      </p:sp>
    </p:spTree>
    <p:extLst>
      <p:ext uri="{BB962C8B-B14F-4D97-AF65-F5344CB8AC3E}">
        <p14:creationId xmlns:p14="http://schemas.microsoft.com/office/powerpoint/2010/main" val="1259276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5" name="Google Shape;114;p5"/>
          <p:cNvSpPr txBox="1"/>
          <p:nvPr/>
        </p:nvSpPr>
        <p:spPr>
          <a:xfrm>
            <a:off x="288756" y="437654"/>
            <a:ext cx="11141243" cy="523180"/>
          </a:xfrm>
          <a:prstGeom prst="rect">
            <a:avLst/>
          </a:prstGeom>
          <a:noFill/>
          <a:ln>
            <a:noFill/>
          </a:ln>
        </p:spPr>
        <p:txBody>
          <a:bodyPr spcFirstLastPara="1" wrap="square" lIns="91425" tIns="45700" rIns="91425" bIns="45700" anchor="t" anchorCtr="0">
            <a:spAutoFit/>
          </a:bodyPr>
          <a:lstStyle/>
          <a:p>
            <a:pPr lvl="0" algn="just"/>
            <a:r>
              <a:rPr lang="fr-FR" sz="2800" b="1" dirty="0"/>
              <a:t>Regard sur la médecine</a:t>
            </a:r>
            <a:endParaRPr sz="80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endParaRPr>
          </a:p>
        </p:txBody>
      </p:sp>
      <p:pic>
        <p:nvPicPr>
          <p:cNvPr id="2" name="Image 1"/>
          <p:cNvPicPr>
            <a:picLocks noChangeAspect="1"/>
          </p:cNvPicPr>
          <p:nvPr/>
        </p:nvPicPr>
        <p:blipFill>
          <a:blip r:embed="rId4"/>
          <a:stretch>
            <a:fillRect/>
          </a:stretch>
        </p:blipFill>
        <p:spPr>
          <a:xfrm>
            <a:off x="2079624" y="960833"/>
            <a:ext cx="7572376" cy="5725009"/>
          </a:xfrm>
          <a:prstGeom prst="rect">
            <a:avLst/>
          </a:prstGeom>
        </p:spPr>
      </p:pic>
    </p:spTree>
    <p:extLst>
      <p:ext uri="{BB962C8B-B14F-4D97-AF65-F5344CB8AC3E}">
        <p14:creationId xmlns:p14="http://schemas.microsoft.com/office/powerpoint/2010/main" val="1042021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5" name="Google Shape;114;p5"/>
          <p:cNvSpPr txBox="1"/>
          <p:nvPr/>
        </p:nvSpPr>
        <p:spPr>
          <a:xfrm>
            <a:off x="288756" y="437654"/>
            <a:ext cx="11141243" cy="523180"/>
          </a:xfrm>
          <a:prstGeom prst="rect">
            <a:avLst/>
          </a:prstGeom>
          <a:noFill/>
          <a:ln>
            <a:noFill/>
          </a:ln>
        </p:spPr>
        <p:txBody>
          <a:bodyPr spcFirstLastPara="1" wrap="square" lIns="91425" tIns="45700" rIns="91425" bIns="45700" anchor="t" anchorCtr="0">
            <a:spAutoFit/>
          </a:bodyPr>
          <a:lstStyle/>
          <a:p>
            <a:pPr lvl="0" algn="just"/>
            <a:r>
              <a:rPr lang="fr-FR" sz="2800" b="1" dirty="0"/>
              <a:t>Regard sur la médecine</a:t>
            </a:r>
            <a:endParaRPr sz="80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endParaRPr>
          </a:p>
        </p:txBody>
      </p:sp>
      <p:sp>
        <p:nvSpPr>
          <p:cNvPr id="3" name="ZoneTexte 2"/>
          <p:cNvSpPr txBox="1"/>
          <p:nvPr/>
        </p:nvSpPr>
        <p:spPr>
          <a:xfrm>
            <a:off x="692150" y="1574800"/>
            <a:ext cx="6184900" cy="3693319"/>
          </a:xfrm>
          <a:prstGeom prst="rect">
            <a:avLst/>
          </a:prstGeom>
          <a:noFill/>
        </p:spPr>
        <p:txBody>
          <a:bodyPr wrap="square" rtlCol="0">
            <a:spAutoFit/>
          </a:bodyPr>
          <a:lstStyle/>
          <a:p>
            <a:r>
              <a:rPr lang="fr-FR" sz="2000" dirty="0"/>
              <a:t>Le problème de l’immanence de la médecine</a:t>
            </a:r>
          </a:p>
          <a:p>
            <a:r>
              <a:rPr lang="fr-FR" sz="2000" dirty="0"/>
              <a:t> </a:t>
            </a:r>
          </a:p>
          <a:p>
            <a:r>
              <a:rPr lang="fr-FR" sz="2000" dirty="0"/>
              <a:t>Le problème des limites de la connaissance</a:t>
            </a:r>
          </a:p>
          <a:p>
            <a:endParaRPr lang="fr-FR" sz="2000" dirty="0"/>
          </a:p>
          <a:p>
            <a:r>
              <a:rPr lang="fr-FR" sz="2000" dirty="0"/>
              <a:t>Le problème de la nécessité de la vision par parties</a:t>
            </a:r>
          </a:p>
          <a:p>
            <a:endParaRPr lang="fr-FR" sz="2000" dirty="0"/>
          </a:p>
          <a:p>
            <a:r>
              <a:rPr lang="fr-FR" sz="2000" dirty="0"/>
              <a:t>Le problème de la distanciation </a:t>
            </a:r>
          </a:p>
          <a:p>
            <a:endParaRPr lang="fr-FR" sz="2000" dirty="0"/>
          </a:p>
          <a:p>
            <a:r>
              <a:rPr lang="fr-FR" sz="2000" dirty="0"/>
              <a:t>Le problème des statistiques</a:t>
            </a:r>
          </a:p>
          <a:p>
            <a:endParaRPr lang="fr-FR" sz="2000" dirty="0"/>
          </a:p>
          <a:p>
            <a:r>
              <a:rPr lang="fr-FR" sz="2000" dirty="0"/>
              <a:t>Le problème de la normalité</a:t>
            </a:r>
          </a:p>
          <a:p>
            <a:endParaRPr lang="fr-FR" dirty="0"/>
          </a:p>
        </p:txBody>
      </p:sp>
      <p:pic>
        <p:nvPicPr>
          <p:cNvPr id="4" name="Image 3"/>
          <p:cNvPicPr>
            <a:picLocks noChangeAspect="1"/>
          </p:cNvPicPr>
          <p:nvPr/>
        </p:nvPicPr>
        <p:blipFill>
          <a:blip r:embed="rId4"/>
          <a:stretch>
            <a:fillRect/>
          </a:stretch>
        </p:blipFill>
        <p:spPr>
          <a:xfrm>
            <a:off x="6877050" y="699244"/>
            <a:ext cx="3778250" cy="3324860"/>
          </a:xfrm>
          <a:prstGeom prst="rect">
            <a:avLst/>
          </a:prstGeom>
        </p:spPr>
      </p:pic>
      <p:sp>
        <p:nvSpPr>
          <p:cNvPr id="6" name="Rectangle 5"/>
          <p:cNvSpPr/>
          <p:nvPr/>
        </p:nvSpPr>
        <p:spPr>
          <a:xfrm>
            <a:off x="692150" y="5143421"/>
            <a:ext cx="10968124" cy="1477328"/>
          </a:xfrm>
          <a:prstGeom prst="rect">
            <a:avLst/>
          </a:prstGeom>
        </p:spPr>
        <p:txBody>
          <a:bodyPr wrap="square">
            <a:spAutoFit/>
          </a:bodyPr>
          <a:lstStyle/>
          <a:p>
            <a:pPr algn="just"/>
            <a:endParaRPr lang="fr-FR" sz="1800" i="1" dirty="0"/>
          </a:p>
          <a:p>
            <a:pPr algn="just"/>
            <a:r>
              <a:rPr lang="fr-FR" sz="1800" i="1" dirty="0"/>
              <a:t>« La critique la plus courante faite à l'heure actuelle par les praticiens plus âgés est que les jeunes diplômés ont beaucoup appris sur le mécanisme de la maladie, mais très peu sur la pratique de la médecine - ou, pour le dire franchement, ils sont trop scientifiques et ne savent pas prendre soin des patients » </a:t>
            </a:r>
            <a:r>
              <a:rPr lang="fr-FR" sz="1800" dirty="0" err="1"/>
              <a:t>Françis</a:t>
            </a:r>
            <a:r>
              <a:rPr lang="fr-FR" sz="1800" dirty="0"/>
              <a:t> </a:t>
            </a:r>
            <a:r>
              <a:rPr lang="fr-FR" sz="1800" dirty="0" err="1"/>
              <a:t>Peabody</a:t>
            </a:r>
            <a:r>
              <a:rPr lang="fr-FR" sz="1800" dirty="0"/>
              <a:t>, </a:t>
            </a:r>
            <a:r>
              <a:rPr lang="fr-FR" sz="1800" dirty="0" err="1"/>
              <a:t>Havard</a:t>
            </a:r>
            <a:r>
              <a:rPr lang="fr-FR" sz="1800" dirty="0"/>
              <a:t> </a:t>
            </a:r>
            <a:r>
              <a:rPr lang="fr-FR" sz="1800" dirty="0" err="1"/>
              <a:t>Medical</a:t>
            </a:r>
            <a:r>
              <a:rPr lang="fr-FR" sz="1800" dirty="0"/>
              <a:t> </a:t>
            </a:r>
            <a:r>
              <a:rPr lang="fr-FR" sz="1800" dirty="0" err="1"/>
              <a:t>School</a:t>
            </a:r>
            <a:r>
              <a:rPr lang="fr-FR" sz="1800" dirty="0"/>
              <a:t>, 1926</a:t>
            </a:r>
          </a:p>
        </p:txBody>
      </p:sp>
    </p:spTree>
    <p:extLst>
      <p:ext uri="{BB962C8B-B14F-4D97-AF65-F5344CB8AC3E}">
        <p14:creationId xmlns:p14="http://schemas.microsoft.com/office/powerpoint/2010/main" val="293146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5" name="Google Shape;114;p5"/>
          <p:cNvSpPr txBox="1"/>
          <p:nvPr/>
        </p:nvSpPr>
        <p:spPr>
          <a:xfrm>
            <a:off x="288756" y="437654"/>
            <a:ext cx="11141243" cy="523180"/>
          </a:xfrm>
          <a:prstGeom prst="rect">
            <a:avLst/>
          </a:prstGeom>
          <a:noFill/>
          <a:ln>
            <a:noFill/>
          </a:ln>
        </p:spPr>
        <p:txBody>
          <a:bodyPr spcFirstLastPara="1" wrap="square" lIns="91425" tIns="45700" rIns="91425" bIns="45700" anchor="t" anchorCtr="0">
            <a:spAutoFit/>
          </a:bodyPr>
          <a:lstStyle/>
          <a:p>
            <a:pPr lvl="0" algn="just"/>
            <a:r>
              <a:rPr lang="fr-FR" sz="2800" b="1" dirty="0"/>
              <a:t>Regard sur la médecine</a:t>
            </a:r>
            <a:endParaRPr sz="80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endParaRPr>
          </a:p>
        </p:txBody>
      </p:sp>
      <p:pic>
        <p:nvPicPr>
          <p:cNvPr id="39938" name="Picture 2" descr="John Libbey Eurotext - Hématologie - Découverte d'un clone B circulant CD5-  devant un satellitisme plaquettaire autour des lymphocy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756" y="1155700"/>
            <a:ext cx="5614570" cy="5454154"/>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a:blip r:embed="rId5"/>
          <a:stretch>
            <a:fillRect/>
          </a:stretch>
        </p:blipFill>
        <p:spPr>
          <a:xfrm>
            <a:off x="6040244" y="1687513"/>
            <a:ext cx="5980305" cy="3900488"/>
          </a:xfrm>
          <a:prstGeom prst="rect">
            <a:avLst/>
          </a:prstGeom>
        </p:spPr>
      </p:pic>
    </p:spTree>
    <p:extLst>
      <p:ext uri="{BB962C8B-B14F-4D97-AF65-F5344CB8AC3E}">
        <p14:creationId xmlns:p14="http://schemas.microsoft.com/office/powerpoint/2010/main" val="7777924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5" name="Google Shape;114;p5"/>
          <p:cNvSpPr txBox="1"/>
          <p:nvPr/>
        </p:nvSpPr>
        <p:spPr>
          <a:xfrm>
            <a:off x="288756" y="437654"/>
            <a:ext cx="11141243" cy="523180"/>
          </a:xfrm>
          <a:prstGeom prst="rect">
            <a:avLst/>
          </a:prstGeom>
          <a:noFill/>
          <a:ln>
            <a:noFill/>
          </a:ln>
        </p:spPr>
        <p:txBody>
          <a:bodyPr spcFirstLastPara="1" wrap="square" lIns="91425" tIns="45700" rIns="91425" bIns="45700" anchor="t" anchorCtr="0">
            <a:spAutoFit/>
          </a:bodyPr>
          <a:lstStyle/>
          <a:p>
            <a:pPr lvl="0" algn="just"/>
            <a:r>
              <a:rPr lang="fr-FR" sz="2800" b="1" dirty="0"/>
              <a:t>Regard sur le soin au prochain</a:t>
            </a:r>
            <a:endParaRPr sz="80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endParaRPr>
          </a:p>
        </p:txBody>
      </p:sp>
      <p:pic>
        <p:nvPicPr>
          <p:cNvPr id="3" name="Picture 2" descr="Le Bon Samaritain - Van Gog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7291" y="1439862"/>
            <a:ext cx="2856210" cy="351313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86662" y="1782395"/>
            <a:ext cx="8027689" cy="3293209"/>
          </a:xfrm>
          <a:prstGeom prst="rect">
            <a:avLst/>
          </a:prstGeom>
        </p:spPr>
        <p:txBody>
          <a:bodyPr wrap="square">
            <a:spAutoFit/>
          </a:bodyPr>
          <a:lstStyle/>
          <a:p>
            <a:pPr algn="just"/>
            <a:r>
              <a:rPr lang="fr-FR" sz="1600" dirty="0"/>
              <a:t>Luc 10 v30-37 </a:t>
            </a:r>
            <a:r>
              <a:rPr lang="fr-FR" sz="1600" i="1" dirty="0"/>
              <a:t>« Un homme descendit de Jérusalem à Jéricho, et tomba entre les mains des voleurs, qui aussi, l’ayant dépouillé et l’ayant couvert de blessures, s’en allèrent, le laissant à demi mort. Or, par aventure, un sacrificateur descendait par ce chemin-là, et, le voyant, passa outre de l’autre côté ; et pareillement aussi un lévite, étant arrivé en cet endroit-là, s’en vint, et, le voyant, passa outre de l’autre côté, mais un Samaritain, allant son chemin, vint à lui, et, le voyant, fut ému de compassion, et s’approcha et banda ses plaies, y versant de l’huile et du vin ; et l’ayant mis sur sa propre bête, il le mena dans l’hôtellerie et eut soin de lui. Et le lendemain, s’en allant, il tira deux deniers et les donna à l’hôtelier, et lui dit, Prends soin de lui ; et ce que tu dépenseras de plus, moi, à mon retour, je te le rendrai. Lequel de ces trois te semble avoir été le prochain de celui qui était tombé entre les mains des voleurs ? Et il dit, C’est celui qui a usé de miséricorde envers lui. Et Jésus lui dit, Va, et toi fais de même. »</a:t>
            </a:r>
          </a:p>
        </p:txBody>
      </p:sp>
    </p:spTree>
    <p:extLst>
      <p:ext uri="{BB962C8B-B14F-4D97-AF65-F5344CB8AC3E}">
        <p14:creationId xmlns:p14="http://schemas.microsoft.com/office/powerpoint/2010/main" val="8414909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5" name="Google Shape;114;p5"/>
          <p:cNvSpPr txBox="1"/>
          <p:nvPr/>
        </p:nvSpPr>
        <p:spPr>
          <a:xfrm>
            <a:off x="288756" y="437654"/>
            <a:ext cx="11141243" cy="523180"/>
          </a:xfrm>
          <a:prstGeom prst="rect">
            <a:avLst/>
          </a:prstGeom>
          <a:noFill/>
          <a:ln>
            <a:noFill/>
          </a:ln>
        </p:spPr>
        <p:txBody>
          <a:bodyPr spcFirstLastPara="1" wrap="square" lIns="91425" tIns="45700" rIns="91425" bIns="45700" anchor="t" anchorCtr="0">
            <a:spAutoFit/>
          </a:bodyPr>
          <a:lstStyle/>
          <a:p>
            <a:pPr lvl="0" algn="just"/>
            <a:r>
              <a:rPr lang="fr-FR" sz="2800" b="1" dirty="0"/>
              <a:t>Regard sur la médecine</a:t>
            </a:r>
            <a:endParaRPr sz="80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endParaRPr>
          </a:p>
        </p:txBody>
      </p:sp>
      <p:sp>
        <p:nvSpPr>
          <p:cNvPr id="2" name="Rectangle 1"/>
          <p:cNvSpPr>
            <a:spLocks noChangeArrowheads="1"/>
          </p:cNvSpPr>
          <p:nvPr/>
        </p:nvSpPr>
        <p:spPr bwMode="auto">
          <a:xfrm>
            <a:off x="901700" y="2291691"/>
            <a:ext cx="5321300" cy="223651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fr-FR" altLang="fr-FR" sz="2100" i="1" dirty="0">
                <a:solidFill>
                  <a:srgbClr val="202124"/>
                </a:solidFill>
                <a:latin typeface="inherit"/>
              </a:rPr>
              <a:t>« N</a:t>
            </a:r>
            <a:r>
              <a:rPr kumimoji="0" lang="fr-FR" altLang="fr-FR" sz="2100" b="0" i="1" u="none" strike="noStrike" cap="none" normalizeH="0" baseline="0" dirty="0">
                <a:ln>
                  <a:noFill/>
                </a:ln>
                <a:solidFill>
                  <a:srgbClr val="202124"/>
                </a:solidFill>
                <a:effectLst/>
                <a:latin typeface="inherit"/>
              </a:rPr>
              <a:t>ous devons prendre grand soin d'employer l'art médical, si cela est nécessaire, non pas comme le rendant entièrement responsable de notre état de santé ou de maladie, mais comme contribuant à la gloire de Dieu  » </a:t>
            </a:r>
            <a:r>
              <a:rPr kumimoji="0" lang="fr-FR" altLang="fr-FR" sz="2100" b="0" u="none" strike="noStrike" cap="none" normalizeH="0" baseline="0" dirty="0">
                <a:ln>
                  <a:noFill/>
                </a:ln>
                <a:solidFill>
                  <a:srgbClr val="202124"/>
                </a:solidFill>
                <a:effectLst/>
                <a:latin typeface="inherit"/>
              </a:rPr>
              <a:t>Basile</a:t>
            </a:r>
            <a:r>
              <a:rPr kumimoji="0" lang="fr-FR" altLang="fr-FR" sz="2100" b="0" u="none" strike="noStrike" cap="none" normalizeH="0" dirty="0">
                <a:ln>
                  <a:noFill/>
                </a:ln>
                <a:solidFill>
                  <a:srgbClr val="202124"/>
                </a:solidFill>
                <a:effectLst/>
                <a:latin typeface="inherit"/>
              </a:rPr>
              <a:t> le grand, Evê</a:t>
            </a:r>
            <a:r>
              <a:rPr lang="fr-FR" altLang="fr-FR" sz="2100" dirty="0">
                <a:solidFill>
                  <a:srgbClr val="202124"/>
                </a:solidFill>
                <a:latin typeface="inherit"/>
              </a:rPr>
              <a:t>que de Cappadoce, </a:t>
            </a:r>
            <a:r>
              <a:rPr lang="fr-FR" altLang="fr-FR" sz="2100" dirty="0" err="1">
                <a:solidFill>
                  <a:srgbClr val="202124"/>
                </a:solidFill>
                <a:latin typeface="inherit"/>
              </a:rPr>
              <a:t>IVième</a:t>
            </a:r>
            <a:r>
              <a:rPr lang="fr-FR" altLang="fr-FR" sz="2100" dirty="0">
                <a:solidFill>
                  <a:srgbClr val="202124"/>
                </a:solidFill>
                <a:latin typeface="inherit"/>
              </a:rPr>
              <a:t> siècle</a:t>
            </a:r>
            <a:endParaRPr kumimoji="0" lang="fr-FR" altLang="fr-FR" sz="800" b="0" i="1" u="none" strike="noStrike" cap="none" normalizeH="0" baseline="0" dirty="0">
              <a:ln>
                <a:noFill/>
              </a:ln>
              <a:solidFill>
                <a:schemeClr val="tx1"/>
              </a:solidFill>
              <a:effectLst/>
            </a:endParaRPr>
          </a:p>
        </p:txBody>
      </p:sp>
      <p:pic>
        <p:nvPicPr>
          <p:cNvPr id="4" name="Image 3"/>
          <p:cNvPicPr>
            <a:picLocks noChangeAspect="1"/>
          </p:cNvPicPr>
          <p:nvPr/>
        </p:nvPicPr>
        <p:blipFill>
          <a:blip r:embed="rId4"/>
          <a:stretch>
            <a:fillRect/>
          </a:stretch>
        </p:blipFill>
        <p:spPr>
          <a:xfrm>
            <a:off x="7591425" y="1516062"/>
            <a:ext cx="2876550" cy="3609975"/>
          </a:xfrm>
          <a:prstGeom prst="rect">
            <a:avLst/>
          </a:prstGeom>
        </p:spPr>
      </p:pic>
    </p:spTree>
    <p:extLst>
      <p:ext uri="{BB962C8B-B14F-4D97-AF65-F5344CB8AC3E}">
        <p14:creationId xmlns:p14="http://schemas.microsoft.com/office/powerpoint/2010/main" val="6130789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5" name="Google Shape;114;p5"/>
          <p:cNvSpPr txBox="1"/>
          <p:nvPr/>
        </p:nvSpPr>
        <p:spPr>
          <a:xfrm>
            <a:off x="288756" y="437654"/>
            <a:ext cx="11141243" cy="523180"/>
          </a:xfrm>
          <a:prstGeom prst="rect">
            <a:avLst/>
          </a:prstGeom>
          <a:noFill/>
          <a:ln>
            <a:noFill/>
          </a:ln>
        </p:spPr>
        <p:txBody>
          <a:bodyPr spcFirstLastPara="1" wrap="square" lIns="91425" tIns="45700" rIns="91425" bIns="45700" anchor="t" anchorCtr="0">
            <a:spAutoFit/>
          </a:bodyPr>
          <a:lstStyle/>
          <a:p>
            <a:pPr lvl="0" algn="just"/>
            <a:r>
              <a:rPr lang="fr-FR" sz="2800" b="1" dirty="0"/>
              <a:t>Regard sur la médecine</a:t>
            </a:r>
            <a:endParaRPr sz="80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endParaRPr>
          </a:p>
        </p:txBody>
      </p:sp>
      <p:sp>
        <p:nvSpPr>
          <p:cNvPr id="3" name="ZoneTexte 2"/>
          <p:cNvSpPr txBox="1"/>
          <p:nvPr/>
        </p:nvSpPr>
        <p:spPr>
          <a:xfrm>
            <a:off x="749301" y="1892300"/>
            <a:ext cx="10998200" cy="3077766"/>
          </a:xfrm>
          <a:prstGeom prst="rect">
            <a:avLst/>
          </a:prstGeom>
          <a:noFill/>
        </p:spPr>
        <p:txBody>
          <a:bodyPr wrap="square" rtlCol="0">
            <a:spAutoFit/>
          </a:bodyPr>
          <a:lstStyle/>
          <a:p>
            <a:r>
              <a:rPr lang="fr-FR" sz="2000" b="1" dirty="0"/>
              <a:t>Si Dieu est au contrôle, je place ma confiance pour ma santé en Dieu avant la médecine</a:t>
            </a:r>
          </a:p>
          <a:p>
            <a:endParaRPr lang="fr-FR" sz="2000" b="1" dirty="0"/>
          </a:p>
          <a:p>
            <a:r>
              <a:rPr lang="fr-FR" sz="2000" b="1" dirty="0"/>
              <a:t>Si je suis responsable, je ne néglige pas les moyens de grâce que Dieu mets à ma disposition pour la santé</a:t>
            </a:r>
          </a:p>
          <a:p>
            <a:endParaRPr lang="fr-FR" sz="2000" b="1" dirty="0"/>
          </a:p>
          <a:p>
            <a:r>
              <a:rPr lang="fr-FR" sz="2000" b="1" dirty="0"/>
              <a:t>Si la santé est un cadeau et non pas une possession, je peux aussi considérer la médecine comme un cadeau et non pas un droit que j’exige</a:t>
            </a:r>
          </a:p>
          <a:p>
            <a:endParaRPr lang="fr-FR" sz="2000" b="1" dirty="0"/>
          </a:p>
          <a:p>
            <a:r>
              <a:rPr lang="fr-FR" sz="2000" b="1" dirty="0"/>
              <a:t>Si la santé est un moyen et non pas le but, je recours à la médecine avec sagesse</a:t>
            </a:r>
          </a:p>
          <a:p>
            <a:endParaRPr lang="fr-FR" dirty="0"/>
          </a:p>
        </p:txBody>
      </p:sp>
    </p:spTree>
    <p:extLst>
      <p:ext uri="{BB962C8B-B14F-4D97-AF65-F5344CB8AC3E}">
        <p14:creationId xmlns:p14="http://schemas.microsoft.com/office/powerpoint/2010/main" val="1628335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5"/>
          <p:cNvSpPr txBox="1"/>
          <p:nvPr/>
        </p:nvSpPr>
        <p:spPr>
          <a:xfrm>
            <a:off x="525378" y="4574679"/>
            <a:ext cx="11141243" cy="1815841"/>
          </a:xfrm>
          <a:prstGeom prst="rect">
            <a:avLst/>
          </a:prstGeom>
          <a:noFill/>
          <a:ln>
            <a:noFill/>
          </a:ln>
        </p:spPr>
        <p:txBody>
          <a:bodyPr spcFirstLastPara="1" wrap="square" lIns="91425" tIns="45700" rIns="91425" bIns="45700" anchor="t" anchorCtr="0">
            <a:spAutoFit/>
          </a:bodyPr>
          <a:lstStyle/>
          <a:p>
            <a:pPr lvl="0" algn="just"/>
            <a:r>
              <a:rPr lang="fr-FR" sz="2800" b="1" dirty="0"/>
              <a:t>Définition de la santé de l’OMS</a:t>
            </a:r>
          </a:p>
          <a:p>
            <a:pPr lvl="0" algn="just"/>
            <a:r>
              <a:rPr lang="fr-FR" sz="2800" dirty="0"/>
              <a:t>La santé est un état de complet bien-être physique, mental et social et ne consiste pas seulement en une absence de maladie ou d’infirmité.</a:t>
            </a:r>
            <a:endParaRPr sz="80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endParaRPr>
          </a:p>
        </p:txBody>
      </p:sp>
      <p:sp>
        <p:nvSpPr>
          <p:cNvPr id="3" name="Titre 1">
            <a:extLst>
              <a:ext uri="{FF2B5EF4-FFF2-40B4-BE49-F238E27FC236}">
                <a16:creationId xmlns:a16="http://schemas.microsoft.com/office/drawing/2014/main" id="{2D85CB35-3C31-4458-AF74-52581BCBC2E3}"/>
              </a:ext>
            </a:extLst>
          </p:cNvPr>
          <p:cNvSpPr>
            <a:spLocks noGrp="1"/>
          </p:cNvSpPr>
          <p:nvPr>
            <p:ph type="title"/>
          </p:nvPr>
        </p:nvSpPr>
        <p:spPr>
          <a:xfrm>
            <a:off x="838200" y="365126"/>
            <a:ext cx="10515600" cy="817146"/>
          </a:xfrm>
        </p:spPr>
        <p:txBody>
          <a:bodyPr>
            <a:normAutofit/>
          </a:bodyPr>
          <a:lstStyle/>
          <a:p>
            <a:r>
              <a:rPr lang="fr-FR" sz="4800" dirty="0"/>
              <a:t>Définition : santé</a:t>
            </a:r>
          </a:p>
        </p:txBody>
      </p:sp>
      <p:sp>
        <p:nvSpPr>
          <p:cNvPr id="4" name="Google Shape;114;p5">
            <a:extLst>
              <a:ext uri="{FF2B5EF4-FFF2-40B4-BE49-F238E27FC236}">
                <a16:creationId xmlns:a16="http://schemas.microsoft.com/office/drawing/2014/main" id="{E41BF26F-2D22-48B1-9E6D-354565022180}"/>
              </a:ext>
            </a:extLst>
          </p:cNvPr>
          <p:cNvSpPr txBox="1"/>
          <p:nvPr/>
        </p:nvSpPr>
        <p:spPr>
          <a:xfrm>
            <a:off x="525378" y="1375400"/>
            <a:ext cx="11141243" cy="2677616"/>
          </a:xfrm>
          <a:prstGeom prst="rect">
            <a:avLst/>
          </a:prstGeom>
          <a:noFill/>
          <a:ln>
            <a:noFill/>
          </a:ln>
        </p:spPr>
        <p:txBody>
          <a:bodyPr spcFirstLastPara="1" wrap="square" lIns="91425" tIns="45700" rIns="91425" bIns="45700" anchor="t" anchorCtr="0">
            <a:spAutoFit/>
          </a:bodyPr>
          <a:lstStyle/>
          <a:p>
            <a:pPr lvl="0" algn="just"/>
            <a:r>
              <a:rPr lang="fr-FR" sz="2800" b="1" dirty="0">
                <a:latin typeface="+mn-lt"/>
              </a:rPr>
              <a:t>satinas : </a:t>
            </a:r>
            <a:r>
              <a:rPr lang="fr-FR" sz="2800" dirty="0">
                <a:latin typeface="+mn-lt"/>
              </a:rPr>
              <a:t>santé, bien-être, intégrité</a:t>
            </a:r>
            <a:endParaRPr lang="fr-FR" sz="2800" b="1" dirty="0">
              <a:latin typeface="+mn-lt"/>
            </a:endParaRPr>
          </a:p>
          <a:p>
            <a:pPr lvl="0" algn="just"/>
            <a:r>
              <a:rPr lang="fr-FR" sz="2800" b="1" dirty="0" err="1">
                <a:latin typeface="+mn-lt"/>
              </a:rPr>
              <a:t>sanus</a:t>
            </a:r>
            <a:r>
              <a:rPr lang="fr-FR" sz="2800" b="1" dirty="0">
                <a:latin typeface="+mn-lt"/>
              </a:rPr>
              <a:t> : </a:t>
            </a:r>
            <a:r>
              <a:rPr lang="fr-FR" sz="2800" dirty="0">
                <a:latin typeface="+mn-lt"/>
              </a:rPr>
              <a:t>sain, non-malade</a:t>
            </a:r>
          </a:p>
          <a:p>
            <a:pPr algn="just"/>
            <a:r>
              <a:rPr lang="fr-FR" sz="2800" b="1" dirty="0" err="1">
                <a:latin typeface="+mn-lt"/>
              </a:rPr>
              <a:t>shalom</a:t>
            </a:r>
            <a:r>
              <a:rPr lang="fr-FR" sz="2800" b="1" dirty="0">
                <a:latin typeface="+mn-lt"/>
              </a:rPr>
              <a:t> (2 Rois 4:26) : </a:t>
            </a:r>
            <a:r>
              <a:rPr lang="fr-FR" sz="2800" dirty="0">
                <a:latin typeface="+mn-lt"/>
              </a:rPr>
              <a:t>idée de paix, intégrité, complétude, bien être</a:t>
            </a:r>
          </a:p>
          <a:p>
            <a:pPr algn="just"/>
            <a:r>
              <a:rPr lang="fr-FR" sz="2800" b="1" dirty="0" err="1">
                <a:latin typeface="+mn-lt"/>
              </a:rPr>
              <a:t>raphah</a:t>
            </a:r>
            <a:r>
              <a:rPr lang="fr-FR" sz="2800" b="1" dirty="0">
                <a:latin typeface="+mn-lt"/>
              </a:rPr>
              <a:t>/</a:t>
            </a:r>
            <a:r>
              <a:rPr lang="fr-FR" sz="2800" b="1" dirty="0" err="1">
                <a:latin typeface="+mn-lt"/>
              </a:rPr>
              <a:t>marpe</a:t>
            </a:r>
            <a:r>
              <a:rPr lang="fr-FR" sz="2800" b="1" dirty="0">
                <a:latin typeface="+mn-lt"/>
              </a:rPr>
              <a:t> (</a:t>
            </a:r>
            <a:r>
              <a:rPr lang="fr-FR" sz="2800" b="1" dirty="0" err="1">
                <a:latin typeface="+mn-lt"/>
              </a:rPr>
              <a:t>Pv</a:t>
            </a:r>
            <a:r>
              <a:rPr lang="fr-FR" sz="2800" b="1" dirty="0">
                <a:latin typeface="+mn-lt"/>
              </a:rPr>
              <a:t> 3: 7-8) : </a:t>
            </a:r>
            <a:r>
              <a:rPr lang="fr-FR" sz="2800" dirty="0">
                <a:latin typeface="+mn-lt"/>
              </a:rPr>
              <a:t>idée de guérison</a:t>
            </a:r>
            <a:endParaRPr lang="fr-FR" sz="2800" u="sng" dirty="0">
              <a:solidFill>
                <a:schemeClr val="dk1"/>
              </a:solidFill>
              <a:latin typeface="+mn-lt"/>
              <a:cs typeface="Calibri"/>
              <a:sym typeface="Calibri"/>
            </a:endParaRPr>
          </a:p>
          <a:p>
            <a:pPr algn="just"/>
            <a:r>
              <a:rPr lang="fr-FR" sz="2800" b="1" dirty="0" err="1">
                <a:solidFill>
                  <a:schemeClr val="dk1"/>
                </a:solidFill>
                <a:latin typeface="+mn-lt"/>
                <a:cs typeface="Calibri"/>
                <a:sym typeface="Calibri"/>
              </a:rPr>
              <a:t>hygiaino</a:t>
            </a:r>
            <a:r>
              <a:rPr lang="fr-FR" sz="2800" b="1" dirty="0">
                <a:solidFill>
                  <a:schemeClr val="dk1"/>
                </a:solidFill>
                <a:latin typeface="+mn-lt"/>
                <a:cs typeface="Calibri"/>
                <a:sym typeface="Calibri"/>
              </a:rPr>
              <a:t> (3 </a:t>
            </a:r>
            <a:r>
              <a:rPr lang="fr-FR" sz="2800" b="1" dirty="0" err="1">
                <a:solidFill>
                  <a:schemeClr val="dk1"/>
                </a:solidFill>
                <a:latin typeface="+mn-lt"/>
                <a:cs typeface="Calibri"/>
                <a:sym typeface="Calibri"/>
              </a:rPr>
              <a:t>Jn</a:t>
            </a:r>
            <a:r>
              <a:rPr lang="fr-FR" sz="2800" b="1" dirty="0">
                <a:solidFill>
                  <a:schemeClr val="dk1"/>
                </a:solidFill>
                <a:latin typeface="+mn-lt"/>
                <a:cs typeface="Calibri"/>
                <a:sym typeface="Calibri"/>
              </a:rPr>
              <a:t> 1:2) : </a:t>
            </a:r>
            <a:r>
              <a:rPr lang="fr-FR" sz="2800" dirty="0">
                <a:solidFill>
                  <a:schemeClr val="dk1"/>
                </a:solidFill>
                <a:latin typeface="+mn-lt"/>
                <a:cs typeface="Calibri"/>
                <a:sym typeface="Calibri"/>
              </a:rPr>
              <a:t>être en bonne santé, être sain</a:t>
            </a:r>
          </a:p>
          <a:p>
            <a:pPr algn="just"/>
            <a:r>
              <a:rPr lang="fr-FR" sz="2800" b="1" dirty="0" err="1">
                <a:solidFill>
                  <a:schemeClr val="dk1"/>
                </a:solidFill>
                <a:latin typeface="+mn-lt"/>
                <a:cs typeface="Calibri"/>
                <a:sym typeface="Calibri"/>
              </a:rPr>
              <a:t>sozo</a:t>
            </a:r>
            <a:r>
              <a:rPr lang="fr-FR" sz="2800" b="1" dirty="0">
                <a:solidFill>
                  <a:schemeClr val="dk1"/>
                </a:solidFill>
                <a:latin typeface="+mn-lt"/>
                <a:cs typeface="Calibri"/>
                <a:sym typeface="Calibri"/>
              </a:rPr>
              <a:t> (</a:t>
            </a:r>
            <a:r>
              <a:rPr lang="fr-FR" sz="2800" b="1" dirty="0" err="1">
                <a:solidFill>
                  <a:schemeClr val="dk1"/>
                </a:solidFill>
                <a:latin typeface="+mn-lt"/>
                <a:cs typeface="Calibri"/>
                <a:sym typeface="Calibri"/>
              </a:rPr>
              <a:t>Lc</a:t>
            </a:r>
            <a:r>
              <a:rPr lang="fr-FR" sz="2800" b="1" dirty="0">
                <a:solidFill>
                  <a:schemeClr val="dk1"/>
                </a:solidFill>
                <a:latin typeface="+mn-lt"/>
                <a:cs typeface="Calibri"/>
                <a:sym typeface="Calibri"/>
              </a:rPr>
              <a:t> 8:48) : </a:t>
            </a:r>
            <a:r>
              <a:rPr lang="fr-FR" sz="2800" dirty="0">
                <a:solidFill>
                  <a:schemeClr val="dk1"/>
                </a:solidFill>
                <a:latin typeface="+mn-lt"/>
                <a:cs typeface="Calibri"/>
                <a:sym typeface="Calibri"/>
              </a:rPr>
              <a:t>guérir, sauver </a:t>
            </a:r>
            <a:endParaRPr lang="fr-FR" sz="28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5" name="Google Shape;114;p5"/>
          <p:cNvSpPr txBox="1"/>
          <p:nvPr/>
        </p:nvSpPr>
        <p:spPr>
          <a:xfrm>
            <a:off x="288756" y="437654"/>
            <a:ext cx="11141243" cy="523180"/>
          </a:xfrm>
          <a:prstGeom prst="rect">
            <a:avLst/>
          </a:prstGeom>
          <a:noFill/>
          <a:ln>
            <a:noFill/>
          </a:ln>
        </p:spPr>
        <p:txBody>
          <a:bodyPr spcFirstLastPara="1" wrap="square" lIns="91425" tIns="45700" rIns="91425" bIns="45700" anchor="t" anchorCtr="0">
            <a:spAutoFit/>
          </a:bodyPr>
          <a:lstStyle/>
          <a:p>
            <a:pPr lvl="0" algn="just"/>
            <a:r>
              <a:rPr lang="fr-FR" sz="2800" b="1" dirty="0"/>
              <a:t>Conclusion</a:t>
            </a:r>
            <a:endParaRPr sz="80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endParaRPr>
          </a:p>
        </p:txBody>
      </p:sp>
      <p:sp>
        <p:nvSpPr>
          <p:cNvPr id="2" name="Rectangle 1"/>
          <p:cNvSpPr/>
          <p:nvPr/>
        </p:nvSpPr>
        <p:spPr>
          <a:xfrm>
            <a:off x="1866899" y="1434068"/>
            <a:ext cx="8381999" cy="707886"/>
          </a:xfrm>
          <a:prstGeom prst="rect">
            <a:avLst/>
          </a:prstGeom>
        </p:spPr>
        <p:txBody>
          <a:bodyPr wrap="square">
            <a:spAutoFit/>
          </a:bodyPr>
          <a:lstStyle/>
          <a:p>
            <a:pPr algn="ctr"/>
            <a:r>
              <a:rPr lang="fr-FR" sz="2000" b="1" i="1" dirty="0"/>
              <a:t>1 Jean 3 v 2 « Bien-aimé, je souhaite qu’à tous égards tu prospères et que tu sois en bonne santé, comme ton âme prospère »</a:t>
            </a:r>
          </a:p>
        </p:txBody>
      </p:sp>
      <p:pic>
        <p:nvPicPr>
          <p:cNvPr id="3" name="Image 2"/>
          <p:cNvPicPr>
            <a:picLocks noChangeAspect="1"/>
          </p:cNvPicPr>
          <p:nvPr/>
        </p:nvPicPr>
        <p:blipFill>
          <a:blip r:embed="rId4"/>
          <a:stretch>
            <a:fillRect/>
          </a:stretch>
        </p:blipFill>
        <p:spPr>
          <a:xfrm>
            <a:off x="3587750" y="2844800"/>
            <a:ext cx="4375150" cy="2916767"/>
          </a:xfrm>
          <a:prstGeom prst="rect">
            <a:avLst/>
          </a:prstGeom>
        </p:spPr>
      </p:pic>
    </p:spTree>
    <p:extLst>
      <p:ext uri="{BB962C8B-B14F-4D97-AF65-F5344CB8AC3E}">
        <p14:creationId xmlns:p14="http://schemas.microsoft.com/office/powerpoint/2010/main" val="3287105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2" name="Image 1">
            <a:extLst>
              <a:ext uri="{FF2B5EF4-FFF2-40B4-BE49-F238E27FC236}">
                <a16:creationId xmlns:a16="http://schemas.microsoft.com/office/drawing/2014/main" id="{CD6BE95D-ACA9-467B-9067-FB2BB938D653}"/>
              </a:ext>
            </a:extLst>
          </p:cNvPr>
          <p:cNvPicPr>
            <a:picLocks noChangeAspect="1"/>
          </p:cNvPicPr>
          <p:nvPr/>
        </p:nvPicPr>
        <p:blipFill>
          <a:blip r:embed="rId3"/>
          <a:stretch>
            <a:fillRect/>
          </a:stretch>
        </p:blipFill>
        <p:spPr>
          <a:xfrm>
            <a:off x="6240780" y="88972"/>
            <a:ext cx="5793024" cy="3497195"/>
          </a:xfrm>
          <a:prstGeom prst="rect">
            <a:avLst/>
          </a:prstGeom>
        </p:spPr>
      </p:pic>
      <p:sp>
        <p:nvSpPr>
          <p:cNvPr id="9" name="Titre 1">
            <a:extLst>
              <a:ext uri="{FF2B5EF4-FFF2-40B4-BE49-F238E27FC236}">
                <a16:creationId xmlns:a16="http://schemas.microsoft.com/office/drawing/2014/main" id="{D5EC098B-F382-4103-9388-501195B358F5}"/>
              </a:ext>
            </a:extLst>
          </p:cNvPr>
          <p:cNvSpPr>
            <a:spLocks noGrp="1"/>
          </p:cNvSpPr>
          <p:nvPr>
            <p:ph type="title"/>
          </p:nvPr>
        </p:nvSpPr>
        <p:spPr>
          <a:xfrm>
            <a:off x="838200" y="365126"/>
            <a:ext cx="10515600" cy="817146"/>
          </a:xfrm>
        </p:spPr>
        <p:txBody>
          <a:bodyPr>
            <a:normAutofit/>
          </a:bodyPr>
          <a:lstStyle/>
          <a:p>
            <a:r>
              <a:rPr lang="fr-FR" sz="4800" dirty="0"/>
              <a:t>Santé et société</a:t>
            </a:r>
          </a:p>
        </p:txBody>
      </p:sp>
      <p:sp>
        <p:nvSpPr>
          <p:cNvPr id="10" name="Google Shape;114;p5">
            <a:extLst>
              <a:ext uri="{FF2B5EF4-FFF2-40B4-BE49-F238E27FC236}">
                <a16:creationId xmlns:a16="http://schemas.microsoft.com/office/drawing/2014/main" id="{CAE23644-50F4-48A3-81FF-F1F36161B523}"/>
              </a:ext>
            </a:extLst>
          </p:cNvPr>
          <p:cNvSpPr txBox="1"/>
          <p:nvPr/>
        </p:nvSpPr>
        <p:spPr>
          <a:xfrm>
            <a:off x="158196" y="1393076"/>
            <a:ext cx="5793025" cy="2215951"/>
          </a:xfrm>
          <a:prstGeom prst="rect">
            <a:avLst/>
          </a:prstGeom>
          <a:noFill/>
          <a:ln>
            <a:noFill/>
          </a:ln>
        </p:spPr>
        <p:txBody>
          <a:bodyPr spcFirstLastPara="1" wrap="square" lIns="91425" tIns="45700" rIns="91425" bIns="45700" anchor="t" anchorCtr="0">
            <a:spAutoFit/>
          </a:bodyPr>
          <a:lstStyle/>
          <a:p>
            <a:pPr lvl="0" algn="just"/>
            <a:r>
              <a:rPr lang="fr-FR" sz="2800" b="1" dirty="0">
                <a:latin typeface="+mn-lt"/>
              </a:rPr>
              <a:t>Modernisme :</a:t>
            </a:r>
          </a:p>
          <a:p>
            <a:pPr lvl="0" algn="just"/>
            <a:r>
              <a:rPr lang="fr-FR" sz="2200" b="1" dirty="0"/>
              <a:t>Regard scientifique et biomédical. </a:t>
            </a:r>
          </a:p>
          <a:p>
            <a:pPr lvl="0" algn="just"/>
            <a:r>
              <a:rPr lang="fr-FR" sz="2200" b="1" dirty="0"/>
              <a:t>Notion de progrès et rationalité </a:t>
            </a:r>
            <a:r>
              <a:rPr lang="fr-FR" sz="2200" dirty="0"/>
              <a:t>avec une confiance dans les avancées technologiques et les systèmes de soins structurés pour traiter les maladies.</a:t>
            </a:r>
            <a:endParaRPr lang="fr-FR" sz="2200" dirty="0">
              <a:latin typeface="+mn-lt"/>
            </a:endParaRPr>
          </a:p>
        </p:txBody>
      </p:sp>
      <p:sp>
        <p:nvSpPr>
          <p:cNvPr id="11" name="Google Shape;114;p5">
            <a:extLst>
              <a:ext uri="{FF2B5EF4-FFF2-40B4-BE49-F238E27FC236}">
                <a16:creationId xmlns:a16="http://schemas.microsoft.com/office/drawing/2014/main" id="{DD0625C3-B06E-4D48-949E-3A2A93BEE923}"/>
              </a:ext>
            </a:extLst>
          </p:cNvPr>
          <p:cNvSpPr txBox="1"/>
          <p:nvPr/>
        </p:nvSpPr>
        <p:spPr>
          <a:xfrm>
            <a:off x="158196" y="4162946"/>
            <a:ext cx="12151914" cy="1538842"/>
          </a:xfrm>
          <a:prstGeom prst="rect">
            <a:avLst/>
          </a:prstGeom>
          <a:noFill/>
          <a:ln>
            <a:noFill/>
          </a:ln>
        </p:spPr>
        <p:txBody>
          <a:bodyPr spcFirstLastPara="1" wrap="square" lIns="91425" tIns="45700" rIns="91425" bIns="45700" anchor="t" anchorCtr="0">
            <a:spAutoFit/>
          </a:bodyPr>
          <a:lstStyle/>
          <a:p>
            <a:pPr lvl="0" algn="just"/>
            <a:r>
              <a:rPr lang="fr-FR" sz="2800" b="1" dirty="0">
                <a:latin typeface="+mn-lt"/>
              </a:rPr>
              <a:t>Post-modernisme : </a:t>
            </a:r>
            <a:r>
              <a:rPr lang="fr-FR" sz="2200" dirty="0"/>
              <a:t>une pluralité de perspectives. </a:t>
            </a:r>
          </a:p>
          <a:p>
            <a:r>
              <a:rPr lang="fr-FR" sz="2200" dirty="0"/>
              <a:t>Le rejet des normes universelles (multiplicité des savoirs, critique des institutions, normes comme des constructions sociales)</a:t>
            </a:r>
          </a:p>
          <a:p>
            <a:r>
              <a:rPr lang="fr-FR" sz="2200" dirty="0"/>
              <a:t>Le patient comme acteur central (individualisation des soins)</a:t>
            </a:r>
          </a:p>
        </p:txBody>
      </p:sp>
      <p:sp>
        <p:nvSpPr>
          <p:cNvPr id="15" name="ZoneTexte 14">
            <a:extLst>
              <a:ext uri="{FF2B5EF4-FFF2-40B4-BE49-F238E27FC236}">
                <a16:creationId xmlns:a16="http://schemas.microsoft.com/office/drawing/2014/main" id="{244747B2-E7F6-4F05-ACF7-FD868385FEFB}"/>
              </a:ext>
            </a:extLst>
          </p:cNvPr>
          <p:cNvSpPr txBox="1"/>
          <p:nvPr/>
        </p:nvSpPr>
        <p:spPr>
          <a:xfrm flipH="1">
            <a:off x="3251379" y="6189591"/>
            <a:ext cx="5689242" cy="400110"/>
          </a:xfrm>
          <a:prstGeom prst="rect">
            <a:avLst/>
          </a:prstGeom>
          <a:noFill/>
        </p:spPr>
        <p:txBody>
          <a:bodyPr wrap="square" rtlCol="0">
            <a:spAutoFit/>
          </a:bodyPr>
          <a:lstStyle/>
          <a:p>
            <a:pPr algn="ctr"/>
            <a:r>
              <a:rPr lang="fr-FR" sz="2000" b="1" dirty="0"/>
              <a:t>Point commun  : primauté de la santé</a:t>
            </a:r>
          </a:p>
        </p:txBody>
      </p:sp>
    </p:spTree>
    <p:extLst>
      <p:ext uri="{BB962C8B-B14F-4D97-AF65-F5344CB8AC3E}">
        <p14:creationId xmlns:p14="http://schemas.microsoft.com/office/powerpoint/2010/main" val="337064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5"/>
          <p:cNvSpPr txBox="1"/>
          <p:nvPr/>
        </p:nvSpPr>
        <p:spPr>
          <a:xfrm>
            <a:off x="288756" y="437654"/>
            <a:ext cx="11141243" cy="584735"/>
          </a:xfrm>
          <a:prstGeom prst="rect">
            <a:avLst/>
          </a:prstGeom>
          <a:noFill/>
          <a:ln>
            <a:noFill/>
          </a:ln>
        </p:spPr>
        <p:txBody>
          <a:bodyPr spcFirstLastPara="1" wrap="square" lIns="91425" tIns="45700" rIns="91425" bIns="45700" anchor="t" anchorCtr="0">
            <a:spAutoFit/>
          </a:bodyPr>
          <a:lstStyle/>
          <a:p>
            <a:pPr lvl="0" algn="just"/>
            <a:r>
              <a:rPr lang="fr-FR" sz="3200" b="1" dirty="0"/>
              <a:t>La santé dans l’histoire de la rédemption</a:t>
            </a:r>
            <a:endParaRPr sz="88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endParaRPr>
          </a:p>
        </p:txBody>
      </p:sp>
      <p:sp>
        <p:nvSpPr>
          <p:cNvPr id="2" name="ZoneTexte 1"/>
          <p:cNvSpPr txBox="1"/>
          <p:nvPr/>
        </p:nvSpPr>
        <p:spPr>
          <a:xfrm>
            <a:off x="794084" y="1416538"/>
            <a:ext cx="1643399" cy="523220"/>
          </a:xfrm>
          <a:prstGeom prst="rect">
            <a:avLst/>
          </a:prstGeom>
          <a:noFill/>
        </p:spPr>
        <p:txBody>
          <a:bodyPr wrap="none" rtlCol="0">
            <a:spAutoFit/>
          </a:bodyPr>
          <a:lstStyle/>
          <a:p>
            <a:r>
              <a:rPr lang="fr-FR" sz="2800" b="1" dirty="0"/>
              <a:t>Création</a:t>
            </a:r>
          </a:p>
        </p:txBody>
      </p:sp>
      <p:pic>
        <p:nvPicPr>
          <p:cNvPr id="3" name="Image 2"/>
          <p:cNvPicPr>
            <a:picLocks noChangeAspect="1"/>
          </p:cNvPicPr>
          <p:nvPr/>
        </p:nvPicPr>
        <p:blipFill>
          <a:blip r:embed="rId4"/>
          <a:stretch>
            <a:fillRect/>
          </a:stretch>
        </p:blipFill>
        <p:spPr>
          <a:xfrm>
            <a:off x="8489426" y="437654"/>
            <a:ext cx="3413818" cy="1700508"/>
          </a:xfrm>
          <a:prstGeom prst="rect">
            <a:avLst/>
          </a:prstGeom>
        </p:spPr>
      </p:pic>
      <p:sp>
        <p:nvSpPr>
          <p:cNvPr id="5" name="ZoneTexte 4"/>
          <p:cNvSpPr txBox="1"/>
          <p:nvPr/>
        </p:nvSpPr>
        <p:spPr>
          <a:xfrm>
            <a:off x="692484" y="2886917"/>
            <a:ext cx="11296316" cy="2554545"/>
          </a:xfrm>
          <a:prstGeom prst="rect">
            <a:avLst/>
          </a:prstGeom>
          <a:noFill/>
        </p:spPr>
        <p:txBody>
          <a:bodyPr wrap="square" rtlCol="0">
            <a:spAutoFit/>
          </a:bodyPr>
          <a:lstStyle/>
          <a:p>
            <a:r>
              <a:rPr lang="fr-FR" sz="2000" i="1" dirty="0"/>
              <a:t>Ge 1 v 27  Et Dieu créa l’homme à son image ; il le créa à l’image de Dieu ; il les créa mâle et femelle. Et Dieu les bénit ; et Dieu leur dit, Fructifiez, et multipliez, et remplissez la terre et l’assujettissez, et dominez sur les poissons de la mer et sur les oiseaux des cieux, et sur tout être vivant qui se meut sur la terre.</a:t>
            </a:r>
          </a:p>
          <a:p>
            <a:endParaRPr lang="fr-FR" sz="2000" i="1" dirty="0"/>
          </a:p>
          <a:p>
            <a:endParaRPr lang="fr-FR" sz="2000" i="1" dirty="0"/>
          </a:p>
          <a:p>
            <a:r>
              <a:rPr lang="fr-FR" sz="2000" i="1" dirty="0"/>
              <a:t>Ge 1 v 31  Et Dieu vit tout ce qu’il avait fait, et voici, cela était très bon.</a:t>
            </a:r>
          </a:p>
          <a:p>
            <a:endParaRPr lang="fr-FR" sz="2000" i="1" dirty="0"/>
          </a:p>
        </p:txBody>
      </p:sp>
    </p:spTree>
    <p:extLst>
      <p:ext uri="{BB962C8B-B14F-4D97-AF65-F5344CB8AC3E}">
        <p14:creationId xmlns:p14="http://schemas.microsoft.com/office/powerpoint/2010/main" val="3056078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72263" y="476250"/>
            <a:ext cx="309086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83339" y="3716339"/>
            <a:ext cx="3811587"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4"/>
          <a:stretch>
            <a:fillRect/>
          </a:stretch>
        </p:blipFill>
        <p:spPr>
          <a:xfrm>
            <a:off x="1282700" y="657225"/>
            <a:ext cx="4610100" cy="2591435"/>
          </a:xfrm>
          <a:prstGeom prst="rect">
            <a:avLst/>
          </a:prstGeom>
        </p:spPr>
      </p:pic>
      <p:pic>
        <p:nvPicPr>
          <p:cNvPr id="3" name="Image 2"/>
          <p:cNvPicPr>
            <a:picLocks noChangeAspect="1"/>
          </p:cNvPicPr>
          <p:nvPr/>
        </p:nvPicPr>
        <p:blipFill>
          <a:blip r:embed="rId5"/>
          <a:stretch>
            <a:fillRect/>
          </a:stretch>
        </p:blipFill>
        <p:spPr>
          <a:xfrm>
            <a:off x="1380331" y="3521075"/>
            <a:ext cx="4414838" cy="2943225"/>
          </a:xfrm>
          <a:prstGeom prst="rect">
            <a:avLst/>
          </a:prstGeom>
        </p:spPr>
      </p:pic>
    </p:spTree>
    <p:extLst>
      <p:ext uri="{BB962C8B-B14F-4D97-AF65-F5344CB8AC3E}">
        <p14:creationId xmlns:p14="http://schemas.microsoft.com/office/powerpoint/2010/main" val="794784673"/>
      </p:ext>
    </p:extLst>
  </p:cSld>
  <p:clrMapOvr>
    <a:masterClrMapping/>
  </p:clrMapOvr>
  <p:transition spd="slow" advClick="0" advTm="20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5"/>
          <p:cNvSpPr txBox="1"/>
          <p:nvPr/>
        </p:nvSpPr>
        <p:spPr>
          <a:xfrm>
            <a:off x="288756" y="437654"/>
            <a:ext cx="11141243" cy="584735"/>
          </a:xfrm>
          <a:prstGeom prst="rect">
            <a:avLst/>
          </a:prstGeom>
          <a:noFill/>
          <a:ln>
            <a:noFill/>
          </a:ln>
        </p:spPr>
        <p:txBody>
          <a:bodyPr spcFirstLastPara="1" wrap="square" lIns="91425" tIns="45700" rIns="91425" bIns="45700" anchor="t" anchorCtr="0">
            <a:spAutoFit/>
          </a:bodyPr>
          <a:lstStyle/>
          <a:p>
            <a:pPr lvl="0" algn="just"/>
            <a:r>
              <a:rPr lang="fr-FR" sz="3200" b="1" dirty="0"/>
              <a:t>La santé dans l’histoire de la rédemption</a:t>
            </a:r>
            <a:endParaRPr sz="88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endParaRPr>
          </a:p>
        </p:txBody>
      </p:sp>
      <p:sp>
        <p:nvSpPr>
          <p:cNvPr id="2" name="ZoneTexte 1"/>
          <p:cNvSpPr txBox="1"/>
          <p:nvPr/>
        </p:nvSpPr>
        <p:spPr>
          <a:xfrm>
            <a:off x="960454" y="1570737"/>
            <a:ext cx="1204176" cy="523220"/>
          </a:xfrm>
          <a:prstGeom prst="rect">
            <a:avLst/>
          </a:prstGeom>
          <a:noFill/>
        </p:spPr>
        <p:txBody>
          <a:bodyPr wrap="none" rtlCol="0">
            <a:spAutoFit/>
          </a:bodyPr>
          <a:lstStyle/>
          <a:p>
            <a:r>
              <a:rPr lang="fr-FR" sz="2800" b="1" dirty="0"/>
              <a:t>Chute</a:t>
            </a:r>
          </a:p>
        </p:txBody>
      </p:sp>
      <p:sp>
        <p:nvSpPr>
          <p:cNvPr id="3" name="Rectangle 2"/>
          <p:cNvSpPr/>
          <p:nvPr/>
        </p:nvSpPr>
        <p:spPr>
          <a:xfrm>
            <a:off x="222250" y="2900558"/>
            <a:ext cx="11747500" cy="3170099"/>
          </a:xfrm>
          <a:prstGeom prst="rect">
            <a:avLst/>
          </a:prstGeom>
        </p:spPr>
        <p:txBody>
          <a:bodyPr wrap="square">
            <a:spAutoFit/>
          </a:bodyPr>
          <a:lstStyle/>
          <a:p>
            <a:pPr algn="just"/>
            <a:r>
              <a:rPr lang="fr-FR" sz="2000" i="1" dirty="0"/>
              <a:t>Ge 3 v16-19 « A la femme il dit, Je rendrai très grandes tes souffrances et ta grossesse ; en travail tu enfanteras des enfants, et ton désir sera tourné vers ton mari ; et lui dominera sur toi. Et à Adam il dit, Parce que tu as écouté la voix de ta femme et que tu a mangé de l’arbre au sujet duquel je t’ai commandé, disant, Tu n’en mangeras pas,  maudit est le sol à cause de toi ; tu en mangeras en travaillant péniblement tous les jours de ta vie. Et il te fera germer des épines et des ronces, et tu mangeras l’herbe des champs. A la sueur de ton visage tu mangeras du pain, jusqu’à ce que tu retournes au sol, car c’est de lui que tu as été pris ; car tu es poussière et tu retourneras à la poussière.</a:t>
            </a:r>
          </a:p>
          <a:p>
            <a:endParaRPr lang="fr-FR" sz="2000" i="1" dirty="0"/>
          </a:p>
          <a:p>
            <a:endParaRPr lang="fr-FR" sz="2000" i="1" dirty="0"/>
          </a:p>
        </p:txBody>
      </p:sp>
      <p:pic>
        <p:nvPicPr>
          <p:cNvPr id="5" name="Image 4">
            <a:extLst>
              <a:ext uri="{FF2B5EF4-FFF2-40B4-BE49-F238E27FC236}">
                <a16:creationId xmlns:a16="http://schemas.microsoft.com/office/drawing/2014/main" id="{77708690-47ED-4616-8570-5E5CAD59CA6D}"/>
              </a:ext>
            </a:extLst>
          </p:cNvPr>
          <p:cNvPicPr>
            <a:picLocks noChangeAspect="1"/>
          </p:cNvPicPr>
          <p:nvPr/>
        </p:nvPicPr>
        <p:blipFill>
          <a:blip r:embed="rId4"/>
          <a:stretch>
            <a:fillRect/>
          </a:stretch>
        </p:blipFill>
        <p:spPr>
          <a:xfrm>
            <a:off x="8687752" y="229405"/>
            <a:ext cx="2955274" cy="2099945"/>
          </a:xfrm>
          <a:prstGeom prst="rect">
            <a:avLst/>
          </a:prstGeom>
        </p:spPr>
      </p:pic>
    </p:spTree>
    <p:extLst>
      <p:ext uri="{BB962C8B-B14F-4D97-AF65-F5344CB8AC3E}">
        <p14:creationId xmlns:p14="http://schemas.microsoft.com/office/powerpoint/2010/main" val="3120955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9"/>
          <p:cNvSpPr>
            <a:spLocks noChangeArrowheads="1"/>
          </p:cNvSpPr>
          <p:nvPr/>
        </p:nvSpPr>
        <p:spPr bwMode="auto">
          <a:xfrm>
            <a:off x="1697038" y="904876"/>
            <a:ext cx="8793162"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orbel" panose="020B05030202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orbel" panose="020B05030202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orbel" panose="020B050302020402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orbel" panose="020B050302020402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orbel" panose="020B05030202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orbel" panose="020B05030202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orbel" panose="020B05030202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orbel" panose="020B05030202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orbel" panose="020B0503020204020204" pitchFamily="34" charset="0"/>
              </a:defRPr>
            </a:lvl9pPr>
          </a:lstStyle>
          <a:p>
            <a:pPr algn="ctr" fontAlgn="base">
              <a:lnSpc>
                <a:spcPct val="100000"/>
              </a:lnSpc>
              <a:spcBef>
                <a:spcPct val="0"/>
              </a:spcBef>
              <a:spcAft>
                <a:spcPct val="0"/>
              </a:spcAft>
              <a:buClrTx/>
              <a:buNone/>
            </a:pPr>
            <a:r>
              <a:rPr lang="fr-FR" altLang="fr-FR" sz="2400" b="1" kern="1200">
                <a:solidFill>
                  <a:prstClr val="white"/>
                </a:solidFill>
                <a:latin typeface="Comic Sans MS" panose="030F0702030302020204" pitchFamily="66" charset="0"/>
                <a:ea typeface="+mn-ea"/>
                <a:cs typeface="Arial" panose="020B0604020202020204" pitchFamily="34" charset="0"/>
              </a:rPr>
              <a:t>Romains 8 v19-23</a:t>
            </a:r>
            <a:endParaRPr lang="fr-FR" altLang="fr-FR" sz="2400" kern="1200">
              <a:solidFill>
                <a:prstClr val="white"/>
              </a:solidFill>
              <a:latin typeface="Comic Sans MS" panose="030F0702030302020204" pitchFamily="66" charset="0"/>
              <a:ea typeface="+mn-ea"/>
              <a:cs typeface="Arial" panose="020B0604020202020204" pitchFamily="34" charset="0"/>
            </a:endParaRPr>
          </a:p>
          <a:p>
            <a:pPr algn="ctr" fontAlgn="base">
              <a:lnSpc>
                <a:spcPct val="100000"/>
              </a:lnSpc>
              <a:spcBef>
                <a:spcPct val="0"/>
              </a:spcBef>
              <a:spcAft>
                <a:spcPct val="0"/>
              </a:spcAft>
              <a:buClrTx/>
              <a:buNone/>
            </a:pPr>
            <a:endParaRPr lang="fr-FR" altLang="fr-FR" sz="2400" kern="1200">
              <a:solidFill>
                <a:prstClr val="white"/>
              </a:solidFill>
              <a:latin typeface="Comic Sans MS" panose="030F0702030302020204" pitchFamily="66" charset="0"/>
              <a:ea typeface="+mn-ea"/>
              <a:cs typeface="Arial" panose="020B0604020202020204" pitchFamily="34" charset="0"/>
            </a:endParaRPr>
          </a:p>
          <a:p>
            <a:pPr algn="ctr" fontAlgn="base">
              <a:lnSpc>
                <a:spcPct val="100000"/>
              </a:lnSpc>
              <a:spcBef>
                <a:spcPct val="0"/>
              </a:spcBef>
              <a:spcAft>
                <a:spcPct val="0"/>
              </a:spcAft>
              <a:buClrTx/>
              <a:buNone/>
            </a:pPr>
            <a:r>
              <a:rPr lang="fr-FR" altLang="fr-FR" sz="2000" kern="1200">
                <a:solidFill>
                  <a:prstClr val="white"/>
                </a:solidFill>
                <a:latin typeface="Comic Sans MS" panose="030F0702030302020204" pitchFamily="66" charset="0"/>
                <a:ea typeface="+mn-ea"/>
                <a:cs typeface="Arial" panose="020B0604020202020204" pitchFamily="34" charset="0"/>
              </a:rPr>
              <a:t>"La création entière attend avec impatience le moment où Dieu révélera ses enfants. 20  Car la création a été </a:t>
            </a:r>
            <a:r>
              <a:rPr lang="fr-FR" altLang="fr-FR" sz="2000" b="1" kern="1200">
                <a:solidFill>
                  <a:srgbClr val="FFFF00"/>
                </a:solidFill>
                <a:latin typeface="Comic Sans MS" panose="030F0702030302020204" pitchFamily="66" charset="0"/>
                <a:ea typeface="+mn-ea"/>
                <a:cs typeface="Arial" panose="020B0604020202020204" pitchFamily="34" charset="0"/>
              </a:rPr>
              <a:t>soumise au pouvoir de la fragilité</a:t>
            </a:r>
            <a:r>
              <a:rPr lang="fr-FR" altLang="fr-FR" sz="2000" b="1" kern="1200">
                <a:solidFill>
                  <a:prstClr val="white"/>
                </a:solidFill>
                <a:latin typeface="Comic Sans MS" panose="030F0702030302020204" pitchFamily="66" charset="0"/>
                <a:ea typeface="+mn-ea"/>
                <a:cs typeface="Arial" panose="020B0604020202020204" pitchFamily="34" charset="0"/>
              </a:rPr>
              <a:t>,</a:t>
            </a:r>
            <a:r>
              <a:rPr lang="fr-FR" altLang="fr-FR" sz="2000" kern="1200">
                <a:solidFill>
                  <a:prstClr val="white"/>
                </a:solidFill>
                <a:latin typeface="Comic Sans MS" panose="030F0702030302020204" pitchFamily="66" charset="0"/>
                <a:ea typeface="+mn-ea"/>
                <a:cs typeface="Arial" panose="020B0604020202020204" pitchFamily="34" charset="0"/>
              </a:rPr>
              <a:t> non parce qu’elle l’a voulu elle-même, mais à cause de celui qui l’y a soumise. Il y a toutefois une espérance : 21  c’est que la création elle-même sera libérée un jour du</a:t>
            </a:r>
            <a:r>
              <a:rPr lang="fr-FR" altLang="fr-FR" sz="2000" b="1" kern="1200">
                <a:solidFill>
                  <a:srgbClr val="FFFF00"/>
                </a:solidFill>
                <a:latin typeface="Comic Sans MS" panose="030F0702030302020204" pitchFamily="66" charset="0"/>
                <a:ea typeface="+mn-ea"/>
                <a:cs typeface="Arial" panose="020B0604020202020204" pitchFamily="34" charset="0"/>
              </a:rPr>
              <a:t> pouvoir de corruption qui la tient en esclavage</a:t>
            </a:r>
            <a:r>
              <a:rPr lang="fr-FR" altLang="fr-FR" sz="2000" kern="1200">
                <a:solidFill>
                  <a:prstClr val="white"/>
                </a:solidFill>
                <a:latin typeface="Comic Sans MS" panose="030F0702030302020204" pitchFamily="66" charset="0"/>
                <a:ea typeface="+mn-ea"/>
                <a:cs typeface="Arial" panose="020B0604020202020204" pitchFamily="34" charset="0"/>
              </a:rPr>
              <a:t> et qu’elle aura part à la glorieuse liberté des enfants de Dieu. 22  Nous savons, en effet, que maintenant encore la création entière </a:t>
            </a:r>
            <a:r>
              <a:rPr lang="fr-FR" altLang="fr-FR" sz="2000" b="1" kern="1200">
                <a:solidFill>
                  <a:srgbClr val="FFFF00"/>
                </a:solidFill>
                <a:latin typeface="Comic Sans MS" panose="030F0702030302020204" pitchFamily="66" charset="0"/>
                <a:ea typeface="+mn-ea"/>
                <a:cs typeface="Arial" panose="020B0604020202020204" pitchFamily="34" charset="0"/>
              </a:rPr>
              <a:t>gémit et souffre </a:t>
            </a:r>
            <a:r>
              <a:rPr lang="fr-FR" altLang="fr-FR" sz="2000" kern="1200">
                <a:solidFill>
                  <a:prstClr val="white"/>
                </a:solidFill>
                <a:latin typeface="Comic Sans MS" panose="030F0702030302020204" pitchFamily="66" charset="0"/>
                <a:ea typeface="+mn-ea"/>
                <a:cs typeface="Arial" panose="020B0604020202020204" pitchFamily="34" charset="0"/>
              </a:rPr>
              <a:t>comme une femme qui accouche. 23  Mais pas seulement la création : nous qui avons déjà l’Esprit Saint comme première part des dons de Dieu, </a:t>
            </a:r>
            <a:r>
              <a:rPr lang="fr-FR" altLang="fr-FR" sz="2000" b="1" kern="1200">
                <a:solidFill>
                  <a:srgbClr val="FFFF00"/>
                </a:solidFill>
                <a:latin typeface="Comic Sans MS" panose="030F0702030302020204" pitchFamily="66" charset="0"/>
                <a:ea typeface="+mn-ea"/>
                <a:cs typeface="Arial" panose="020B0604020202020204" pitchFamily="34" charset="0"/>
              </a:rPr>
              <a:t>nous gémissons aussi intérieurement </a:t>
            </a:r>
            <a:r>
              <a:rPr lang="fr-FR" altLang="fr-FR" sz="2000" kern="1200">
                <a:solidFill>
                  <a:prstClr val="white"/>
                </a:solidFill>
                <a:latin typeface="Comic Sans MS" panose="030F0702030302020204" pitchFamily="66" charset="0"/>
                <a:ea typeface="+mn-ea"/>
                <a:cs typeface="Arial" panose="020B0604020202020204" pitchFamily="34" charset="0"/>
              </a:rPr>
              <a:t>en attendant la libération de notre corps. "</a:t>
            </a:r>
          </a:p>
          <a:p>
            <a:pPr algn="ctr" fontAlgn="base">
              <a:lnSpc>
                <a:spcPct val="100000"/>
              </a:lnSpc>
              <a:spcBef>
                <a:spcPct val="0"/>
              </a:spcBef>
              <a:spcAft>
                <a:spcPct val="0"/>
              </a:spcAft>
              <a:buClrTx/>
              <a:buNone/>
            </a:pPr>
            <a:endParaRPr lang="fr-FR" altLang="fr-FR" sz="2000" b="1" kern="1200">
              <a:solidFill>
                <a:prstClr val="white"/>
              </a:solidFill>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3683298921"/>
      </p:ext>
    </p:extLst>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92314" y="404814"/>
            <a:ext cx="3571875" cy="25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Image 2"/>
          <p:cNvPicPr>
            <a:picLocks noChangeAspect="1"/>
          </p:cNvPicPr>
          <p:nvPr/>
        </p:nvPicPr>
        <p:blipFill>
          <a:blip r:embed="rId3">
            <a:extLst>
              <a:ext uri="{28A0092B-C50C-407E-A947-70E740481C1C}">
                <a14:useLocalDpi xmlns:a14="http://schemas.microsoft.com/office/drawing/2010/main" val="0"/>
              </a:ext>
            </a:extLst>
          </a:blip>
          <a:srcRect l="5901" t="13251" r="5113" b="10101"/>
          <a:stretch>
            <a:fillRect/>
          </a:stretch>
        </p:blipFill>
        <p:spPr bwMode="auto">
          <a:xfrm>
            <a:off x="6281739" y="620713"/>
            <a:ext cx="3902075"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Image 3"/>
          <p:cNvPicPr>
            <a:picLocks noChangeAspect="1"/>
          </p:cNvPicPr>
          <p:nvPr/>
        </p:nvPicPr>
        <p:blipFill>
          <a:blip r:embed="rId4">
            <a:extLst>
              <a:ext uri="{28A0092B-C50C-407E-A947-70E740481C1C}">
                <a14:useLocalDpi xmlns:a14="http://schemas.microsoft.com/office/drawing/2010/main" val="0"/>
              </a:ext>
            </a:extLst>
          </a:blip>
          <a:srcRect t="10526" b="7893"/>
          <a:stretch>
            <a:fillRect/>
          </a:stretch>
        </p:blipFill>
        <p:spPr bwMode="auto">
          <a:xfrm>
            <a:off x="1727201" y="4005264"/>
            <a:ext cx="4519613"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a:spLocks noChangeArrowheads="1"/>
          </p:cNvSpPr>
          <p:nvPr/>
        </p:nvSpPr>
        <p:spPr bwMode="auto">
          <a:xfrm>
            <a:off x="3411539" y="3141664"/>
            <a:ext cx="1171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ClrTx/>
              <a:buNone/>
            </a:pPr>
            <a:r>
              <a:rPr lang="fr-FR" altLang="fr-FR" sz="1800" b="1" kern="1200">
                <a:solidFill>
                  <a:prstClr val="white"/>
                </a:solidFill>
                <a:latin typeface="Arial" panose="020B0604020202020204" pitchFamily="34" charset="0"/>
                <a:ea typeface="+mn-ea"/>
                <a:cs typeface="Arial" panose="020B0604020202020204" pitchFamily="34" charset="0"/>
              </a:rPr>
              <a:t>CANCER</a:t>
            </a:r>
          </a:p>
        </p:txBody>
      </p:sp>
      <p:sp>
        <p:nvSpPr>
          <p:cNvPr id="7" name="ZoneTexte 6"/>
          <p:cNvSpPr txBox="1">
            <a:spLocks noChangeArrowheads="1"/>
          </p:cNvSpPr>
          <p:nvPr/>
        </p:nvSpPr>
        <p:spPr bwMode="auto">
          <a:xfrm>
            <a:off x="7875588" y="3294064"/>
            <a:ext cx="1377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ClrTx/>
              <a:buNone/>
            </a:pPr>
            <a:r>
              <a:rPr lang="fr-FR" altLang="fr-FR" sz="1800" b="1" kern="1200">
                <a:solidFill>
                  <a:prstClr val="white"/>
                </a:solidFill>
                <a:latin typeface="Arial" panose="020B0604020202020204" pitchFamily="34" charset="0"/>
                <a:ea typeface="+mn-ea"/>
                <a:cs typeface="Arial" panose="020B0604020202020204" pitchFamily="34" charset="0"/>
              </a:rPr>
              <a:t>LEUCEMIE</a:t>
            </a:r>
          </a:p>
        </p:txBody>
      </p:sp>
      <p:sp>
        <p:nvSpPr>
          <p:cNvPr id="8" name="ZoneTexte 7"/>
          <p:cNvSpPr txBox="1">
            <a:spLocks noChangeArrowheads="1"/>
          </p:cNvSpPr>
          <p:nvPr/>
        </p:nvSpPr>
        <p:spPr bwMode="auto">
          <a:xfrm>
            <a:off x="2894013" y="6300788"/>
            <a:ext cx="2265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ClrTx/>
              <a:buNone/>
            </a:pPr>
            <a:r>
              <a:rPr lang="fr-FR" altLang="fr-FR" sz="1800" b="1" kern="1200">
                <a:solidFill>
                  <a:prstClr val="white"/>
                </a:solidFill>
                <a:latin typeface="Arial" panose="020B0604020202020204" pitchFamily="34" charset="0"/>
                <a:ea typeface="+mn-ea"/>
                <a:cs typeface="Arial" panose="020B0604020202020204" pitchFamily="34" charset="0"/>
              </a:rPr>
              <a:t>DREPANOCYTOSE</a:t>
            </a:r>
          </a:p>
        </p:txBody>
      </p:sp>
      <p:sp>
        <p:nvSpPr>
          <p:cNvPr id="9" name="ZoneTexte 8"/>
          <p:cNvSpPr txBox="1">
            <a:spLocks noChangeArrowheads="1"/>
          </p:cNvSpPr>
          <p:nvPr/>
        </p:nvSpPr>
        <p:spPr bwMode="auto">
          <a:xfrm>
            <a:off x="7808914" y="6372225"/>
            <a:ext cx="13260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ClrTx/>
              <a:buNone/>
            </a:pPr>
            <a:r>
              <a:rPr lang="fr-FR" altLang="fr-FR" sz="1800" b="1" kern="1200" dirty="0">
                <a:solidFill>
                  <a:prstClr val="white"/>
                </a:solidFill>
                <a:latin typeface="Arial" panose="020B0604020202020204" pitchFamily="34" charset="0"/>
                <a:ea typeface="+mn-ea"/>
                <a:cs typeface="Arial" panose="020B0604020202020204" pitchFamily="34" charset="0"/>
              </a:rPr>
              <a:t>CHOLERA</a:t>
            </a:r>
          </a:p>
        </p:txBody>
      </p:sp>
      <p:pic>
        <p:nvPicPr>
          <p:cNvPr id="10" name="Picture 2" descr="Image associée">
            <a:extLst>
              <a:ext uri="{FF2B5EF4-FFF2-40B4-BE49-F238E27FC236}">
                <a16:creationId xmlns:a16="http://schemas.microsoft.com/office/drawing/2014/main" id="{05F56393-D43E-44B5-9781-048C636292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7039" y="3951287"/>
            <a:ext cx="340756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1562713"/>
      </p:ext>
    </p:extLst>
  </p:cSld>
  <p:clrMapOvr>
    <a:masterClrMapping/>
  </p:clrMapOvr>
  <p:transition spd="slow" advClick="0" advTm="20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Lst>
  </p:timing>
</p:sld>
</file>

<file path=ppt/theme/theme1.xml><?xml version="1.0" encoding="utf-8"?>
<a:theme xmlns:a="http://schemas.openxmlformats.org/drawingml/2006/main" name="Office Theme">
  <a:themeElements>
    <a:clrScheme name="Thèm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rofondeur">
  <a:themeElements>
    <a:clrScheme name="Profondeur">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Profondeur">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rofondeu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4.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2732</TotalTime>
  <Words>3048</Words>
  <Application>Microsoft Office PowerPoint</Application>
  <PresentationFormat>Grand écran</PresentationFormat>
  <Paragraphs>228</Paragraphs>
  <Slides>30</Slides>
  <Notes>24</Notes>
  <HiddenSlides>0</HiddenSlides>
  <MMClips>0</MMClips>
  <ScaleCrop>false</ScaleCrop>
  <HeadingPairs>
    <vt:vector size="6" baseType="variant">
      <vt:variant>
        <vt:lpstr>Polices utilisées</vt:lpstr>
      </vt:variant>
      <vt:variant>
        <vt:i4>9</vt:i4>
      </vt:variant>
      <vt:variant>
        <vt:lpstr>Thème</vt:lpstr>
      </vt:variant>
      <vt:variant>
        <vt:i4>3</vt:i4>
      </vt:variant>
      <vt:variant>
        <vt:lpstr>Titres des diapositives</vt:lpstr>
      </vt:variant>
      <vt:variant>
        <vt:i4>30</vt:i4>
      </vt:variant>
    </vt:vector>
  </HeadingPairs>
  <TitlesOfParts>
    <vt:vector size="42" baseType="lpstr">
      <vt:lpstr>Arial</vt:lpstr>
      <vt:lpstr>Calibri</vt:lpstr>
      <vt:lpstr>Century Gothic</vt:lpstr>
      <vt:lpstr>Comic Sans MS</vt:lpstr>
      <vt:lpstr>Corbel</vt:lpstr>
      <vt:lpstr>Courier New</vt:lpstr>
      <vt:lpstr>inherit</vt:lpstr>
      <vt:lpstr>Noto Sans Symbols</vt:lpstr>
      <vt:lpstr>Wingdings 3</vt:lpstr>
      <vt:lpstr>Office Theme</vt:lpstr>
      <vt:lpstr>1_Thème Office</vt:lpstr>
      <vt:lpstr>Profondeur</vt:lpstr>
      <vt:lpstr> Bible et Santé </vt:lpstr>
      <vt:lpstr>Objectifs</vt:lpstr>
      <vt:lpstr>Définition : santé</vt:lpstr>
      <vt:lpstr>Santé et société</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causes de la souffrance</vt:lpstr>
      <vt:lpstr>Présentation PowerPoint</vt:lpstr>
      <vt:lpstr>Présentation PowerPoint</vt:lpstr>
      <vt:lpstr>Objectifs</vt:lpstr>
      <vt:lpstr>Présentation PowerPoint</vt:lpstr>
      <vt:lpstr>Présentation PowerPoint</vt:lpstr>
      <vt:lpstr>Présentation PowerPoint</vt:lpstr>
      <vt:lpstr>Présentation PowerPoint</vt:lpstr>
      <vt:lpstr>Présentation PowerPoint</vt:lpstr>
      <vt:lpstr>Présentation PowerPoint</vt:lpstr>
      <vt:lpstr>Objectifs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Dieu au contrôle</dc:title>
  <dc:creator>Mayeul AUREILLE</dc:creator>
  <cp:lastModifiedBy>LACROIX Romaric</cp:lastModifiedBy>
  <cp:revision>104</cp:revision>
  <dcterms:created xsi:type="dcterms:W3CDTF">2021-05-11T11:42:53Z</dcterms:created>
  <dcterms:modified xsi:type="dcterms:W3CDTF">2024-11-25T19:05:01Z</dcterms:modified>
</cp:coreProperties>
</file>