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1pPr>
    <a:lvl2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2pPr>
    <a:lvl3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3pPr>
    <a:lvl4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4pPr>
    <a:lvl5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5pPr>
    <a:lvl6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6pPr>
    <a:lvl7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7pPr>
    <a:lvl8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8pPr>
    <a:lvl9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noFill/>
        </a:fill>
      </a:tcStyle>
    </a:wholeTbl>
    <a:band2H>
      <a:tcTxStyle b="def" i="def"/>
      <a:tcStyle>
        <a:tcBdr/>
        <a:fill>
          <a:solidFill>
            <a:srgbClr val="797A7C">
              <a:alpha val="30000"/>
            </a:srgbClr>
          </a:solidFill>
        </a:fill>
      </a:tcStyle>
    </a:band2H>
    <a:firstCol>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F5F0C"/>
          </a:solidFill>
        </a:fill>
      </a:tcStyle>
    </a:firstCol>
    <a:la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365C0"/>
          </a:solidFill>
        </a:fill>
      </a:tcStyle>
    </a:lastRow>
    <a:fir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365C0"/>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noFill/>
        </a:fill>
      </a:tcStyle>
    </a:wholeTbl>
    <a:band2H>
      <a:tcTxStyle b="def" i="def"/>
      <a:tcStyle>
        <a:tcBdr/>
        <a:fill>
          <a:solidFill>
            <a:srgbClr val="87CED4">
              <a:alpha val="20000"/>
            </a:srgbClr>
          </a:solidFill>
        </a:fill>
      </a:tcStyle>
    </a:band2H>
    <a:firstCo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398CCE"/>
          </a:solidFill>
        </a:fill>
      </a:tcStyle>
    </a:firstCol>
    <a:la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254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noFill/>
        </a:fill>
      </a:tcStyle>
    </a:lastRow>
    <a:fir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0365C0"/>
          </a:solidFill>
        </a:fill>
      </a:tcStyle>
    </a:firstRow>
  </a:tblStyle>
  <a:tblStyle styleId="{EEE7283C-3CF3-47DC-8721-378D4A62B228}"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noFill/>
              <a:miter lim="400000"/>
            </a:ln>
          </a:insideV>
        </a:tcBdr>
        <a:fill>
          <a:noFill/>
        </a:fill>
      </a:tcStyle>
    </a:wholeTbl>
    <a:band2H>
      <a:tcTxStyle b="def" i="def"/>
      <a:tcStyle>
        <a:tcBdr/>
        <a:fill>
          <a:solidFill>
            <a:srgbClr val="5DC123">
              <a:alpha val="19000"/>
            </a:srgbClr>
          </a:solidFill>
        </a:fill>
      </a:tcStyle>
    </a:band2H>
    <a:firstCol>
      <a:tcTxStyle b="off" i="off">
        <a:fontRef idx="minor">
          <a:srgbClr val="FFFFFF"/>
        </a:fontRef>
        <a:srgbClr val="FFFFFF"/>
      </a:tcTxStyle>
      <a:tcStyle>
        <a:tcBdr>
          <a:left>
            <a:ln w="12700" cap="flat">
              <a:solidFill>
                <a:srgbClr val="FFFFFF"/>
              </a:solidFill>
              <a:prstDash val="solid"/>
              <a:miter lim="400000"/>
            </a:ln>
          </a:left>
          <a:right>
            <a:ln w="25400" cap="flat">
              <a:solidFill>
                <a:srgbClr val="CBCBCB"/>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2"/>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33632E"/>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33632E"/>
          </a:solidFill>
        </a:fill>
      </a:tcStyle>
    </a:firstRow>
  </a:tblStyle>
  <a:tblStyle styleId="{CF821DB8-F4EB-4A41-A1BA-3FCAFE7338EE}" styleName="">
    <a:tblBg/>
    <a:wholeTbl>
      <a:tcTxStyle b="off"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wholeTbl>
    <a:band2H>
      <a:tcTxStyle b="def" i="def"/>
      <a:tcStyle>
        <a:tcBdr/>
        <a:fill>
          <a:solidFill>
            <a:srgbClr val="797A7C">
              <a:alpha val="30000"/>
            </a:srgbClr>
          </a:solidFill>
        </a:fill>
      </a:tcStyle>
    </a:band2H>
    <a:firstCol>
      <a:tcTxStyle b="off" i="off">
        <a:fontRef idx="minor">
          <a:srgbClr val="000000"/>
        </a:fontRef>
        <a:srgbClr val="000000"/>
      </a:tcTxStyle>
      <a:tcStyle>
        <a:tcBdr>
          <a:left>
            <a:ln w="25400" cap="flat">
              <a:solidFill>
                <a:srgbClr val="FFFFFF"/>
              </a:solidFill>
              <a:prstDash val="solid"/>
              <a:miter lim="400000"/>
            </a:ln>
          </a:left>
          <a:right>
            <a:ln w="25400" cap="flat">
              <a:solidFill>
                <a:srgbClr val="FFFFFF"/>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6">
              <a:hueOff val="105381"/>
              <a:satOff val="14341"/>
              <a:lumOff val="10801"/>
            </a:scheme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25400" cap="flat">
              <a:solidFill>
                <a:srgbClr val="FFFFFF"/>
              </a:solidFill>
              <a:prstDash val="solid"/>
              <a:miter lim="400000"/>
            </a:ln>
          </a:top>
          <a:bottom>
            <a:ln w="25400" cap="flat">
              <a:solidFill>
                <a:srgbClr val="FFFFFF"/>
              </a:solidFill>
              <a:prstDash val="solid"/>
              <a:miter lim="400000"/>
            </a:ln>
          </a:bottom>
          <a:insideH>
            <a:ln w="12700" cap="flat">
              <a:noFill/>
              <a:miter lim="400000"/>
            </a:ln>
          </a:insideH>
          <a:insideV>
            <a:ln w="12700" cap="flat">
              <a:noFill/>
              <a:miter lim="400000"/>
            </a:ln>
          </a:insideV>
        </a:tcBdr>
        <a:fill>
          <a:noFill/>
        </a:fill>
      </a:tcStyle>
    </a:lastRow>
    <a:firstRow>
      <a:tcTxStyle b="off" i="off">
        <a:fontRef idx="minor">
          <a:srgbClr val="000000"/>
        </a:fontRef>
        <a:srgbClr val="000000"/>
      </a:tcTxStyle>
      <a:tcStyle>
        <a:tcBdr>
          <a:left>
            <a:ln w="12700" cap="flat">
              <a:noFill/>
              <a:miter lim="400000"/>
            </a:ln>
          </a:left>
          <a:right>
            <a:ln w="12700" cap="flat">
              <a:noFill/>
              <a:miter lim="400000"/>
            </a:ln>
          </a:right>
          <a:top>
            <a:ln w="25400" cap="flat">
              <a:solidFill>
                <a:srgbClr val="FFFFFF"/>
              </a:solidFill>
              <a:prstDash val="solid"/>
              <a:miter lim="400000"/>
            </a:ln>
          </a:top>
          <a:bottom>
            <a:ln w="25400" cap="flat">
              <a:solidFill>
                <a:srgbClr val="FFFFFF"/>
              </a:solidFill>
              <a:prstDash val="solid"/>
              <a:miter lim="400000"/>
            </a:ln>
          </a:bottom>
          <a:insideH>
            <a:ln w="12700" cap="flat">
              <a:noFill/>
              <a:miter lim="400000"/>
            </a:ln>
          </a:insideH>
          <a:insideV>
            <a:ln w="12700" cap="flat">
              <a:noFill/>
              <a:miter lim="400000"/>
            </a:ln>
          </a:insideV>
        </a:tcBdr>
        <a:fill>
          <a:solidFill>
            <a:schemeClr val="accent6">
              <a:hueOff val="105381"/>
              <a:satOff val="14341"/>
              <a:lumOff val="10801"/>
            </a:schemeClr>
          </a:solidFill>
        </a:fill>
      </a:tcStyle>
    </a:firstRow>
  </a:tblStyle>
  <a:tblStyle styleId="{33BA23B1-9221-436E-865A-0063620EA4FD}"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noFill/>
              <a:miter lim="400000"/>
            </a:ln>
          </a:insideV>
        </a:tcBdr>
        <a:fill>
          <a:noFill/>
        </a:fill>
      </a:tcStyle>
    </a:wholeTbl>
    <a:band2H>
      <a:tcTxStyle b="def" i="def"/>
      <a:tcStyle>
        <a:tcBdr/>
        <a:fill>
          <a:solidFill>
            <a:srgbClr val="797A7C">
              <a:alpha val="30000"/>
            </a:srgbClr>
          </a:solidFill>
        </a:fill>
      </a:tcStyle>
    </a:band2H>
    <a:firstCo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noFill/>
              <a:miter lim="400000"/>
            </a:ln>
          </a:insideV>
        </a:tcBdr>
        <a:fill>
          <a:solidFill>
            <a:srgbClr val="545761"/>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noFill/>
              <a:miter lim="400000"/>
            </a:ln>
          </a:insideH>
          <a:insideV>
            <a:ln w="12700" cap="flat">
              <a:noFill/>
              <a:miter lim="400000"/>
            </a:ln>
          </a:insideV>
        </a:tcBdr>
        <a:fill>
          <a:solidFill>
            <a:srgbClr val="777C83"/>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777C83"/>
          </a:solidFill>
        </a:fill>
      </a:tcStyle>
    </a:firstRow>
  </a:tblStyle>
  <a:tblStyle styleId="{2708684C-4D16-4618-839F-0558EEFCDFE6}" styleName="">
    <a:tblBg/>
    <a:wholeTbl>
      <a:tcTxStyle b="off" i="off">
        <a:fontRef idx="minor">
          <a:srgbClr val="FFFFFF"/>
        </a:fontRef>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solidFill>
                <a:srgbClr val="FFFFFF"/>
              </a:solidFill>
              <a:custDash>
                <a:ds d="200000" sp="200000"/>
              </a:custDash>
              <a:miter lim="400000"/>
            </a:ln>
          </a:insideV>
        </a:tcBdr>
        <a:fill>
          <a:noFill/>
        </a:fill>
      </a:tcStyle>
    </a:wholeTbl>
    <a:band2H>
      <a:tcTxStyle b="def" i="def"/>
      <a:tcStyle>
        <a:tcBdr/>
        <a:fill>
          <a:solidFill>
            <a:srgbClr val="797A7C">
              <a:alpha val="30000"/>
            </a:srgbClr>
          </a:solidFill>
        </a:fill>
      </a:tcStyle>
    </a:band2H>
    <a:firstCol>
      <a:tcTxStyle b="on" i="off">
        <a:font>
          <a:latin typeface="Helvetica"/>
          <a:ea typeface="Helvetica"/>
          <a:cs typeface="Helvetica"/>
        </a:font>
        <a:srgbClr val="FFFFFF"/>
      </a:tcTxStyle>
      <a:tcStyle>
        <a:tcBdr>
          <a:left>
            <a:ln w="12700" cap="flat">
              <a:noFill/>
              <a:miter lim="400000"/>
            </a:ln>
          </a:left>
          <a:right>
            <a:ln w="12700" cap="flat">
              <a:solidFill>
                <a:srgbClr val="FFFFFF"/>
              </a:solidFill>
              <a:prstDash val="solid"/>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solidFill>
                <a:srgbClr val="FFFFFF"/>
              </a:solidFill>
              <a:custDash>
                <a:ds d="200000" sp="200000"/>
              </a:custDash>
              <a:miter lim="400000"/>
            </a:ln>
          </a:insideV>
        </a:tcBdr>
        <a:fill>
          <a:noFill/>
        </a:fill>
      </a:tcStyle>
    </a:firstCol>
    <a:lastRow>
      <a:tcTxStyle b="on" i="off">
        <a:font>
          <a:latin typeface="Helvetica"/>
          <a:ea typeface="Helvetica"/>
          <a:cs typeface="Helvetica"/>
        </a:font>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25400" cap="flat">
              <a:solidFill>
                <a:srgbClr val="FFFFFF"/>
              </a:solidFill>
              <a:prstDash val="solid"/>
              <a:miter lim="400000"/>
            </a:ln>
          </a:top>
          <a:bottom>
            <a:ln w="12700" cap="flat">
              <a:noFill/>
              <a:miter lim="400000"/>
            </a:ln>
          </a:bottom>
          <a:insideH>
            <a:ln w="12700" cap="flat">
              <a:noFill/>
              <a:miter lim="400000"/>
            </a:ln>
          </a:insideH>
          <a:insideV>
            <a:ln w="12700" cap="flat">
              <a:solidFill>
                <a:srgbClr val="FFFFFF"/>
              </a:solidFill>
              <a:custDash>
                <a:ds d="200000" sp="200000"/>
              </a:custDash>
              <a:miter lim="400000"/>
            </a:ln>
          </a:insideV>
        </a:tcBdr>
        <a:fill>
          <a:noFill/>
        </a:fill>
      </a:tcStyle>
    </a:lastRow>
    <a:firstRow>
      <a:tcTxStyle b="on" i="off">
        <a:font>
          <a:latin typeface="Helvetica"/>
          <a:ea typeface="Helvetica"/>
          <a:cs typeface="Helvetica"/>
        </a:font>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noFill/>
              <a:miter lim="400000"/>
            </a:ln>
          </a:top>
          <a:bottom>
            <a:ln w="25400" cap="flat">
              <a:solidFill>
                <a:srgbClr val="FFFFFF"/>
              </a:solidFill>
              <a:prstDash val="solid"/>
              <a:miter lim="400000"/>
            </a:ln>
          </a:bottom>
          <a:insideH>
            <a:ln w="12700" cap="flat">
              <a:noFill/>
              <a:miter lim="400000"/>
            </a:ln>
          </a:insideH>
          <a:insideV>
            <a:ln w="12700" cap="flat">
              <a:solidFill>
                <a:srgbClr val="FFFFFF"/>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34" name="Shape 134"/>
          <p:cNvSpPr/>
          <p:nvPr>
            <p:ph type="sldImg"/>
          </p:nvPr>
        </p:nvSpPr>
        <p:spPr>
          <a:xfrm>
            <a:off x="1143000" y="685800"/>
            <a:ext cx="4572000" cy="3429000"/>
          </a:xfrm>
          <a:prstGeom prst="rect">
            <a:avLst/>
          </a:prstGeom>
        </p:spPr>
        <p:txBody>
          <a:bodyPr/>
          <a:lstStyle/>
          <a:p>
            <a:pPr/>
          </a:p>
        </p:txBody>
      </p:sp>
      <p:sp>
        <p:nvSpPr>
          <p:cNvPr id="135" name="Shape 135"/>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re et sous-titre">
    <p:spTree>
      <p:nvGrpSpPr>
        <p:cNvPr id="1" name=""/>
        <p:cNvGrpSpPr/>
        <p:nvPr/>
      </p:nvGrpSpPr>
      <p:grpSpPr>
        <a:xfrm>
          <a:off x="0" y="0"/>
          <a:ext cx="0" cy="0"/>
          <a:chOff x="0" y="0"/>
          <a:chExt cx="0" cy="0"/>
        </a:xfrm>
      </p:grpSpPr>
      <p:sp>
        <p:nvSpPr>
          <p:cNvPr id="11" name="Texte du titre"/>
          <p:cNvSpPr txBox="1"/>
          <p:nvPr>
            <p:ph type="title"/>
          </p:nvPr>
        </p:nvSpPr>
        <p:spPr>
          <a:xfrm>
            <a:off x="1270000" y="1638300"/>
            <a:ext cx="10464800" cy="3302000"/>
          </a:xfrm>
          <a:prstGeom prst="rect">
            <a:avLst/>
          </a:prstGeom>
        </p:spPr>
        <p:txBody>
          <a:bodyPr anchor="b"/>
          <a:lstStyle/>
          <a:p>
            <a:pPr/>
            <a:r>
              <a:t>Texte du titre</a:t>
            </a:r>
          </a:p>
        </p:txBody>
      </p:sp>
      <p:sp>
        <p:nvSpPr>
          <p:cNvPr id="12" name="Texte niveau 1…"/>
          <p:cNvSpPr txBox="1"/>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pPr/>
            <a:r>
              <a:t>Texte niveau 1</a:t>
            </a:r>
          </a:p>
          <a:p>
            <a:pPr lvl="1"/>
            <a:r>
              <a:t>Texte niveau 2</a:t>
            </a:r>
          </a:p>
          <a:p>
            <a:pPr lvl="2"/>
            <a:r>
              <a:t>Texte niveau 3</a:t>
            </a:r>
          </a:p>
          <a:p>
            <a:pPr lvl="3"/>
            <a:r>
              <a:t>Texte niveau 4</a:t>
            </a:r>
          </a:p>
          <a:p>
            <a:pPr lvl="4"/>
            <a:r>
              <a:t>Texte niveau 5</a:t>
            </a:r>
          </a:p>
        </p:txBody>
      </p:sp>
      <p:sp>
        <p:nvSpPr>
          <p:cNvPr id="13" name="Numéro de diapositive"/>
          <p:cNvSpPr txBox="1"/>
          <p:nvPr>
            <p:ph type="sldNum" sz="quarter" idx="2"/>
          </p:nvPr>
        </p:nvSpPr>
        <p:spPr>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itation">
    <p:spTree>
      <p:nvGrpSpPr>
        <p:cNvPr id="1" name=""/>
        <p:cNvGrpSpPr/>
        <p:nvPr/>
      </p:nvGrpSpPr>
      <p:grpSpPr>
        <a:xfrm>
          <a:off x="0" y="0"/>
          <a:ext cx="0" cy="0"/>
          <a:chOff x="0" y="0"/>
          <a:chExt cx="0" cy="0"/>
        </a:xfrm>
      </p:grpSpPr>
      <p:sp>
        <p:nvSpPr>
          <p:cNvPr id="93" name="-Gilles Allain"/>
          <p:cNvSpPr txBox="1"/>
          <p:nvPr>
            <p:ph type="body" sz="quarter" idx="21"/>
          </p:nvPr>
        </p:nvSpPr>
        <p:spPr>
          <a:xfrm>
            <a:off x="1270000" y="6362700"/>
            <a:ext cx="10464800" cy="533400"/>
          </a:xfrm>
          <a:prstGeom prst="rect">
            <a:avLst/>
          </a:prstGeom>
        </p:spPr>
        <p:txBody>
          <a:bodyPr anchor="t">
            <a:spAutoFit/>
          </a:bodyPr>
          <a:lstStyle>
            <a:lvl1pPr marL="0" indent="0" algn="ctr">
              <a:spcBef>
                <a:spcPts val="0"/>
              </a:spcBef>
              <a:buSzTx/>
              <a:buNone/>
              <a:defRPr b="1" sz="2800">
                <a:latin typeface="Helvetica"/>
                <a:ea typeface="Helvetica"/>
                <a:cs typeface="Helvetica"/>
                <a:sym typeface="Helvetica"/>
              </a:defRPr>
            </a:lvl1pPr>
          </a:lstStyle>
          <a:p>
            <a:pPr/>
            <a:r>
              <a:t>-Gilles Allain</a:t>
            </a:r>
          </a:p>
        </p:txBody>
      </p:sp>
      <p:sp>
        <p:nvSpPr>
          <p:cNvPr id="94" name="« Saisissez une citation ici. »"/>
          <p:cNvSpPr txBox="1"/>
          <p:nvPr>
            <p:ph type="body" sz="quarter" idx="22"/>
          </p:nvPr>
        </p:nvSpPr>
        <p:spPr>
          <a:xfrm>
            <a:off x="1270000" y="4254500"/>
            <a:ext cx="10464800" cy="711200"/>
          </a:xfrm>
          <a:prstGeom prst="rect">
            <a:avLst/>
          </a:prstGeom>
        </p:spPr>
        <p:txBody>
          <a:bodyPr>
            <a:spAutoFit/>
          </a:bodyPr>
          <a:lstStyle>
            <a:lvl1pPr marL="0" indent="0" algn="ctr">
              <a:spcBef>
                <a:spcPts val="2400"/>
              </a:spcBef>
              <a:buSzTx/>
              <a:buNone/>
              <a:defRPr sz="4000"/>
            </a:lvl1pPr>
          </a:lstStyle>
          <a:p>
            <a:pPr/>
            <a:r>
              <a:t>« Saisissez une citation ici. »</a:t>
            </a:r>
          </a:p>
        </p:txBody>
      </p:sp>
      <p:sp>
        <p:nvSpPr>
          <p:cNvPr id="95" name="Numéro de diapositive"/>
          <p:cNvSpPr txBox="1"/>
          <p:nvPr>
            <p:ph type="sldNum" sz="quarter" idx="2"/>
          </p:nvPr>
        </p:nvSpPr>
        <p:spPr>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02" name="Image"/>
          <p:cNvSpPr/>
          <p:nvPr>
            <p:ph type="pic" idx="21"/>
          </p:nvPr>
        </p:nvSpPr>
        <p:spPr>
          <a:xfrm>
            <a:off x="-812800" y="0"/>
            <a:ext cx="14630400" cy="9753600"/>
          </a:xfrm>
          <a:prstGeom prst="rect">
            <a:avLst/>
          </a:prstGeom>
        </p:spPr>
        <p:txBody>
          <a:bodyPr lIns="91439" tIns="45719" rIns="91439" bIns="45719" anchor="t">
            <a:noAutofit/>
          </a:bodyPr>
          <a:lstStyle/>
          <a:p>
            <a:pPr/>
          </a:p>
        </p:txBody>
      </p:sp>
      <p:sp>
        <p:nvSpPr>
          <p:cNvPr id="103" name="Numéro de diapositive"/>
          <p:cNvSpPr txBox="1"/>
          <p:nvPr>
            <p:ph type="sldNum" sz="quarter" idx="2"/>
          </p:nvPr>
        </p:nvSpPr>
        <p:spPr>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Vierge">
    <p:spTree>
      <p:nvGrpSpPr>
        <p:cNvPr id="1" name=""/>
        <p:cNvGrpSpPr/>
        <p:nvPr/>
      </p:nvGrpSpPr>
      <p:grpSpPr>
        <a:xfrm>
          <a:off x="0" y="0"/>
          <a:ext cx="0" cy="0"/>
          <a:chOff x="0" y="0"/>
          <a:chExt cx="0" cy="0"/>
        </a:xfrm>
      </p:grpSpPr>
      <p:sp>
        <p:nvSpPr>
          <p:cNvPr id="110" name="Numéro de diapositive"/>
          <p:cNvSpPr txBox="1"/>
          <p:nvPr>
            <p:ph type="sldNum" sz="quarter" idx="2"/>
          </p:nvPr>
        </p:nvSpPr>
        <p:spPr>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et puces">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117" name="Texte du titre"/>
          <p:cNvSpPr txBox="1"/>
          <p:nvPr>
            <p:ph type="title"/>
          </p:nvPr>
        </p:nvSpPr>
        <p:spPr>
          <a:prstGeom prst="rect">
            <a:avLst/>
          </a:prstGeom>
        </p:spPr>
        <p:txBody>
          <a:bodyPr/>
          <a:lstStyle/>
          <a:p>
            <a:pPr/>
            <a:r>
              <a:t>Texte du titre</a:t>
            </a:r>
          </a:p>
        </p:txBody>
      </p:sp>
      <p:sp>
        <p:nvSpPr>
          <p:cNvPr id="118" name="Texte niveau 1…"/>
          <p:cNvSpPr txBox="1"/>
          <p:nvPr>
            <p:ph type="body" idx="1"/>
          </p:nvPr>
        </p:nvSpPr>
        <p:spPr>
          <a:prstGeom prst="rect">
            <a:avLst/>
          </a:prstGeom>
        </p:spPr>
        <p:txBody>
          <a:bodyPr/>
          <a:lstStyle/>
          <a:p>
            <a:pPr/>
            <a:r>
              <a:t>Texte niveau 1</a:t>
            </a:r>
          </a:p>
          <a:p>
            <a:pPr lvl="1"/>
            <a:r>
              <a:t>Texte niveau 2</a:t>
            </a:r>
          </a:p>
          <a:p>
            <a:pPr lvl="2"/>
            <a:r>
              <a:t>Texte niveau 3</a:t>
            </a:r>
          </a:p>
          <a:p>
            <a:pPr lvl="3"/>
            <a:r>
              <a:t>Texte niveau 4</a:t>
            </a:r>
          </a:p>
          <a:p>
            <a:pPr lvl="4"/>
            <a:r>
              <a:t>Texte niveau 5</a:t>
            </a:r>
          </a:p>
        </p:txBody>
      </p:sp>
      <p:sp>
        <p:nvSpPr>
          <p:cNvPr id="119" name="Numéro de diapositive"/>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et puces">
    <p:spTree>
      <p:nvGrpSpPr>
        <p:cNvPr id="1" name=""/>
        <p:cNvGrpSpPr/>
        <p:nvPr/>
      </p:nvGrpSpPr>
      <p:grpSpPr>
        <a:xfrm>
          <a:off x="0" y="0"/>
          <a:ext cx="0" cy="0"/>
          <a:chOff x="0" y="0"/>
          <a:chExt cx="0" cy="0"/>
        </a:xfrm>
      </p:grpSpPr>
      <p:sp>
        <p:nvSpPr>
          <p:cNvPr id="126" name="Texte du titre"/>
          <p:cNvSpPr txBox="1"/>
          <p:nvPr>
            <p:ph type="title"/>
          </p:nvPr>
        </p:nvSpPr>
        <p:spPr>
          <a:xfrm>
            <a:off x="1270000" y="254000"/>
            <a:ext cx="10464800" cy="2438400"/>
          </a:xfrm>
          <a:prstGeom prst="rect">
            <a:avLst/>
          </a:prstGeom>
        </p:spPr>
        <p:txBody>
          <a:bodyPr>
            <a:noAutofit/>
          </a:bodyPr>
          <a:lstStyle>
            <a:lvl1pPr>
              <a:defRPr sz="8400">
                <a:latin typeface="Gill Sans"/>
                <a:ea typeface="Gill Sans"/>
                <a:cs typeface="Gill Sans"/>
                <a:sym typeface="Gill Sans"/>
              </a:defRPr>
            </a:lvl1pPr>
          </a:lstStyle>
          <a:p>
            <a:pPr/>
            <a:r>
              <a:t>Texte du titre</a:t>
            </a:r>
          </a:p>
        </p:txBody>
      </p:sp>
      <p:sp>
        <p:nvSpPr>
          <p:cNvPr id="127" name="Texte niveau 1…"/>
          <p:cNvSpPr txBox="1"/>
          <p:nvPr>
            <p:ph type="body" idx="1"/>
          </p:nvPr>
        </p:nvSpPr>
        <p:spPr>
          <a:xfrm>
            <a:off x="1270000" y="2768600"/>
            <a:ext cx="10464800" cy="5715000"/>
          </a:xfrm>
          <a:prstGeom prst="rect">
            <a:avLst/>
          </a:prstGeom>
        </p:spPr>
        <p:txBody>
          <a:bodyPr>
            <a:noAutofit/>
          </a:bodyPr>
          <a:lstStyle>
            <a:lvl1pPr marL="889000" indent="-571500">
              <a:spcBef>
                <a:spcPts val="2400"/>
              </a:spcBef>
              <a:buSzPct val="171000"/>
              <a:defRPr sz="4200">
                <a:latin typeface="Gill Sans"/>
                <a:ea typeface="Gill Sans"/>
                <a:cs typeface="Gill Sans"/>
                <a:sym typeface="Gill Sans"/>
              </a:defRPr>
            </a:lvl1pPr>
            <a:lvl2pPr marL="1333500" indent="-571500">
              <a:spcBef>
                <a:spcPts val="2400"/>
              </a:spcBef>
              <a:buSzPct val="171000"/>
              <a:defRPr sz="4200">
                <a:latin typeface="Gill Sans"/>
                <a:ea typeface="Gill Sans"/>
                <a:cs typeface="Gill Sans"/>
                <a:sym typeface="Gill Sans"/>
              </a:defRPr>
            </a:lvl2pPr>
            <a:lvl3pPr marL="1778000" indent="-571500">
              <a:spcBef>
                <a:spcPts val="2400"/>
              </a:spcBef>
              <a:buSzPct val="171000"/>
              <a:defRPr sz="4200">
                <a:latin typeface="Gill Sans"/>
                <a:ea typeface="Gill Sans"/>
                <a:cs typeface="Gill Sans"/>
                <a:sym typeface="Gill Sans"/>
              </a:defRPr>
            </a:lvl3pPr>
            <a:lvl4pPr marL="2222500" indent="-571500">
              <a:spcBef>
                <a:spcPts val="2400"/>
              </a:spcBef>
              <a:buSzPct val="171000"/>
              <a:defRPr sz="4200">
                <a:latin typeface="Gill Sans"/>
                <a:ea typeface="Gill Sans"/>
                <a:cs typeface="Gill Sans"/>
                <a:sym typeface="Gill Sans"/>
              </a:defRPr>
            </a:lvl4pPr>
            <a:lvl5pPr marL="2667000" indent="-571500">
              <a:spcBef>
                <a:spcPts val="2400"/>
              </a:spcBef>
              <a:buSzPct val="171000"/>
              <a:defRPr sz="4200">
                <a:latin typeface="Gill Sans"/>
                <a:ea typeface="Gill Sans"/>
                <a:cs typeface="Gill Sans"/>
                <a:sym typeface="Gill Sans"/>
              </a:defRPr>
            </a:lvl5pPr>
          </a:lstStyle>
          <a:p>
            <a:pPr/>
            <a:r>
              <a:t>Texte niveau 1</a:t>
            </a:r>
          </a:p>
          <a:p>
            <a:pPr lvl="1"/>
            <a:r>
              <a:t>Texte niveau 2</a:t>
            </a:r>
          </a:p>
          <a:p>
            <a:pPr lvl="2"/>
            <a:r>
              <a:t>Texte niveau 3</a:t>
            </a:r>
          </a:p>
          <a:p>
            <a:pPr lvl="3"/>
            <a:r>
              <a:t>Texte niveau 4</a:t>
            </a:r>
          </a:p>
          <a:p>
            <a:pPr lvl="4"/>
            <a:r>
              <a:t>Texte niveau 5</a:t>
            </a:r>
          </a:p>
        </p:txBody>
      </p:sp>
      <p:sp>
        <p:nvSpPr>
          <p:cNvPr id="128" name="Numéro de diapositive"/>
          <p:cNvSpPr txBox="1"/>
          <p:nvPr>
            <p:ph type="sldNum" sz="quarter" idx="2"/>
          </p:nvPr>
        </p:nvSpPr>
        <p:spPr>
          <a:xfrm>
            <a:off x="6324600" y="9258300"/>
            <a:ext cx="342900" cy="368300"/>
          </a:xfrm>
          <a:prstGeom prst="rect">
            <a:avLst/>
          </a:prstGeom>
        </p:spPr>
        <p:txBody>
          <a:bodyPr anchor="t"/>
          <a:lstStyle>
            <a:lvl1pPr>
              <a:defRPr>
                <a:latin typeface="Gill Sans"/>
                <a:ea typeface="Gill Sans"/>
                <a:cs typeface="Gill Sans"/>
                <a:sym typeface="Gill Sans"/>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e">
    <p:spTree>
      <p:nvGrpSpPr>
        <p:cNvPr id="1" name=""/>
        <p:cNvGrpSpPr/>
        <p:nvPr/>
      </p:nvGrpSpPr>
      <p:grpSpPr>
        <a:xfrm>
          <a:off x="0" y="0"/>
          <a:ext cx="0" cy="0"/>
          <a:chOff x="0" y="0"/>
          <a:chExt cx="0" cy="0"/>
        </a:xfrm>
      </p:grpSpPr>
      <p:sp>
        <p:nvSpPr>
          <p:cNvPr id="20" name="Image"/>
          <p:cNvSpPr/>
          <p:nvPr>
            <p:ph type="pic" idx="21"/>
          </p:nvPr>
        </p:nvSpPr>
        <p:spPr>
          <a:xfrm>
            <a:off x="1600200" y="330200"/>
            <a:ext cx="9779001" cy="6519334"/>
          </a:xfrm>
          <a:prstGeom prst="rect">
            <a:avLst/>
          </a:prstGeom>
        </p:spPr>
        <p:txBody>
          <a:bodyPr lIns="91439" tIns="45719" rIns="91439" bIns="45719" anchor="t">
            <a:noAutofit/>
          </a:bodyPr>
          <a:lstStyle/>
          <a:p>
            <a:pPr/>
          </a:p>
        </p:txBody>
      </p:sp>
      <p:sp>
        <p:nvSpPr>
          <p:cNvPr id="21" name="Texte du titre"/>
          <p:cNvSpPr txBox="1"/>
          <p:nvPr>
            <p:ph type="title"/>
          </p:nvPr>
        </p:nvSpPr>
        <p:spPr>
          <a:xfrm>
            <a:off x="1270000" y="6718300"/>
            <a:ext cx="10464800" cy="1422400"/>
          </a:xfrm>
          <a:prstGeom prst="rect">
            <a:avLst/>
          </a:prstGeom>
        </p:spPr>
        <p:txBody>
          <a:bodyPr anchor="b"/>
          <a:lstStyle/>
          <a:p>
            <a:pPr/>
            <a:r>
              <a:t>Texte du titre</a:t>
            </a:r>
          </a:p>
        </p:txBody>
      </p:sp>
      <p:sp>
        <p:nvSpPr>
          <p:cNvPr id="22" name="Texte niveau 1…"/>
          <p:cNvSpPr txBox="1"/>
          <p:nvPr>
            <p:ph type="body" sz="quarter" idx="1"/>
          </p:nvPr>
        </p:nvSpPr>
        <p:spPr>
          <a:xfrm>
            <a:off x="1270000" y="8191500"/>
            <a:ext cx="10464800" cy="12192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pPr/>
            <a:r>
              <a:t>Texte niveau 1</a:t>
            </a:r>
          </a:p>
          <a:p>
            <a:pPr lvl="1"/>
            <a:r>
              <a:t>Texte niveau 2</a:t>
            </a:r>
          </a:p>
          <a:p>
            <a:pPr lvl="2"/>
            <a:r>
              <a:t>Texte niveau 3</a:t>
            </a:r>
          </a:p>
          <a:p>
            <a:pPr lvl="3"/>
            <a:r>
              <a:t>Texte niveau 4</a:t>
            </a:r>
          </a:p>
          <a:p>
            <a:pPr lvl="4"/>
            <a:r>
              <a:t>Texte niveau 5</a:t>
            </a:r>
          </a:p>
        </p:txBody>
      </p:sp>
      <p:sp>
        <p:nvSpPr>
          <p:cNvPr id="23" name="Numéro de diapositive"/>
          <p:cNvSpPr txBox="1"/>
          <p:nvPr>
            <p:ph type="sldNum" sz="quarter" idx="2"/>
          </p:nvPr>
        </p:nvSpPr>
        <p:spPr>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 Centré">
    <p:spTree>
      <p:nvGrpSpPr>
        <p:cNvPr id="1" name=""/>
        <p:cNvGrpSpPr/>
        <p:nvPr/>
      </p:nvGrpSpPr>
      <p:grpSpPr>
        <a:xfrm>
          <a:off x="0" y="0"/>
          <a:ext cx="0" cy="0"/>
          <a:chOff x="0" y="0"/>
          <a:chExt cx="0" cy="0"/>
        </a:xfrm>
      </p:grpSpPr>
      <p:sp>
        <p:nvSpPr>
          <p:cNvPr id="30" name="Texte du titre"/>
          <p:cNvSpPr txBox="1"/>
          <p:nvPr>
            <p:ph type="title"/>
          </p:nvPr>
        </p:nvSpPr>
        <p:spPr>
          <a:xfrm>
            <a:off x="1270000" y="3225800"/>
            <a:ext cx="10464800" cy="3302000"/>
          </a:xfrm>
          <a:prstGeom prst="rect">
            <a:avLst/>
          </a:prstGeom>
        </p:spPr>
        <p:txBody>
          <a:bodyPr/>
          <a:lstStyle/>
          <a:p>
            <a:pPr/>
            <a:r>
              <a:t>Texte du titre</a:t>
            </a:r>
          </a:p>
        </p:txBody>
      </p:sp>
      <p:sp>
        <p:nvSpPr>
          <p:cNvPr id="31" name="Numéro de diapositive"/>
          <p:cNvSpPr txBox="1"/>
          <p:nvPr>
            <p:ph type="sldNum" sz="quarter" idx="2"/>
          </p:nvPr>
        </p:nvSpPr>
        <p:spPr>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e">
    <p:spTree>
      <p:nvGrpSpPr>
        <p:cNvPr id="1" name=""/>
        <p:cNvGrpSpPr/>
        <p:nvPr/>
      </p:nvGrpSpPr>
      <p:grpSpPr>
        <a:xfrm>
          <a:off x="0" y="0"/>
          <a:ext cx="0" cy="0"/>
          <a:chOff x="0" y="0"/>
          <a:chExt cx="0" cy="0"/>
        </a:xfrm>
      </p:grpSpPr>
      <p:sp>
        <p:nvSpPr>
          <p:cNvPr id="38" name="Image"/>
          <p:cNvSpPr/>
          <p:nvPr>
            <p:ph type="pic" sz="half" idx="21"/>
          </p:nvPr>
        </p:nvSpPr>
        <p:spPr>
          <a:xfrm>
            <a:off x="6642100" y="762000"/>
            <a:ext cx="5494867" cy="8242300"/>
          </a:xfrm>
          <a:prstGeom prst="rect">
            <a:avLst/>
          </a:prstGeom>
        </p:spPr>
        <p:txBody>
          <a:bodyPr lIns="91439" tIns="45719" rIns="91439" bIns="45719" anchor="t">
            <a:noAutofit/>
          </a:bodyPr>
          <a:lstStyle/>
          <a:p>
            <a:pPr/>
          </a:p>
        </p:txBody>
      </p:sp>
      <p:sp>
        <p:nvSpPr>
          <p:cNvPr id="39" name="Texte du titre"/>
          <p:cNvSpPr txBox="1"/>
          <p:nvPr>
            <p:ph type="title"/>
          </p:nvPr>
        </p:nvSpPr>
        <p:spPr>
          <a:xfrm>
            <a:off x="952500" y="762000"/>
            <a:ext cx="5334000" cy="4000500"/>
          </a:xfrm>
          <a:prstGeom prst="rect">
            <a:avLst/>
          </a:prstGeom>
        </p:spPr>
        <p:txBody>
          <a:bodyPr anchor="b"/>
          <a:lstStyle>
            <a:lvl1pPr>
              <a:defRPr sz="6000"/>
            </a:lvl1pPr>
          </a:lstStyle>
          <a:p>
            <a:pPr/>
            <a:r>
              <a:t>Texte du titre</a:t>
            </a:r>
          </a:p>
        </p:txBody>
      </p:sp>
      <p:sp>
        <p:nvSpPr>
          <p:cNvPr id="40" name="Texte niveau 1…"/>
          <p:cNvSpPr txBox="1"/>
          <p:nvPr>
            <p:ph type="body" sz="quarter" idx="1"/>
          </p:nvPr>
        </p:nvSpPr>
        <p:spPr>
          <a:xfrm>
            <a:off x="952500" y="5003800"/>
            <a:ext cx="5334000" cy="40005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pPr/>
            <a:r>
              <a:t>Texte niveau 1</a:t>
            </a:r>
          </a:p>
          <a:p>
            <a:pPr lvl="1"/>
            <a:r>
              <a:t>Texte niveau 2</a:t>
            </a:r>
          </a:p>
          <a:p>
            <a:pPr lvl="2"/>
            <a:r>
              <a:t>Texte niveau 3</a:t>
            </a:r>
          </a:p>
          <a:p>
            <a:pPr lvl="3"/>
            <a:r>
              <a:t>Texte niveau 4</a:t>
            </a:r>
          </a:p>
          <a:p>
            <a:pPr lvl="4"/>
            <a:r>
              <a:t>Texte niveau 5</a:t>
            </a:r>
          </a:p>
        </p:txBody>
      </p:sp>
      <p:sp>
        <p:nvSpPr>
          <p:cNvPr id="41" name="Numéro de diapositive"/>
          <p:cNvSpPr txBox="1"/>
          <p:nvPr>
            <p:ph type="sldNum" sz="quarter" idx="2"/>
          </p:nvPr>
        </p:nvSpPr>
        <p:spPr>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 Haut">
    <p:spTree>
      <p:nvGrpSpPr>
        <p:cNvPr id="1" name=""/>
        <p:cNvGrpSpPr/>
        <p:nvPr/>
      </p:nvGrpSpPr>
      <p:grpSpPr>
        <a:xfrm>
          <a:off x="0" y="0"/>
          <a:ext cx="0" cy="0"/>
          <a:chOff x="0" y="0"/>
          <a:chExt cx="0" cy="0"/>
        </a:xfrm>
      </p:grpSpPr>
      <p:sp>
        <p:nvSpPr>
          <p:cNvPr id="48" name="Texte du titre"/>
          <p:cNvSpPr txBox="1"/>
          <p:nvPr>
            <p:ph type="title"/>
          </p:nvPr>
        </p:nvSpPr>
        <p:spPr>
          <a:prstGeom prst="rect">
            <a:avLst/>
          </a:prstGeom>
        </p:spPr>
        <p:txBody>
          <a:bodyPr/>
          <a:lstStyle/>
          <a:p>
            <a:pPr/>
            <a:r>
              <a:t>Texte du titre</a:t>
            </a:r>
          </a:p>
        </p:txBody>
      </p:sp>
      <p:sp>
        <p:nvSpPr>
          <p:cNvPr id="49"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et puces">
    <p:spTree>
      <p:nvGrpSpPr>
        <p:cNvPr id="1" name=""/>
        <p:cNvGrpSpPr/>
        <p:nvPr/>
      </p:nvGrpSpPr>
      <p:grpSpPr>
        <a:xfrm>
          <a:off x="0" y="0"/>
          <a:ext cx="0" cy="0"/>
          <a:chOff x="0" y="0"/>
          <a:chExt cx="0" cy="0"/>
        </a:xfrm>
      </p:grpSpPr>
      <p:sp>
        <p:nvSpPr>
          <p:cNvPr id="56" name="Texte du titre"/>
          <p:cNvSpPr txBox="1"/>
          <p:nvPr>
            <p:ph type="title"/>
          </p:nvPr>
        </p:nvSpPr>
        <p:spPr>
          <a:prstGeom prst="rect">
            <a:avLst/>
          </a:prstGeom>
        </p:spPr>
        <p:txBody>
          <a:bodyPr/>
          <a:lstStyle/>
          <a:p>
            <a:pPr/>
            <a:r>
              <a:t>Texte du titre</a:t>
            </a:r>
          </a:p>
        </p:txBody>
      </p:sp>
      <p:sp>
        <p:nvSpPr>
          <p:cNvPr id="57" name="Texte niveau 1…"/>
          <p:cNvSpPr txBox="1"/>
          <p:nvPr>
            <p:ph type="body" idx="1"/>
          </p:nvPr>
        </p:nvSpPr>
        <p:spPr>
          <a:prstGeom prst="rect">
            <a:avLst/>
          </a:prstGeom>
        </p:spPr>
        <p:txBody>
          <a:bodyPr/>
          <a:lstStyle/>
          <a:p>
            <a:pPr/>
            <a:r>
              <a:t>Texte niveau 1</a:t>
            </a:r>
          </a:p>
          <a:p>
            <a:pPr lvl="1"/>
            <a:r>
              <a:t>Texte niveau 2</a:t>
            </a:r>
          </a:p>
          <a:p>
            <a:pPr lvl="2"/>
            <a:r>
              <a:t>Texte niveau 3</a:t>
            </a:r>
          </a:p>
          <a:p>
            <a:pPr lvl="3"/>
            <a:r>
              <a:t>Texte niveau 4</a:t>
            </a:r>
          </a:p>
          <a:p>
            <a:pPr lvl="4"/>
            <a:r>
              <a:t>Texte niveau 5</a:t>
            </a:r>
          </a:p>
        </p:txBody>
      </p:sp>
      <p:sp>
        <p:nvSpPr>
          <p:cNvPr id="58" name="Numéro de diapositive"/>
          <p:cNvSpPr txBox="1"/>
          <p:nvPr>
            <p:ph type="sldNum" sz="quarter" idx="2"/>
          </p:nvPr>
        </p:nvSpPr>
        <p:spPr>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puces et photo">
    <p:spTree>
      <p:nvGrpSpPr>
        <p:cNvPr id="1" name=""/>
        <p:cNvGrpSpPr/>
        <p:nvPr/>
      </p:nvGrpSpPr>
      <p:grpSpPr>
        <a:xfrm>
          <a:off x="0" y="0"/>
          <a:ext cx="0" cy="0"/>
          <a:chOff x="0" y="0"/>
          <a:chExt cx="0" cy="0"/>
        </a:xfrm>
      </p:grpSpPr>
      <p:sp>
        <p:nvSpPr>
          <p:cNvPr id="65" name="Image"/>
          <p:cNvSpPr/>
          <p:nvPr>
            <p:ph type="pic" sz="half" idx="21"/>
          </p:nvPr>
        </p:nvSpPr>
        <p:spPr>
          <a:xfrm>
            <a:off x="6718300" y="1054100"/>
            <a:ext cx="5334000" cy="8001000"/>
          </a:xfrm>
          <a:prstGeom prst="rect">
            <a:avLst/>
          </a:prstGeom>
        </p:spPr>
        <p:txBody>
          <a:bodyPr lIns="91439" tIns="45719" rIns="91439" bIns="45719" anchor="t">
            <a:noAutofit/>
          </a:bodyPr>
          <a:lstStyle/>
          <a:p>
            <a:pPr/>
          </a:p>
        </p:txBody>
      </p:sp>
      <p:sp>
        <p:nvSpPr>
          <p:cNvPr id="66" name="Texte du titre"/>
          <p:cNvSpPr txBox="1"/>
          <p:nvPr>
            <p:ph type="title"/>
          </p:nvPr>
        </p:nvSpPr>
        <p:spPr>
          <a:prstGeom prst="rect">
            <a:avLst/>
          </a:prstGeom>
        </p:spPr>
        <p:txBody>
          <a:bodyPr/>
          <a:lstStyle/>
          <a:p>
            <a:pPr/>
            <a:r>
              <a:t>Texte du titre</a:t>
            </a:r>
          </a:p>
        </p:txBody>
      </p:sp>
      <p:sp>
        <p:nvSpPr>
          <p:cNvPr id="67" name="Texte niveau 1…"/>
          <p:cNvSpPr txBox="1"/>
          <p:nvPr>
            <p:ph type="body" sz="half" idx="1"/>
          </p:nvPr>
        </p:nvSpPr>
        <p:spPr>
          <a:xfrm>
            <a:off x="952500" y="2590800"/>
            <a:ext cx="5334000" cy="6286500"/>
          </a:xfrm>
          <a:prstGeom prst="rect">
            <a:avLst/>
          </a:prstGeom>
        </p:spPr>
        <p:txBody>
          <a:bodyPr/>
          <a:lstStyle>
            <a:lvl1pPr marL="381000" indent="-381000">
              <a:spcBef>
                <a:spcPts val="3800"/>
              </a:spcBef>
              <a:defRPr sz="2800"/>
            </a:lvl1pPr>
            <a:lvl2pPr marL="762000" indent="-381000">
              <a:spcBef>
                <a:spcPts val="3800"/>
              </a:spcBef>
              <a:defRPr sz="2800"/>
            </a:lvl2pPr>
            <a:lvl3pPr marL="1143000" indent="-381000">
              <a:spcBef>
                <a:spcPts val="3800"/>
              </a:spcBef>
              <a:defRPr sz="2800"/>
            </a:lvl3pPr>
            <a:lvl4pPr marL="1524000" indent="-381000">
              <a:spcBef>
                <a:spcPts val="3800"/>
              </a:spcBef>
              <a:defRPr sz="2800"/>
            </a:lvl4pPr>
            <a:lvl5pPr marL="1905000" indent="-381000">
              <a:spcBef>
                <a:spcPts val="3800"/>
              </a:spcBef>
              <a:defRPr sz="2800"/>
            </a:lvl5pPr>
          </a:lstStyle>
          <a:p>
            <a:pPr/>
            <a:r>
              <a:t>Texte niveau 1</a:t>
            </a:r>
          </a:p>
          <a:p>
            <a:pPr lvl="1"/>
            <a:r>
              <a:t>Texte niveau 2</a:t>
            </a:r>
          </a:p>
          <a:p>
            <a:pPr lvl="2"/>
            <a:r>
              <a:t>Texte niveau 3</a:t>
            </a:r>
          </a:p>
          <a:p>
            <a:pPr lvl="3"/>
            <a:r>
              <a:t>Texte niveau 4</a:t>
            </a:r>
          </a:p>
          <a:p>
            <a:pPr lvl="4"/>
            <a:r>
              <a:t>Texte niveau 5</a:t>
            </a:r>
          </a:p>
        </p:txBody>
      </p:sp>
      <p:sp>
        <p:nvSpPr>
          <p:cNvPr id="68" name="Numéro de diapositive"/>
          <p:cNvSpPr txBox="1"/>
          <p:nvPr>
            <p:ph type="sldNum" sz="quarter" idx="2"/>
          </p:nvPr>
        </p:nvSpPr>
        <p:spPr>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uces">
    <p:spTree>
      <p:nvGrpSpPr>
        <p:cNvPr id="1" name=""/>
        <p:cNvGrpSpPr/>
        <p:nvPr/>
      </p:nvGrpSpPr>
      <p:grpSpPr>
        <a:xfrm>
          <a:off x="0" y="0"/>
          <a:ext cx="0" cy="0"/>
          <a:chOff x="0" y="0"/>
          <a:chExt cx="0" cy="0"/>
        </a:xfrm>
      </p:grpSpPr>
      <p:sp>
        <p:nvSpPr>
          <p:cNvPr id="75" name="Texte niveau 1…"/>
          <p:cNvSpPr txBox="1"/>
          <p:nvPr>
            <p:ph type="body" idx="1"/>
          </p:nvPr>
        </p:nvSpPr>
        <p:spPr>
          <a:xfrm>
            <a:off x="952500" y="1270000"/>
            <a:ext cx="11099800" cy="7213600"/>
          </a:xfrm>
          <a:prstGeom prst="rect">
            <a:avLst/>
          </a:prstGeom>
        </p:spPr>
        <p:txBody>
          <a:bodyPr/>
          <a:lstStyle/>
          <a:p>
            <a:pPr/>
            <a:r>
              <a:t>Texte niveau 1</a:t>
            </a:r>
          </a:p>
          <a:p>
            <a:pPr lvl="1"/>
            <a:r>
              <a:t>Texte niveau 2</a:t>
            </a:r>
          </a:p>
          <a:p>
            <a:pPr lvl="2"/>
            <a:r>
              <a:t>Texte niveau 3</a:t>
            </a:r>
          </a:p>
          <a:p>
            <a:pPr lvl="3"/>
            <a:r>
              <a:t>Texte niveau 4</a:t>
            </a:r>
          </a:p>
          <a:p>
            <a:pPr lvl="4"/>
            <a:r>
              <a:t>Texte niveau 5</a:t>
            </a:r>
          </a:p>
        </p:txBody>
      </p:sp>
      <p:sp>
        <p:nvSpPr>
          <p:cNvPr id="76" name="Numéro de diapositive"/>
          <p:cNvSpPr txBox="1"/>
          <p:nvPr>
            <p:ph type="sldNum" sz="quarter" idx="2"/>
          </p:nvPr>
        </p:nvSpPr>
        <p:spPr>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3 photos">
    <p:spTree>
      <p:nvGrpSpPr>
        <p:cNvPr id="1" name=""/>
        <p:cNvGrpSpPr/>
        <p:nvPr/>
      </p:nvGrpSpPr>
      <p:grpSpPr>
        <a:xfrm>
          <a:off x="0" y="0"/>
          <a:ext cx="0" cy="0"/>
          <a:chOff x="0" y="0"/>
          <a:chExt cx="0" cy="0"/>
        </a:xfrm>
      </p:grpSpPr>
      <p:sp>
        <p:nvSpPr>
          <p:cNvPr id="83" name="Image"/>
          <p:cNvSpPr/>
          <p:nvPr>
            <p:ph type="pic" sz="quarter" idx="21"/>
          </p:nvPr>
        </p:nvSpPr>
        <p:spPr>
          <a:xfrm>
            <a:off x="6464300" y="5067300"/>
            <a:ext cx="5943600" cy="3962400"/>
          </a:xfrm>
          <a:prstGeom prst="rect">
            <a:avLst/>
          </a:prstGeom>
        </p:spPr>
        <p:txBody>
          <a:bodyPr lIns="91439" tIns="45719" rIns="91439" bIns="45719" anchor="t">
            <a:noAutofit/>
          </a:bodyPr>
          <a:lstStyle/>
          <a:p>
            <a:pPr/>
          </a:p>
        </p:txBody>
      </p:sp>
      <p:sp>
        <p:nvSpPr>
          <p:cNvPr id="84" name="Image"/>
          <p:cNvSpPr/>
          <p:nvPr>
            <p:ph type="pic" sz="quarter" idx="22"/>
          </p:nvPr>
        </p:nvSpPr>
        <p:spPr>
          <a:xfrm>
            <a:off x="6464300" y="762000"/>
            <a:ext cx="5848350" cy="3898900"/>
          </a:xfrm>
          <a:prstGeom prst="rect">
            <a:avLst/>
          </a:prstGeom>
        </p:spPr>
        <p:txBody>
          <a:bodyPr lIns="91439" tIns="45719" rIns="91439" bIns="45719" anchor="t">
            <a:noAutofit/>
          </a:bodyPr>
          <a:lstStyle/>
          <a:p>
            <a:pPr/>
          </a:p>
        </p:txBody>
      </p:sp>
      <p:sp>
        <p:nvSpPr>
          <p:cNvPr id="85" name="Image"/>
          <p:cNvSpPr/>
          <p:nvPr>
            <p:ph type="pic" sz="half" idx="23"/>
          </p:nvPr>
        </p:nvSpPr>
        <p:spPr>
          <a:xfrm>
            <a:off x="723900" y="723900"/>
            <a:ext cx="5638801" cy="8458200"/>
          </a:xfrm>
          <a:prstGeom prst="rect">
            <a:avLst/>
          </a:prstGeom>
        </p:spPr>
        <p:txBody>
          <a:bodyPr lIns="91439" tIns="45719" rIns="91439" bIns="45719" anchor="t">
            <a:noAutofit/>
          </a:bodyPr>
          <a:lstStyle/>
          <a:p>
            <a:pPr/>
          </a:p>
        </p:txBody>
      </p:sp>
      <p:sp>
        <p:nvSpPr>
          <p:cNvPr id="86" name="Numéro de diapositive"/>
          <p:cNvSpPr txBox="1"/>
          <p:nvPr>
            <p:ph type="sldNum" sz="quarter" idx="2"/>
          </p:nvPr>
        </p:nvSpPr>
        <p:spPr>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Relationship Id="rId15" Type="http://schemas.openxmlformats.org/officeDocument/2006/relationships/slideLayout" Target="../slideLayouts/slideLayout13.xml"/><Relationship Id="rId16"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Texte du titre"/>
          <p:cNvSpPr txBox="1"/>
          <p:nvPr>
            <p:ph type="title"/>
          </p:nvPr>
        </p:nvSpPr>
        <p:spPr>
          <a:xfrm>
            <a:off x="952500" y="406400"/>
            <a:ext cx="11099800" cy="21209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Texte du titre</a:t>
            </a:r>
          </a:p>
        </p:txBody>
      </p:sp>
      <p:sp>
        <p:nvSpPr>
          <p:cNvPr id="3" name="Texte niveau 1…"/>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Texte niveau 1</a:t>
            </a:r>
          </a:p>
          <a:p>
            <a:pPr lvl="1"/>
            <a:r>
              <a:t>Texte niveau 2</a:t>
            </a:r>
          </a:p>
          <a:p>
            <a:pPr lvl="2"/>
            <a:r>
              <a:t>Texte niveau 3</a:t>
            </a:r>
          </a:p>
          <a:p>
            <a:pPr lvl="3"/>
            <a:r>
              <a:t>Texte niveau 4</a:t>
            </a:r>
          </a:p>
          <a:p>
            <a:pPr lvl="4"/>
            <a:r>
              <a:t>Texte niveau 5</a:t>
            </a:r>
          </a:p>
        </p:txBody>
      </p:sp>
      <p:sp>
        <p:nvSpPr>
          <p:cNvPr id="4" name="Numéro de diapositive"/>
          <p:cNvSpPr txBox="1"/>
          <p:nvPr>
            <p:ph type="sldNum" sz="quarter" idx="2"/>
          </p:nvPr>
        </p:nvSpPr>
        <p:spPr>
          <a:xfrm>
            <a:off x="6311798" y="9245600"/>
            <a:ext cx="368504" cy="381000"/>
          </a:xfrm>
          <a:prstGeom prst="rect">
            <a:avLst/>
          </a:prstGeom>
          <a:ln w="12700">
            <a:miter lim="400000"/>
          </a:ln>
        </p:spPr>
        <p:txBody>
          <a:bodyPr wrap="none" lIns="50800" tIns="50800" rIns="50800" bIns="50800" anchor="b">
            <a:spAutoFit/>
          </a:bodyPr>
          <a:lstStyle>
            <a:lvl1pPr>
              <a:defRPr sz="1800"/>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 id="2147483661" r:id="rId15"/>
    <p:sldLayoutId id="2147483662" r:id="rId16"/>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1pPr>
      <a:lvl2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2pPr>
      <a:lvl3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3pPr>
      <a:lvl4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4pPr>
      <a:lvl5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5pPr>
      <a:lvl6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6pPr>
      <a:lvl7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7pPr>
      <a:lvl8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8pPr>
      <a:lvl9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9pPr>
    </p:titleStyle>
    <p:bodyStyle>
      <a:lvl1pPr marL="4572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1pPr>
      <a:lvl2pPr marL="9144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2pPr>
      <a:lvl3pPr marL="13716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3pPr>
      <a:lvl4pPr marL="18288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4pPr>
      <a:lvl5pPr marL="22860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5pPr>
      <a:lvl6pPr marL="27432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6pPr>
      <a:lvl7pPr marL="32004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7pPr>
      <a:lvl8pPr marL="36576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8pPr>
      <a:lvl9pPr marL="41148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9pPr>
    </p:bodyStyle>
    <p:otherStyle>
      <a:lvl1pPr marL="0" marR="0" indent="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1pPr>
      <a:lvl2pPr marL="0" marR="0" indent="2286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2pPr>
      <a:lvl3pPr marL="0" marR="0" indent="4572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3pPr>
      <a:lvl4pPr marL="0" marR="0" indent="6858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4pPr>
      <a:lvl5pPr marL="0" marR="0" indent="9144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5pPr>
      <a:lvl6pPr marL="0" marR="0" indent="11430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6pPr>
      <a:lvl7pPr marL="0" marR="0" indent="13716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7pPr>
      <a:lvl8pPr marL="0" marR="0" indent="16002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8pPr>
      <a:lvl9pPr marL="0" marR="0" indent="18288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tif"/></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tif"/></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7" name="Le tribunal…"/>
          <p:cNvSpPr txBox="1"/>
          <p:nvPr>
            <p:ph type="ctrTitle"/>
          </p:nvPr>
        </p:nvSpPr>
        <p:spPr>
          <a:xfrm>
            <a:off x="7759268" y="4828399"/>
            <a:ext cx="5056050" cy="3302001"/>
          </a:xfrm>
          <a:prstGeom prst="rect">
            <a:avLst/>
          </a:prstGeom>
        </p:spPr>
        <p:txBody>
          <a:bodyPr/>
          <a:lstStyle/>
          <a:p>
            <a:pPr>
              <a:defRPr>
                <a:latin typeface="Gill Sans"/>
                <a:ea typeface="Gill Sans"/>
                <a:cs typeface="Gill Sans"/>
                <a:sym typeface="Gill Sans"/>
              </a:defRPr>
            </a:pPr>
            <a:r>
              <a:t>Le tribunal </a:t>
            </a:r>
          </a:p>
          <a:p>
            <a:pPr>
              <a:defRPr>
                <a:latin typeface="Gill Sans"/>
                <a:ea typeface="Gill Sans"/>
                <a:cs typeface="Gill Sans"/>
                <a:sym typeface="Gill Sans"/>
              </a:defRPr>
            </a:pPr>
            <a:r>
              <a:t>du Christ</a:t>
            </a:r>
          </a:p>
        </p:txBody>
      </p:sp>
      <p:sp>
        <p:nvSpPr>
          <p:cNvPr id="138" name="IEB - Cursus 2024-25"/>
          <p:cNvSpPr txBox="1"/>
          <p:nvPr>
            <p:ph type="subTitle" sz="quarter" idx="1"/>
          </p:nvPr>
        </p:nvSpPr>
        <p:spPr>
          <a:xfrm>
            <a:off x="7975464" y="8566608"/>
            <a:ext cx="4865581" cy="1130301"/>
          </a:xfrm>
          <a:prstGeom prst="rect">
            <a:avLst/>
          </a:prstGeom>
        </p:spPr>
        <p:txBody>
          <a:bodyPr/>
          <a:lstStyle>
            <a:lvl1pPr>
              <a:defRPr>
                <a:latin typeface="Gill Sans"/>
                <a:ea typeface="Gill Sans"/>
                <a:cs typeface="Gill Sans"/>
                <a:sym typeface="Gill Sans"/>
              </a:defRPr>
            </a:lvl1pPr>
          </a:lstStyle>
          <a:p>
            <a:pPr/>
            <a:r>
              <a:t>IEB - Cursus 2024-25</a:t>
            </a:r>
          </a:p>
        </p:txBody>
      </p:sp>
      <p:pic>
        <p:nvPicPr>
          <p:cNvPr id="139" name="pasted-image.tiff" descr="pasted-image.tiff"/>
          <p:cNvPicPr>
            <a:picLocks noChangeAspect="0"/>
          </p:cNvPicPr>
          <p:nvPr/>
        </p:nvPicPr>
        <p:blipFill>
          <a:blip r:embed="rId2">
            <a:extLst/>
          </a:blip>
          <a:stretch>
            <a:fillRect/>
          </a:stretch>
        </p:blipFill>
        <p:spPr>
          <a:xfrm>
            <a:off x="156870" y="0"/>
            <a:ext cx="7565245" cy="9753601"/>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9" name="Le tribunal du Christ"/>
          <p:cNvSpPr txBox="1"/>
          <p:nvPr>
            <p:ph type="title"/>
          </p:nvPr>
        </p:nvSpPr>
        <p:spPr>
          <a:xfrm>
            <a:off x="190499" y="723900"/>
            <a:ext cx="8805369" cy="2120900"/>
          </a:xfrm>
          <a:prstGeom prst="rect">
            <a:avLst/>
          </a:prstGeom>
        </p:spPr>
        <p:txBody>
          <a:bodyPr/>
          <a:lstStyle>
            <a:lvl1pPr>
              <a:defRPr>
                <a:latin typeface="Gill Sans"/>
                <a:ea typeface="Gill Sans"/>
                <a:cs typeface="Gill Sans"/>
                <a:sym typeface="Gill Sans"/>
              </a:defRPr>
            </a:lvl1pPr>
          </a:lstStyle>
          <a:p>
            <a:pPr/>
            <a:r>
              <a:t>Le tribunal du Christ</a:t>
            </a:r>
          </a:p>
        </p:txBody>
      </p:sp>
      <p:sp>
        <p:nvSpPr>
          <p:cNvPr id="270" name="Pour rendre compte : Nous comparaîtrons tous devant le tribunal de Dieu. Car il est écrit : Je suis vivant, dit le Seigneur, Tout genou fléchira devant moi, Et toute langue donnera gloire à Dieu. Ainsi chacun de nous rendra compte [à Dieu] pour lui-même "/>
          <p:cNvSpPr txBox="1"/>
          <p:nvPr>
            <p:ph type="body" sz="half" idx="1"/>
          </p:nvPr>
        </p:nvSpPr>
        <p:spPr>
          <a:xfrm>
            <a:off x="952500" y="3390900"/>
            <a:ext cx="7610602" cy="6286500"/>
          </a:xfrm>
          <a:prstGeom prst="rect">
            <a:avLst/>
          </a:prstGeom>
        </p:spPr>
        <p:txBody>
          <a:bodyPr/>
          <a:lstStyle/>
          <a:p>
            <a:pPr marL="0" indent="0" defTabSz="379729">
              <a:spcBef>
                <a:spcPts val="0"/>
              </a:spcBef>
              <a:buSzTx/>
              <a:buNone/>
              <a:defRPr sz="3700">
                <a:latin typeface="Gill Sans"/>
                <a:ea typeface="Gill Sans"/>
                <a:cs typeface="Gill Sans"/>
                <a:sym typeface="Gill Sans"/>
              </a:defRPr>
            </a:pPr>
            <a:r>
              <a:rPr i="1"/>
              <a:t>Les noces de l’Agneau sont venues, et son épouse s’est préparée. Il lui a été donné de se vêtir de fin lin, éclatant et pur. Le fin lin, ce sont les œuvres justes des saints</a:t>
            </a:r>
            <a:r>
              <a:t> (Ap 19.7-8)</a:t>
            </a:r>
          </a:p>
          <a:p>
            <a:pPr marL="0" indent="0" defTabSz="379729">
              <a:spcBef>
                <a:spcPts val="0"/>
              </a:spcBef>
              <a:buSzTx/>
              <a:buNone/>
              <a:defRPr sz="3700">
                <a:latin typeface="Gill Sans"/>
                <a:ea typeface="Gill Sans"/>
                <a:cs typeface="Gill Sans"/>
                <a:sym typeface="Gill Sans"/>
              </a:defRPr>
            </a:pPr>
            <a:r>
              <a:rPr i="1"/>
              <a:t>Ne jugez de rien avant le temps, jusqu’à ce que vienne le Seigneur, qui mettra en lumière ce qui est caché dans les ténèbres, et qui manifestera les desseins des cœurs. Alors chacun recevra de Dieu la louange qui lui sera due. </a:t>
            </a:r>
            <a:r>
              <a:t>(1Co 4.2-5)</a:t>
            </a:r>
          </a:p>
        </p:txBody>
      </p:sp>
      <p:sp>
        <p:nvSpPr>
          <p:cNvPr id="271" name="Dieu utilisera nos parcours"/>
          <p:cNvSpPr txBox="1"/>
          <p:nvPr/>
        </p:nvSpPr>
        <p:spPr>
          <a:xfrm>
            <a:off x="4276819" y="2297841"/>
            <a:ext cx="6627419" cy="51739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ts val="3000"/>
              </a:lnSpc>
              <a:defRPr i="1">
                <a:latin typeface="Gill Sans"/>
                <a:ea typeface="Gill Sans"/>
                <a:cs typeface="Gill Sans"/>
                <a:sym typeface="Gill Sans"/>
              </a:defRPr>
            </a:lvl1pPr>
          </a:lstStyle>
          <a:p>
            <a:pPr/>
            <a:r>
              <a:t>Intimité et collaboration</a:t>
            </a:r>
          </a:p>
        </p:txBody>
      </p:sp>
      <p:sp>
        <p:nvSpPr>
          <p:cNvPr id="272" name="Les œuvres justes"/>
          <p:cNvSpPr/>
          <p:nvPr/>
        </p:nvSpPr>
        <p:spPr>
          <a:xfrm>
            <a:off x="9055408" y="3079242"/>
            <a:ext cx="3526633" cy="1270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945" y="0"/>
                </a:moveTo>
                <a:cubicBezTo>
                  <a:pt x="1730" y="0"/>
                  <a:pt x="1556" y="484"/>
                  <a:pt x="1556" y="1080"/>
                </a:cubicBezTo>
                <a:lnTo>
                  <a:pt x="1556" y="8640"/>
                </a:lnTo>
                <a:lnTo>
                  <a:pt x="0" y="10800"/>
                </a:lnTo>
                <a:lnTo>
                  <a:pt x="1556" y="12960"/>
                </a:lnTo>
                <a:lnTo>
                  <a:pt x="1556" y="20520"/>
                </a:lnTo>
                <a:cubicBezTo>
                  <a:pt x="1556" y="21116"/>
                  <a:pt x="1730" y="21600"/>
                  <a:pt x="1945" y="21600"/>
                </a:cubicBezTo>
                <a:lnTo>
                  <a:pt x="21211" y="21600"/>
                </a:lnTo>
                <a:cubicBezTo>
                  <a:pt x="21426" y="21600"/>
                  <a:pt x="21600" y="21116"/>
                  <a:pt x="21600" y="20520"/>
                </a:cubicBezTo>
                <a:lnTo>
                  <a:pt x="21600" y="1080"/>
                </a:lnTo>
                <a:cubicBezTo>
                  <a:pt x="21600" y="484"/>
                  <a:pt x="21426" y="0"/>
                  <a:pt x="21211" y="0"/>
                </a:cubicBezTo>
                <a:lnTo>
                  <a:pt x="1945" y="0"/>
                </a:lnTo>
                <a:close/>
              </a:path>
            </a:pathLst>
          </a:cu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lvl1pPr>
              <a:defRPr sz="2800">
                <a:effectLst>
                  <a:outerShdw sx="100000" sy="100000" kx="0" ky="0" algn="b" rotWithShape="0" blurRad="25400" dist="23998" dir="2700000">
                    <a:srgbClr val="000000">
                      <a:alpha val="31034"/>
                    </a:srgbClr>
                  </a:outerShdw>
                </a:effectLst>
                <a:latin typeface="Gill Sans"/>
                <a:ea typeface="Gill Sans"/>
                <a:cs typeface="Gill Sans"/>
                <a:sym typeface="Gill Sans"/>
              </a:defRPr>
            </a:lvl1pPr>
          </a:lstStyle>
          <a:p>
            <a:pPr/>
            <a:r>
              <a:t>Les œuvres justes</a:t>
            </a:r>
          </a:p>
        </p:txBody>
      </p:sp>
      <p:sp>
        <p:nvSpPr>
          <p:cNvPr id="273" name="Se vêtir…"/>
          <p:cNvSpPr/>
          <p:nvPr/>
        </p:nvSpPr>
        <p:spPr>
          <a:xfrm>
            <a:off x="9055408" y="4388727"/>
            <a:ext cx="3526633" cy="1270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945" y="0"/>
                </a:moveTo>
                <a:cubicBezTo>
                  <a:pt x="1730" y="0"/>
                  <a:pt x="1556" y="484"/>
                  <a:pt x="1556" y="1080"/>
                </a:cubicBezTo>
                <a:lnTo>
                  <a:pt x="1556" y="8640"/>
                </a:lnTo>
                <a:lnTo>
                  <a:pt x="0" y="10800"/>
                </a:lnTo>
                <a:lnTo>
                  <a:pt x="1556" y="12960"/>
                </a:lnTo>
                <a:lnTo>
                  <a:pt x="1556" y="20520"/>
                </a:lnTo>
                <a:cubicBezTo>
                  <a:pt x="1556" y="21116"/>
                  <a:pt x="1730" y="21600"/>
                  <a:pt x="1945" y="21600"/>
                </a:cubicBezTo>
                <a:lnTo>
                  <a:pt x="21211" y="21600"/>
                </a:lnTo>
                <a:cubicBezTo>
                  <a:pt x="21426" y="21600"/>
                  <a:pt x="21600" y="21116"/>
                  <a:pt x="21600" y="20520"/>
                </a:cubicBezTo>
                <a:lnTo>
                  <a:pt x="21600" y="1080"/>
                </a:lnTo>
                <a:cubicBezTo>
                  <a:pt x="21600" y="484"/>
                  <a:pt x="21426" y="0"/>
                  <a:pt x="21211" y="0"/>
                </a:cubicBezTo>
                <a:lnTo>
                  <a:pt x="1945" y="0"/>
                </a:lnTo>
                <a:close/>
              </a:path>
            </a:pathLst>
          </a:cu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lvl1pPr>
              <a:defRPr sz="2800">
                <a:effectLst>
                  <a:outerShdw sx="100000" sy="100000" kx="0" ky="0" algn="b" rotWithShape="0" blurRad="25400" dist="23998" dir="2700000">
                    <a:srgbClr val="000000">
                      <a:alpha val="31034"/>
                    </a:srgbClr>
                  </a:outerShdw>
                </a:effectLst>
                <a:latin typeface="Gill Sans"/>
                <a:ea typeface="Gill Sans"/>
                <a:cs typeface="Gill Sans"/>
                <a:sym typeface="Gill Sans"/>
              </a:defRPr>
            </a:lvl1pPr>
          </a:lstStyle>
          <a:p>
            <a:pPr/>
            <a:r>
              <a:t>Se vêtir…</a:t>
            </a:r>
          </a:p>
        </p:txBody>
      </p:sp>
      <p:sp>
        <p:nvSpPr>
          <p:cNvPr id="274" name="La louange qui lui sera due"/>
          <p:cNvSpPr/>
          <p:nvPr/>
        </p:nvSpPr>
        <p:spPr>
          <a:xfrm>
            <a:off x="9055408" y="7640151"/>
            <a:ext cx="3526633" cy="1270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945" y="0"/>
                </a:moveTo>
                <a:cubicBezTo>
                  <a:pt x="1730" y="0"/>
                  <a:pt x="1556" y="484"/>
                  <a:pt x="1556" y="1080"/>
                </a:cubicBezTo>
                <a:lnTo>
                  <a:pt x="1556" y="8640"/>
                </a:lnTo>
                <a:lnTo>
                  <a:pt x="0" y="10800"/>
                </a:lnTo>
                <a:lnTo>
                  <a:pt x="1556" y="12960"/>
                </a:lnTo>
                <a:lnTo>
                  <a:pt x="1556" y="20520"/>
                </a:lnTo>
                <a:cubicBezTo>
                  <a:pt x="1556" y="21116"/>
                  <a:pt x="1730" y="21600"/>
                  <a:pt x="1945" y="21600"/>
                </a:cubicBezTo>
                <a:lnTo>
                  <a:pt x="21211" y="21600"/>
                </a:lnTo>
                <a:cubicBezTo>
                  <a:pt x="21426" y="21600"/>
                  <a:pt x="21600" y="21116"/>
                  <a:pt x="21600" y="20520"/>
                </a:cubicBezTo>
                <a:lnTo>
                  <a:pt x="21600" y="1080"/>
                </a:lnTo>
                <a:cubicBezTo>
                  <a:pt x="21600" y="484"/>
                  <a:pt x="21426" y="0"/>
                  <a:pt x="21211" y="0"/>
                </a:cubicBezTo>
                <a:lnTo>
                  <a:pt x="1945" y="0"/>
                </a:lnTo>
                <a:close/>
              </a:path>
            </a:pathLst>
          </a:cu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lvl1pPr>
              <a:defRPr sz="2800">
                <a:effectLst>
                  <a:outerShdw sx="100000" sy="100000" kx="0" ky="0" algn="b" rotWithShape="0" blurRad="25400" dist="23998" dir="2700000">
                    <a:srgbClr val="000000">
                      <a:alpha val="31034"/>
                    </a:srgbClr>
                  </a:outerShdw>
                </a:effectLst>
                <a:latin typeface="Gill Sans"/>
                <a:ea typeface="Gill Sans"/>
                <a:cs typeface="Gill Sans"/>
                <a:sym typeface="Gill Sans"/>
              </a:defRPr>
            </a:lvl1pPr>
          </a:lstStyle>
          <a:p>
            <a:pPr/>
            <a:r>
              <a:t>La louange qui lui sera due</a:t>
            </a:r>
          </a:p>
        </p:txBody>
      </p:sp>
      <p:sp>
        <p:nvSpPr>
          <p:cNvPr id="275" name="Les desseins du cœur"/>
          <p:cNvSpPr/>
          <p:nvPr/>
        </p:nvSpPr>
        <p:spPr>
          <a:xfrm>
            <a:off x="9055408" y="6278253"/>
            <a:ext cx="3526633" cy="1270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945" y="0"/>
                </a:moveTo>
                <a:cubicBezTo>
                  <a:pt x="1730" y="0"/>
                  <a:pt x="1556" y="484"/>
                  <a:pt x="1556" y="1080"/>
                </a:cubicBezTo>
                <a:lnTo>
                  <a:pt x="1556" y="8640"/>
                </a:lnTo>
                <a:lnTo>
                  <a:pt x="0" y="10800"/>
                </a:lnTo>
                <a:lnTo>
                  <a:pt x="1556" y="12960"/>
                </a:lnTo>
                <a:lnTo>
                  <a:pt x="1556" y="20520"/>
                </a:lnTo>
                <a:cubicBezTo>
                  <a:pt x="1556" y="21116"/>
                  <a:pt x="1730" y="21600"/>
                  <a:pt x="1945" y="21600"/>
                </a:cubicBezTo>
                <a:lnTo>
                  <a:pt x="21211" y="21600"/>
                </a:lnTo>
                <a:cubicBezTo>
                  <a:pt x="21426" y="21600"/>
                  <a:pt x="21600" y="21116"/>
                  <a:pt x="21600" y="20520"/>
                </a:cubicBezTo>
                <a:lnTo>
                  <a:pt x="21600" y="1080"/>
                </a:lnTo>
                <a:cubicBezTo>
                  <a:pt x="21600" y="484"/>
                  <a:pt x="21426" y="0"/>
                  <a:pt x="21211" y="0"/>
                </a:cubicBezTo>
                <a:lnTo>
                  <a:pt x="1945" y="0"/>
                </a:lnTo>
                <a:close/>
              </a:path>
            </a:pathLst>
          </a:cu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lvl1pPr>
              <a:defRPr sz="2800">
                <a:effectLst>
                  <a:outerShdw sx="100000" sy="100000" kx="0" ky="0" algn="b" rotWithShape="0" blurRad="25400" dist="23998" dir="2700000">
                    <a:srgbClr val="000000">
                      <a:alpha val="31034"/>
                    </a:srgbClr>
                  </a:outerShdw>
                </a:effectLst>
                <a:latin typeface="Gill Sans"/>
                <a:ea typeface="Gill Sans"/>
                <a:cs typeface="Gill Sans"/>
                <a:sym typeface="Gill Sans"/>
              </a:defRPr>
            </a:lvl1pPr>
          </a:lstStyle>
          <a:p>
            <a:pPr/>
            <a:r>
              <a:t>Les desseins du cœur</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7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27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270">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27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27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70" grpId="3"/>
      <p:bldP build="whole" bldLvl="1" animBg="1" rev="0" advAuto="0" spid="274" grpId="5"/>
      <p:bldP build="whole" bldLvl="1" animBg="1" rev="0" advAuto="0" spid="273" grpId="2"/>
      <p:bldP build="whole" bldLvl="1" animBg="1" rev="0" advAuto="0" spid="275" grpId="4"/>
      <p:bldP build="whole" bldLvl="1" animBg="1" rev="0" advAuto="0" spid="272" grpId="1"/>
    </p:bldLst>
  </p:timing>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7" name="Le tribunal du Christ"/>
          <p:cNvSpPr txBox="1"/>
          <p:nvPr>
            <p:ph type="title"/>
          </p:nvPr>
        </p:nvSpPr>
        <p:spPr>
          <a:xfrm>
            <a:off x="849304" y="577013"/>
            <a:ext cx="8805368" cy="2120901"/>
          </a:xfrm>
          <a:prstGeom prst="rect">
            <a:avLst/>
          </a:prstGeom>
        </p:spPr>
        <p:txBody>
          <a:bodyPr/>
          <a:lstStyle>
            <a:lvl1pPr>
              <a:defRPr>
                <a:latin typeface="Gill Sans"/>
                <a:ea typeface="Gill Sans"/>
                <a:cs typeface="Gill Sans"/>
                <a:sym typeface="Gill Sans"/>
              </a:defRPr>
            </a:lvl1pPr>
          </a:lstStyle>
          <a:p>
            <a:pPr/>
            <a:r>
              <a:t>A retenir</a:t>
            </a:r>
          </a:p>
        </p:txBody>
      </p:sp>
      <p:sp>
        <p:nvSpPr>
          <p:cNvPr id="278" name="Pour rendre compte : Nous comparaîtrons tous devant le tribunal de Dieu. Car il est écrit : Je suis vivant, dit le Seigneur, Tout genou fléchira devant moi, Et toute langue donnera gloire à Dieu. Ainsi chacun de nous rendra compte [à Dieu] pour lui-même "/>
          <p:cNvSpPr txBox="1"/>
          <p:nvPr>
            <p:ph type="body" idx="1"/>
          </p:nvPr>
        </p:nvSpPr>
        <p:spPr>
          <a:xfrm>
            <a:off x="952500" y="3390900"/>
            <a:ext cx="11099800" cy="6286500"/>
          </a:xfrm>
          <a:prstGeom prst="rect">
            <a:avLst/>
          </a:prstGeom>
        </p:spPr>
        <p:txBody>
          <a:bodyPr/>
          <a:lstStyle/>
          <a:p>
            <a:pPr marL="445168" indent="-445168" defTabSz="379729">
              <a:spcBef>
                <a:spcPts val="0"/>
              </a:spcBef>
              <a:defRPr sz="3700">
                <a:latin typeface="Gill Sans"/>
                <a:ea typeface="Gill Sans"/>
                <a:cs typeface="Gill Sans"/>
                <a:sym typeface="Gill Sans"/>
              </a:defRPr>
            </a:pPr>
            <a:r>
              <a:t>Je me prépare aujourd’hui pour vivre dans le règne, demain. Tout ce que je fais sera utile,</a:t>
            </a:r>
          </a:p>
          <a:p>
            <a:pPr marL="445168" indent="-445168" defTabSz="379729">
              <a:spcBef>
                <a:spcPts val="0"/>
              </a:spcBef>
              <a:defRPr sz="3700">
                <a:latin typeface="Gill Sans"/>
                <a:ea typeface="Gill Sans"/>
                <a:cs typeface="Gill Sans"/>
                <a:sym typeface="Gill Sans"/>
              </a:defRPr>
            </a:pPr>
            <a:r>
              <a:t>Le Christ me délèguera des responsabilités en fonction des expériences que j’aurai faites, « bonnes ou mauvaises »,</a:t>
            </a:r>
          </a:p>
          <a:p>
            <a:pPr marL="445168" indent="-445168" defTabSz="379729">
              <a:spcBef>
                <a:spcPts val="0"/>
              </a:spcBef>
              <a:defRPr sz="3700">
                <a:latin typeface="Gill Sans"/>
                <a:ea typeface="Gill Sans"/>
                <a:cs typeface="Gill Sans"/>
                <a:sym typeface="Gill Sans"/>
              </a:defRPr>
            </a:pPr>
            <a:r>
              <a:t>Ne pas voir les fruits aujourd’hui n’est donc pas un problème,</a:t>
            </a:r>
          </a:p>
          <a:p>
            <a:pPr marL="445168" indent="-445168" defTabSz="379729">
              <a:spcBef>
                <a:spcPts val="0"/>
              </a:spcBef>
              <a:defRPr sz="3700">
                <a:latin typeface="Gill Sans"/>
                <a:ea typeface="Gill Sans"/>
                <a:cs typeface="Gill Sans"/>
                <a:sym typeface="Gill Sans"/>
              </a:defRPr>
            </a:pPr>
            <a:r>
              <a:t>Le Seigneur règlera les comptes avec nous ou avec ceux qui nous auront fait du tort. Ne cultivons donc pas la vengeance, ni la culpabilité.</a:t>
            </a:r>
          </a:p>
        </p:txBody>
      </p:sp>
      <p:sp>
        <p:nvSpPr>
          <p:cNvPr id="279" name="Dieu utilisera nos parcours"/>
          <p:cNvSpPr txBox="1"/>
          <p:nvPr/>
        </p:nvSpPr>
        <p:spPr>
          <a:xfrm>
            <a:off x="4210939" y="2164131"/>
            <a:ext cx="6627418" cy="51738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ts val="3000"/>
              </a:lnSpc>
              <a:defRPr i="1">
                <a:latin typeface="Gill Sans"/>
                <a:ea typeface="Gill Sans"/>
                <a:cs typeface="Gill Sans"/>
                <a:sym typeface="Gill Sans"/>
              </a:defRPr>
            </a:lvl1pPr>
          </a:lstStyle>
          <a:p>
            <a:pPr/>
            <a:r>
              <a:t>C’est bientôt demain…</a:t>
            </a:r>
          </a:p>
        </p:txBody>
      </p:sp>
      <p:pic>
        <p:nvPicPr>
          <p:cNvPr id="280" name="pasted-image.tiff" descr="pasted-image.tiff"/>
          <p:cNvPicPr>
            <a:picLocks noChangeAspect="0"/>
          </p:cNvPicPr>
          <p:nvPr/>
        </p:nvPicPr>
        <p:blipFill>
          <a:blip r:embed="rId2">
            <a:extLst/>
          </a:blip>
          <a:stretch>
            <a:fillRect/>
          </a:stretch>
        </p:blipFill>
        <p:spPr>
          <a:xfrm>
            <a:off x="90990" y="158113"/>
            <a:ext cx="2567750" cy="2958702"/>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med" advClick="1" p14:dur="1000">
        <p14:doors dir="vert"/>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7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1" fill="hold">
                                  <p:stCondLst>
                                    <p:cond delay="0"/>
                                  </p:stCondLst>
                                  <p:iterate type="el" backwards="0">
                                    <p:tmAbs val="0"/>
                                  </p:iterate>
                                  <p:childTnLst>
                                    <p:set>
                                      <p:cBhvr>
                                        <p:cTn id="10" fill="hold"/>
                                        <p:tgtEl>
                                          <p:spTgt spid="27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1" fill="hold">
                                  <p:stCondLst>
                                    <p:cond delay="0"/>
                                  </p:stCondLst>
                                  <p:iterate type="el" backwards="0">
                                    <p:tmAbs val="0"/>
                                  </p:iterate>
                                  <p:childTnLst>
                                    <p:set>
                                      <p:cBhvr>
                                        <p:cTn id="14" fill="hold"/>
                                        <p:tgtEl>
                                          <p:spTgt spid="278">
                                            <p:txEl>
                                              <p:pRg st="3" end="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78" grpId="1"/>
    </p:bldLst>
  </p:timing>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1" name="Définitions"/>
          <p:cNvSpPr txBox="1"/>
          <p:nvPr>
            <p:ph type="title"/>
          </p:nvPr>
        </p:nvSpPr>
        <p:spPr>
          <a:xfrm>
            <a:off x="25400" y="412750"/>
            <a:ext cx="11099800" cy="2120900"/>
          </a:xfrm>
          <a:prstGeom prst="rect">
            <a:avLst/>
          </a:prstGeom>
        </p:spPr>
        <p:txBody>
          <a:bodyPr/>
          <a:lstStyle>
            <a:lvl1pPr>
              <a:defRPr>
                <a:latin typeface="Gill Sans"/>
                <a:ea typeface="Gill Sans"/>
                <a:cs typeface="Gill Sans"/>
                <a:sym typeface="Gill Sans"/>
              </a:defRPr>
            </a:lvl1pPr>
          </a:lstStyle>
          <a:p>
            <a:pPr/>
            <a:r>
              <a:t>Perspectives</a:t>
            </a:r>
          </a:p>
        </p:txBody>
      </p:sp>
      <p:sp>
        <p:nvSpPr>
          <p:cNvPr id="142" name="L’au-delà est…"/>
          <p:cNvSpPr txBox="1"/>
          <p:nvPr>
            <p:ph type="body" idx="1"/>
          </p:nvPr>
        </p:nvSpPr>
        <p:spPr>
          <a:prstGeom prst="rect">
            <a:avLst/>
          </a:prstGeom>
        </p:spPr>
        <p:txBody>
          <a:bodyPr/>
          <a:lstStyle/>
          <a:p>
            <a:pPr marL="0" indent="0" defTabSz="543305">
              <a:spcBef>
                <a:spcPts val="0"/>
              </a:spcBef>
              <a:buSzTx/>
              <a:buNone/>
              <a:defRPr sz="3500">
                <a:latin typeface="Gill Sans"/>
                <a:ea typeface="Gill Sans"/>
                <a:cs typeface="Gill Sans"/>
                <a:sym typeface="Gill Sans"/>
              </a:defRPr>
            </a:pPr>
            <a:r>
              <a:t>L’au-delà est</a:t>
            </a:r>
          </a:p>
          <a:p>
            <a:pPr marL="425194" indent="-425194" defTabSz="543305">
              <a:spcBef>
                <a:spcPts val="0"/>
              </a:spcBef>
              <a:defRPr sz="3500" u="sng">
                <a:latin typeface="Gill Sans"/>
                <a:ea typeface="Gill Sans"/>
                <a:cs typeface="Gill Sans"/>
                <a:sym typeface="Gill Sans"/>
              </a:defRPr>
            </a:pPr>
            <a:r>
              <a:t>L’aboutissement de notre existence</a:t>
            </a:r>
            <a:r>
              <a:rPr u="none"/>
              <a:t> : </a:t>
            </a:r>
            <a:r>
              <a:rPr i="1" u="none"/>
              <a:t>Nous connaîtrons comme nous avons été connus </a:t>
            </a:r>
            <a:r>
              <a:rPr u="none"/>
              <a:t>(1Co 13.12)</a:t>
            </a:r>
          </a:p>
          <a:p>
            <a:pPr marL="425194" indent="-425194" defTabSz="543305">
              <a:spcBef>
                <a:spcPts val="0"/>
              </a:spcBef>
              <a:defRPr sz="3500" u="sng">
                <a:latin typeface="Gill Sans"/>
                <a:ea typeface="Gill Sans"/>
                <a:cs typeface="Gill Sans"/>
                <a:sym typeface="Gill Sans"/>
              </a:defRPr>
            </a:pPr>
            <a:r>
              <a:t>Un retour à Dieu</a:t>
            </a:r>
            <a:r>
              <a:rPr u="none"/>
              <a:t> : </a:t>
            </a:r>
            <a:r>
              <a:rPr i="1" u="none"/>
              <a:t>L’esprit retourne à Dieu, qui l’a créé </a:t>
            </a:r>
            <a:r>
              <a:rPr u="none"/>
              <a:t>(Eccl 12.7)</a:t>
            </a:r>
          </a:p>
          <a:p>
            <a:pPr marL="425194" indent="-425194" defTabSz="543305">
              <a:spcBef>
                <a:spcPts val="0"/>
              </a:spcBef>
              <a:defRPr sz="3500" u="sng">
                <a:latin typeface="Gill Sans"/>
                <a:ea typeface="Gill Sans"/>
                <a:cs typeface="Gill Sans"/>
                <a:sym typeface="Gill Sans"/>
              </a:defRPr>
            </a:pPr>
            <a:r>
              <a:t>Un lieu invisible</a:t>
            </a:r>
            <a:r>
              <a:rPr u="none"/>
              <a:t>, le séjour des morts qui attendent la résurrection (1Co 15.23)</a:t>
            </a:r>
          </a:p>
          <a:p>
            <a:pPr marL="425194" indent="-425194" defTabSz="543305">
              <a:spcBef>
                <a:spcPts val="0"/>
              </a:spcBef>
              <a:defRPr sz="3500" u="sng">
                <a:latin typeface="Gill Sans"/>
                <a:ea typeface="Gill Sans"/>
                <a:cs typeface="Gill Sans"/>
                <a:sym typeface="Gill Sans"/>
              </a:defRPr>
            </a:pPr>
            <a:r>
              <a:t>Un lieu temporaire</a:t>
            </a:r>
            <a:r>
              <a:rPr u="none"/>
              <a:t>, le règne du Christ (1Co 15.24)</a:t>
            </a:r>
          </a:p>
          <a:p>
            <a:pPr marL="425194" indent="-425194" defTabSz="543305">
              <a:spcBef>
                <a:spcPts val="0"/>
              </a:spcBef>
              <a:defRPr sz="3500" u="sng">
                <a:latin typeface="Gill Sans"/>
                <a:ea typeface="Gill Sans"/>
                <a:cs typeface="Gill Sans"/>
                <a:sym typeface="Gill Sans"/>
              </a:defRPr>
            </a:pPr>
            <a:r>
              <a:t>Un lieu de justice</a:t>
            </a:r>
            <a:r>
              <a:rPr u="none"/>
              <a:t> : </a:t>
            </a:r>
            <a:r>
              <a:rPr i="1" u="none"/>
              <a:t>Nous attendons de nouveaux cieux et une nouvelle terre dans lesquels la justice habite </a:t>
            </a:r>
            <a:r>
              <a:rPr u="none"/>
              <a:t>(2Pi 3.13)</a:t>
            </a:r>
          </a:p>
          <a:p>
            <a:pPr marL="425194" indent="-425194" defTabSz="543305">
              <a:spcBef>
                <a:spcPts val="0"/>
              </a:spcBef>
              <a:defRPr sz="3500" u="sng">
                <a:latin typeface="Gill Sans"/>
                <a:ea typeface="Gill Sans"/>
                <a:cs typeface="Gill Sans"/>
                <a:sym typeface="Gill Sans"/>
              </a:defRPr>
            </a:pPr>
            <a:r>
              <a:t>Des lieux différents où on accède par des passages</a:t>
            </a:r>
            <a:r>
              <a:rPr u="none"/>
              <a:t> : mort, enlèvement, glorification du corps, tribunal</a:t>
            </a:r>
          </a:p>
        </p:txBody>
      </p:sp>
    </p:spTree>
  </p:cSld>
  <p:clrMapOvr>
    <a:masterClrMapping/>
  </p:clrMapOvr>
  <mc:AlternateContent xmlns:mc="http://schemas.openxmlformats.org/markup-compatibility/2006">
    <mc:Choice xmlns:p14="http://schemas.microsoft.com/office/powerpoint/2010/main" Requires="p14">
      <p:transition spd="slow" advClick="1" p14:dur="1500">
        <p14:doors dir="vert"/>
      </p:transition>
    </mc:Choice>
    <mc:Fallback>
      <p:transition spd="slow">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4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1" fill="hold">
                                  <p:stCondLst>
                                    <p:cond delay="0"/>
                                  </p:stCondLst>
                                  <p:iterate type="el" backwards="0">
                                    <p:tmAbs val="0"/>
                                  </p:iterate>
                                  <p:childTnLst>
                                    <p:set>
                                      <p:cBhvr>
                                        <p:cTn id="10" fill="hold"/>
                                        <p:tgtEl>
                                          <p:spTgt spid="14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1" fill="hold">
                                  <p:stCondLst>
                                    <p:cond delay="0"/>
                                  </p:stCondLst>
                                  <p:iterate type="el" backwards="0">
                                    <p:tmAbs val="0"/>
                                  </p:iterate>
                                  <p:childTnLst>
                                    <p:set>
                                      <p:cBhvr>
                                        <p:cTn id="14" fill="hold"/>
                                        <p:tgtEl>
                                          <p:spTgt spid="14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1" fill="hold">
                                  <p:stCondLst>
                                    <p:cond delay="0"/>
                                  </p:stCondLst>
                                  <p:iterate type="el" backwards="0">
                                    <p:tmAbs val="0"/>
                                  </p:iterate>
                                  <p:childTnLst>
                                    <p:set>
                                      <p:cBhvr>
                                        <p:cTn id="18" fill="hold"/>
                                        <p:tgtEl>
                                          <p:spTgt spid="14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1" fill="hold">
                                  <p:stCondLst>
                                    <p:cond delay="0"/>
                                  </p:stCondLst>
                                  <p:iterate type="el" backwards="0">
                                    <p:tmAbs val="0"/>
                                  </p:iterate>
                                  <p:childTnLst>
                                    <p:set>
                                      <p:cBhvr>
                                        <p:cTn id="22" fill="hold"/>
                                        <p:tgtEl>
                                          <p:spTgt spid="14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1" fill="hold">
                                  <p:stCondLst>
                                    <p:cond delay="0"/>
                                  </p:stCondLst>
                                  <p:iterate type="el" backwards="0">
                                    <p:tmAbs val="0"/>
                                  </p:iterate>
                                  <p:childTnLst>
                                    <p:set>
                                      <p:cBhvr>
                                        <p:cTn id="26" fill="hold"/>
                                        <p:tgtEl>
                                          <p:spTgt spid="142">
                                            <p:txEl>
                                              <p:pRg st="6" end="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42" grpId="1"/>
    </p:bldLst>
  </p:timing>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4" name="Chronologie"/>
          <p:cNvSpPr txBox="1"/>
          <p:nvPr>
            <p:ph type="title"/>
          </p:nvPr>
        </p:nvSpPr>
        <p:spPr>
          <a:xfrm>
            <a:off x="952499" y="406400"/>
            <a:ext cx="8361613" cy="2120900"/>
          </a:xfrm>
          <a:prstGeom prst="rect">
            <a:avLst/>
          </a:prstGeom>
        </p:spPr>
        <p:txBody>
          <a:bodyPr/>
          <a:lstStyle>
            <a:lvl1pPr>
              <a:defRPr>
                <a:latin typeface="Gill Sans"/>
                <a:ea typeface="Gill Sans"/>
                <a:cs typeface="Gill Sans"/>
                <a:sym typeface="Gill Sans"/>
              </a:defRPr>
            </a:lvl1pPr>
          </a:lstStyle>
          <a:p>
            <a:pPr/>
            <a:r>
              <a:t>Chronologie</a:t>
            </a:r>
          </a:p>
        </p:txBody>
      </p:sp>
      <p:grpSp>
        <p:nvGrpSpPr>
          <p:cNvPr id="147" name="Shéol"/>
          <p:cNvGrpSpPr/>
          <p:nvPr/>
        </p:nvGrpSpPr>
        <p:grpSpPr>
          <a:xfrm>
            <a:off x="1155700" y="6146800"/>
            <a:ext cx="1270000" cy="1270000"/>
            <a:chOff x="0" y="0"/>
            <a:chExt cx="1270000" cy="1270000"/>
          </a:xfrm>
        </p:grpSpPr>
        <p:sp>
          <p:nvSpPr>
            <p:cNvPr id="145" name="Rectangle aux angles arrondis"/>
            <p:cNvSpPr/>
            <p:nvPr/>
          </p:nvSpPr>
          <p:spPr>
            <a:xfrm>
              <a:off x="0" y="0"/>
              <a:ext cx="1270000" cy="1270000"/>
            </a:xfrm>
            <a:prstGeom prst="roundRect">
              <a:avLst>
                <a:gd name="adj" fmla="val 15000"/>
              </a:avLst>
            </a:prstGeom>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p:spPr>
          <p:txBody>
            <a:bodyPr wrap="square" lIns="50800" tIns="50800" rIns="50800" bIns="50800" numCol="1" anchor="ctr">
              <a:noAutofit/>
            </a:bodyPr>
            <a:lstStyle/>
            <a:p>
              <a:pPr>
                <a:defRPr sz="2400">
                  <a:effectLst>
                    <a:outerShdw sx="100000" sy="100000" kx="0" ky="0" algn="b" rotWithShape="0" blurRad="25400" dist="23998" dir="2700000">
                      <a:srgbClr val="000000">
                        <a:alpha val="31033"/>
                      </a:srgbClr>
                    </a:outerShdw>
                  </a:effectLst>
                  <a:latin typeface="Gill Sans"/>
                  <a:ea typeface="Gill Sans"/>
                  <a:cs typeface="Gill Sans"/>
                  <a:sym typeface="Gill Sans"/>
                </a:defRPr>
              </a:pPr>
            </a:p>
          </p:txBody>
        </p:sp>
        <p:sp>
          <p:nvSpPr>
            <p:cNvPr id="146" name="Shéol"/>
            <p:cNvSpPr txBox="1"/>
            <p:nvPr/>
          </p:nvSpPr>
          <p:spPr>
            <a:xfrm>
              <a:off x="55796" y="406399"/>
              <a:ext cx="1158408" cy="4572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sz="2400">
                  <a:effectLst>
                    <a:outerShdw sx="100000" sy="100000" kx="0" ky="0" algn="b" rotWithShape="0" blurRad="25400" dist="23998" dir="2700000">
                      <a:srgbClr val="000000">
                        <a:alpha val="31033"/>
                      </a:srgbClr>
                    </a:outerShdw>
                  </a:effectLst>
                  <a:latin typeface="Gill Sans"/>
                  <a:ea typeface="Gill Sans"/>
                  <a:cs typeface="Gill Sans"/>
                  <a:sym typeface="Gill Sans"/>
                </a:defRPr>
              </a:lvl1pPr>
            </a:lstStyle>
            <a:p>
              <a:pPr/>
              <a:r>
                <a:t>Shéol</a:t>
              </a:r>
            </a:p>
          </p:txBody>
        </p:sp>
      </p:grpSp>
      <p:grpSp>
        <p:nvGrpSpPr>
          <p:cNvPr id="150" name="Paradis"/>
          <p:cNvGrpSpPr/>
          <p:nvPr/>
        </p:nvGrpSpPr>
        <p:grpSpPr>
          <a:xfrm>
            <a:off x="1155700" y="4521200"/>
            <a:ext cx="1270000" cy="1270000"/>
            <a:chOff x="0" y="0"/>
            <a:chExt cx="1270000" cy="1270000"/>
          </a:xfrm>
        </p:grpSpPr>
        <p:sp>
          <p:nvSpPr>
            <p:cNvPr id="148" name="Rectangle aux angles arrondis"/>
            <p:cNvSpPr/>
            <p:nvPr/>
          </p:nvSpPr>
          <p:spPr>
            <a:xfrm>
              <a:off x="0" y="0"/>
              <a:ext cx="1270000" cy="1270000"/>
            </a:xfrm>
            <a:prstGeom prst="roundRect">
              <a:avLst>
                <a:gd name="adj" fmla="val 15000"/>
              </a:avLst>
            </a:prstGeom>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p:spPr>
          <p:txBody>
            <a:bodyPr wrap="square" lIns="50800" tIns="50800" rIns="50800" bIns="50800" numCol="1" anchor="ctr">
              <a:noAutofit/>
            </a:bodyPr>
            <a:lstStyle/>
            <a:p>
              <a:pPr>
                <a:defRPr sz="2400">
                  <a:effectLst>
                    <a:outerShdw sx="100000" sy="100000" kx="0" ky="0" algn="b" rotWithShape="0" blurRad="25400" dist="23998" dir="2700000">
                      <a:srgbClr val="000000">
                        <a:alpha val="31033"/>
                      </a:srgbClr>
                    </a:outerShdw>
                  </a:effectLst>
                  <a:latin typeface="Gill Sans"/>
                  <a:ea typeface="Gill Sans"/>
                  <a:cs typeface="Gill Sans"/>
                  <a:sym typeface="Gill Sans"/>
                </a:defRPr>
              </a:pPr>
            </a:p>
          </p:txBody>
        </p:sp>
        <p:sp>
          <p:nvSpPr>
            <p:cNvPr id="149" name="Paradis"/>
            <p:cNvSpPr txBox="1"/>
            <p:nvPr/>
          </p:nvSpPr>
          <p:spPr>
            <a:xfrm>
              <a:off x="55796" y="406399"/>
              <a:ext cx="1158408" cy="4572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sz="2400">
                  <a:effectLst>
                    <a:outerShdw sx="100000" sy="100000" kx="0" ky="0" algn="b" rotWithShape="0" blurRad="25400" dist="23998" dir="2700000">
                      <a:srgbClr val="000000">
                        <a:alpha val="31033"/>
                      </a:srgbClr>
                    </a:outerShdw>
                  </a:effectLst>
                  <a:latin typeface="Gill Sans"/>
                  <a:ea typeface="Gill Sans"/>
                  <a:cs typeface="Gill Sans"/>
                  <a:sym typeface="Gill Sans"/>
                </a:defRPr>
              </a:lvl1pPr>
            </a:lstStyle>
            <a:p>
              <a:pPr/>
              <a:r>
                <a:t>Paradis</a:t>
              </a:r>
            </a:p>
          </p:txBody>
        </p:sp>
      </p:grpSp>
      <p:grpSp>
        <p:nvGrpSpPr>
          <p:cNvPr id="153" name="Mort"/>
          <p:cNvGrpSpPr/>
          <p:nvPr/>
        </p:nvGrpSpPr>
        <p:grpSpPr>
          <a:xfrm>
            <a:off x="88899" y="4698999"/>
            <a:ext cx="1270001" cy="1270001"/>
            <a:chOff x="0" y="0"/>
            <a:chExt cx="1270000" cy="1270000"/>
          </a:xfrm>
        </p:grpSpPr>
        <p:sp>
          <p:nvSpPr>
            <p:cNvPr id="151" name="Triangle"/>
            <p:cNvSpPr/>
            <p:nvPr/>
          </p:nvSpPr>
          <p:spPr>
            <a:xfrm>
              <a:off x="-1" y="-1"/>
              <a:ext cx="1270001" cy="1270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lnTo>
                    <a:pt x="21600" y="21600"/>
                  </a:lnTo>
                  <a:lnTo>
                    <a:pt x="0" y="21600"/>
                  </a:lnTo>
                  <a:close/>
                </a:path>
              </a:pathLst>
            </a:custGeom>
            <a:solidFill>
              <a:srgbClr val="D45854"/>
            </a:solidFill>
            <a:ln w="12700" cap="flat">
              <a:noFill/>
              <a:miter lim="400000"/>
            </a:ln>
            <a:effectLst>
              <a:outerShdw sx="100000" sy="100000" kx="0" ky="0" algn="b" rotWithShape="0" blurRad="76200" dist="0" dir="18900000">
                <a:srgbClr val="000000">
                  <a:alpha val="80000"/>
                </a:srgbClr>
              </a:outerShdw>
            </a:effectLst>
          </p:spPr>
          <p:txBody>
            <a:bodyPr wrap="square" lIns="50800" tIns="50800" rIns="50800" bIns="50800" numCol="1" anchor="ctr">
              <a:noAutofit/>
            </a:bodyPr>
            <a:lstStyle/>
            <a:p>
              <a:pPr>
                <a:defRPr sz="2400">
                  <a:effectLst>
                    <a:outerShdw sx="100000" sy="100000" kx="0" ky="0" algn="b" rotWithShape="0" blurRad="25400" dist="23998" dir="2700000">
                      <a:srgbClr val="000000">
                        <a:alpha val="31033"/>
                      </a:srgbClr>
                    </a:outerShdw>
                  </a:effectLst>
                  <a:latin typeface="Gill Sans"/>
                  <a:ea typeface="Gill Sans"/>
                  <a:cs typeface="Gill Sans"/>
                  <a:sym typeface="Gill Sans"/>
                </a:defRPr>
              </a:pPr>
            </a:p>
          </p:txBody>
        </p:sp>
        <p:sp>
          <p:nvSpPr>
            <p:cNvPr id="152" name="Mort"/>
            <p:cNvSpPr txBox="1"/>
            <p:nvPr/>
          </p:nvSpPr>
          <p:spPr>
            <a:xfrm>
              <a:off x="0" y="406399"/>
              <a:ext cx="1270000" cy="4572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sz="2400">
                  <a:effectLst>
                    <a:outerShdw sx="100000" sy="100000" kx="0" ky="0" algn="b" rotWithShape="0" blurRad="25400" dist="23998" dir="2700000">
                      <a:srgbClr val="000000">
                        <a:alpha val="31033"/>
                      </a:srgbClr>
                    </a:outerShdw>
                  </a:effectLst>
                  <a:latin typeface="Gill Sans"/>
                  <a:ea typeface="Gill Sans"/>
                  <a:cs typeface="Gill Sans"/>
                  <a:sym typeface="Gill Sans"/>
                </a:defRPr>
              </a:lvl1pPr>
            </a:lstStyle>
            <a:p>
              <a:pPr/>
              <a:r>
                <a:t>Mort</a:t>
              </a:r>
            </a:p>
          </p:txBody>
        </p:sp>
      </p:grpSp>
      <p:grpSp>
        <p:nvGrpSpPr>
          <p:cNvPr id="156" name="Règne de 1000 ans"/>
          <p:cNvGrpSpPr/>
          <p:nvPr/>
        </p:nvGrpSpPr>
        <p:grpSpPr>
          <a:xfrm>
            <a:off x="6695106" y="4699000"/>
            <a:ext cx="3363766" cy="1270000"/>
            <a:chOff x="0" y="0"/>
            <a:chExt cx="3363764" cy="1270000"/>
          </a:xfrm>
        </p:grpSpPr>
        <p:sp>
          <p:nvSpPr>
            <p:cNvPr id="154" name="Rectangle aux angles arrondis"/>
            <p:cNvSpPr/>
            <p:nvPr/>
          </p:nvSpPr>
          <p:spPr>
            <a:xfrm>
              <a:off x="0" y="0"/>
              <a:ext cx="3363765" cy="1270000"/>
            </a:xfrm>
            <a:prstGeom prst="roundRect">
              <a:avLst>
                <a:gd name="adj" fmla="val 15000"/>
              </a:avLst>
            </a:prstGeom>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p:spPr>
          <p:txBody>
            <a:bodyPr wrap="square" lIns="50800" tIns="50800" rIns="50800" bIns="50800" numCol="1" anchor="t">
              <a:noAutofit/>
            </a:bodyPr>
            <a:lstStyle/>
            <a:p>
              <a:pPr>
                <a:defRPr sz="2400">
                  <a:effectLst>
                    <a:outerShdw sx="100000" sy="100000" kx="0" ky="0" algn="b" rotWithShape="0" blurRad="25400" dist="23998" dir="2700000">
                      <a:srgbClr val="000000">
                        <a:alpha val="31033"/>
                      </a:srgbClr>
                    </a:outerShdw>
                  </a:effectLst>
                  <a:latin typeface="Gill Sans"/>
                  <a:ea typeface="Gill Sans"/>
                  <a:cs typeface="Gill Sans"/>
                  <a:sym typeface="Gill Sans"/>
                </a:defRPr>
              </a:pPr>
            </a:p>
          </p:txBody>
        </p:sp>
        <p:sp>
          <p:nvSpPr>
            <p:cNvPr id="155" name="Règne de 1000 ans"/>
            <p:cNvSpPr txBox="1"/>
            <p:nvPr/>
          </p:nvSpPr>
          <p:spPr>
            <a:xfrm>
              <a:off x="55795" y="55796"/>
              <a:ext cx="3252174" cy="4572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t">
              <a:spAutoFit/>
            </a:bodyPr>
            <a:lstStyle>
              <a:lvl1pPr>
                <a:defRPr sz="2400">
                  <a:effectLst>
                    <a:outerShdw sx="100000" sy="100000" kx="0" ky="0" algn="b" rotWithShape="0" blurRad="25400" dist="23998" dir="2700000">
                      <a:srgbClr val="000000">
                        <a:alpha val="31033"/>
                      </a:srgbClr>
                    </a:outerShdw>
                  </a:effectLst>
                  <a:latin typeface="Gill Sans"/>
                  <a:ea typeface="Gill Sans"/>
                  <a:cs typeface="Gill Sans"/>
                  <a:sym typeface="Gill Sans"/>
                </a:defRPr>
              </a:lvl1pPr>
            </a:lstStyle>
            <a:p>
              <a:pPr/>
              <a:r>
                <a:t>Règne de 1000 ans</a:t>
              </a:r>
            </a:p>
          </p:txBody>
        </p:sp>
      </p:grpSp>
      <p:grpSp>
        <p:nvGrpSpPr>
          <p:cNvPr id="159" name="La grande Tribulation"/>
          <p:cNvGrpSpPr/>
          <p:nvPr/>
        </p:nvGrpSpPr>
        <p:grpSpPr>
          <a:xfrm>
            <a:off x="4275359" y="5207272"/>
            <a:ext cx="1493120" cy="1493119"/>
            <a:chOff x="0" y="0"/>
            <a:chExt cx="1493118" cy="1493118"/>
          </a:xfrm>
        </p:grpSpPr>
        <p:sp>
          <p:nvSpPr>
            <p:cNvPr id="157" name="Rectangle aux angles arrondis"/>
            <p:cNvSpPr/>
            <p:nvPr/>
          </p:nvSpPr>
          <p:spPr>
            <a:xfrm>
              <a:off x="0" y="0"/>
              <a:ext cx="1493119" cy="1493119"/>
            </a:xfrm>
            <a:prstGeom prst="roundRect">
              <a:avLst>
                <a:gd name="adj" fmla="val 15000"/>
              </a:avLst>
            </a:prstGeom>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p:spPr>
          <p:txBody>
            <a:bodyPr wrap="square" lIns="50800" tIns="50800" rIns="50800" bIns="50800" numCol="1" anchor="ctr">
              <a:noAutofit/>
            </a:bodyPr>
            <a:lstStyle/>
            <a:p>
              <a:pPr>
                <a:defRPr sz="2100">
                  <a:effectLst>
                    <a:outerShdw sx="100000" sy="100000" kx="0" ky="0" algn="b" rotWithShape="0" blurRad="25400" dist="23998" dir="2700000">
                      <a:srgbClr val="000000">
                        <a:alpha val="31033"/>
                      </a:srgbClr>
                    </a:outerShdw>
                  </a:effectLst>
                  <a:latin typeface="Gill Sans"/>
                  <a:ea typeface="Gill Sans"/>
                  <a:cs typeface="Gill Sans"/>
                  <a:sym typeface="Gill Sans"/>
                </a:defRPr>
              </a:pPr>
            </a:p>
          </p:txBody>
        </p:sp>
        <p:sp>
          <p:nvSpPr>
            <p:cNvPr id="158" name="La grande Tribulation"/>
            <p:cNvSpPr txBox="1"/>
            <p:nvPr/>
          </p:nvSpPr>
          <p:spPr>
            <a:xfrm>
              <a:off x="65598" y="149312"/>
              <a:ext cx="1361922" cy="119449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defRPr sz="2100">
                  <a:effectLst>
                    <a:outerShdw sx="100000" sy="100000" kx="0" ky="0" algn="b" rotWithShape="0" blurRad="25400" dist="23998" dir="2700000">
                      <a:srgbClr val="000000">
                        <a:alpha val="31033"/>
                      </a:srgbClr>
                    </a:outerShdw>
                  </a:effectLst>
                  <a:latin typeface="Gill Sans"/>
                  <a:ea typeface="Gill Sans"/>
                  <a:cs typeface="Gill Sans"/>
                  <a:sym typeface="Gill Sans"/>
                </a:defRPr>
              </a:lvl1pPr>
            </a:lstStyle>
            <a:p>
              <a:pPr/>
              <a:r>
                <a:t>La grande Tribulation</a:t>
              </a:r>
            </a:p>
          </p:txBody>
        </p:sp>
      </p:grpSp>
      <p:grpSp>
        <p:nvGrpSpPr>
          <p:cNvPr id="162" name="L’enfer"/>
          <p:cNvGrpSpPr/>
          <p:nvPr/>
        </p:nvGrpSpPr>
        <p:grpSpPr>
          <a:xfrm>
            <a:off x="10985500" y="5791200"/>
            <a:ext cx="1270000" cy="1270000"/>
            <a:chOff x="0" y="0"/>
            <a:chExt cx="1270000" cy="1270000"/>
          </a:xfrm>
        </p:grpSpPr>
        <p:sp>
          <p:nvSpPr>
            <p:cNvPr id="160" name="Rectangle aux angles arrondis"/>
            <p:cNvSpPr/>
            <p:nvPr/>
          </p:nvSpPr>
          <p:spPr>
            <a:xfrm>
              <a:off x="0" y="0"/>
              <a:ext cx="1270000" cy="1270000"/>
            </a:xfrm>
            <a:prstGeom prst="roundRect">
              <a:avLst>
                <a:gd name="adj" fmla="val 15000"/>
              </a:avLst>
            </a:prstGeom>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p:spPr>
          <p:txBody>
            <a:bodyPr wrap="square" lIns="50800" tIns="50800" rIns="50800" bIns="50800" numCol="1" anchor="ctr">
              <a:noAutofit/>
            </a:bodyPr>
            <a:lstStyle/>
            <a:p>
              <a:pPr>
                <a:defRPr sz="2400">
                  <a:effectLst>
                    <a:outerShdw sx="100000" sy="100000" kx="0" ky="0" algn="b" rotWithShape="0" blurRad="25400" dist="23998" dir="2700000">
                      <a:srgbClr val="000000">
                        <a:alpha val="31033"/>
                      </a:srgbClr>
                    </a:outerShdw>
                  </a:effectLst>
                  <a:latin typeface="Gill Sans"/>
                  <a:ea typeface="Gill Sans"/>
                  <a:cs typeface="Gill Sans"/>
                  <a:sym typeface="Gill Sans"/>
                </a:defRPr>
              </a:pPr>
            </a:p>
          </p:txBody>
        </p:sp>
        <p:sp>
          <p:nvSpPr>
            <p:cNvPr id="161" name="L’enfer"/>
            <p:cNvSpPr txBox="1"/>
            <p:nvPr/>
          </p:nvSpPr>
          <p:spPr>
            <a:xfrm>
              <a:off x="55796" y="406399"/>
              <a:ext cx="1158408" cy="4572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sz="2400">
                  <a:effectLst>
                    <a:outerShdw sx="100000" sy="100000" kx="0" ky="0" algn="b" rotWithShape="0" blurRad="25400" dist="23998" dir="2700000">
                      <a:srgbClr val="000000">
                        <a:alpha val="31033"/>
                      </a:srgbClr>
                    </a:outerShdw>
                  </a:effectLst>
                  <a:latin typeface="Gill Sans"/>
                  <a:ea typeface="Gill Sans"/>
                  <a:cs typeface="Gill Sans"/>
                  <a:sym typeface="Gill Sans"/>
                </a:defRPr>
              </a:lvl1pPr>
            </a:lstStyle>
            <a:p>
              <a:pPr/>
              <a:r>
                <a:t>L’enfer</a:t>
              </a:r>
            </a:p>
          </p:txBody>
        </p:sp>
      </p:grpSp>
      <p:grpSp>
        <p:nvGrpSpPr>
          <p:cNvPr id="165" name="L’état éternel"/>
          <p:cNvGrpSpPr/>
          <p:nvPr/>
        </p:nvGrpSpPr>
        <p:grpSpPr>
          <a:xfrm>
            <a:off x="10985500" y="4165600"/>
            <a:ext cx="1270000" cy="1270000"/>
            <a:chOff x="0" y="0"/>
            <a:chExt cx="1270000" cy="1270000"/>
          </a:xfrm>
        </p:grpSpPr>
        <p:sp>
          <p:nvSpPr>
            <p:cNvPr id="163" name="Rectangle aux angles arrondis"/>
            <p:cNvSpPr/>
            <p:nvPr/>
          </p:nvSpPr>
          <p:spPr>
            <a:xfrm>
              <a:off x="0" y="0"/>
              <a:ext cx="1270000" cy="1270000"/>
            </a:xfrm>
            <a:prstGeom prst="roundRect">
              <a:avLst>
                <a:gd name="adj" fmla="val 15000"/>
              </a:avLst>
            </a:prstGeom>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p:spPr>
          <p:txBody>
            <a:bodyPr wrap="square" lIns="50800" tIns="50800" rIns="50800" bIns="50800" numCol="1" anchor="ctr">
              <a:noAutofit/>
            </a:bodyPr>
            <a:lstStyle/>
            <a:p>
              <a:pPr>
                <a:defRPr sz="2400">
                  <a:effectLst>
                    <a:outerShdw sx="100000" sy="100000" kx="0" ky="0" algn="b" rotWithShape="0" blurRad="25400" dist="23998" dir="2700000">
                      <a:srgbClr val="000000">
                        <a:alpha val="31033"/>
                      </a:srgbClr>
                    </a:outerShdw>
                  </a:effectLst>
                  <a:latin typeface="Gill Sans"/>
                  <a:ea typeface="Gill Sans"/>
                  <a:cs typeface="Gill Sans"/>
                  <a:sym typeface="Gill Sans"/>
                </a:defRPr>
              </a:pPr>
            </a:p>
          </p:txBody>
        </p:sp>
        <p:sp>
          <p:nvSpPr>
            <p:cNvPr id="164" name="L’état éternel"/>
            <p:cNvSpPr txBox="1"/>
            <p:nvPr/>
          </p:nvSpPr>
          <p:spPr>
            <a:xfrm>
              <a:off x="55796" y="228599"/>
              <a:ext cx="1158408" cy="8128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sz="2400">
                  <a:effectLst>
                    <a:outerShdw sx="100000" sy="100000" kx="0" ky="0" algn="b" rotWithShape="0" blurRad="25400" dist="23998" dir="2700000">
                      <a:srgbClr val="000000">
                        <a:alpha val="31033"/>
                      </a:srgbClr>
                    </a:outerShdw>
                  </a:effectLst>
                  <a:latin typeface="Gill Sans"/>
                  <a:ea typeface="Gill Sans"/>
                  <a:cs typeface="Gill Sans"/>
                  <a:sym typeface="Gill Sans"/>
                </a:defRPr>
              </a:lvl1pPr>
            </a:lstStyle>
            <a:p>
              <a:pPr/>
              <a:r>
                <a:t>L’état éternel</a:t>
              </a:r>
            </a:p>
          </p:txBody>
        </p:sp>
      </p:grpSp>
      <p:grpSp>
        <p:nvGrpSpPr>
          <p:cNvPr id="168" name="JD"/>
          <p:cNvGrpSpPr/>
          <p:nvPr/>
        </p:nvGrpSpPr>
        <p:grpSpPr>
          <a:xfrm>
            <a:off x="9880599" y="4698999"/>
            <a:ext cx="1270001" cy="1270001"/>
            <a:chOff x="0" y="0"/>
            <a:chExt cx="1270000" cy="1270000"/>
          </a:xfrm>
        </p:grpSpPr>
        <p:sp>
          <p:nvSpPr>
            <p:cNvPr id="166" name="Triangle"/>
            <p:cNvSpPr/>
            <p:nvPr/>
          </p:nvSpPr>
          <p:spPr>
            <a:xfrm>
              <a:off x="-1" y="-1"/>
              <a:ext cx="1270001" cy="1270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lnTo>
                    <a:pt x="21600" y="21600"/>
                  </a:lnTo>
                  <a:lnTo>
                    <a:pt x="0" y="21600"/>
                  </a:lnTo>
                  <a:close/>
                </a:path>
              </a:pathLst>
            </a:custGeom>
            <a:solidFill>
              <a:srgbClr val="D45854"/>
            </a:solidFill>
            <a:ln w="12700" cap="flat">
              <a:noFill/>
              <a:miter lim="400000"/>
            </a:ln>
            <a:effectLst>
              <a:outerShdw sx="100000" sy="100000" kx="0" ky="0" algn="b" rotWithShape="0" blurRad="76200" dist="0" dir="18900000">
                <a:srgbClr val="000000">
                  <a:alpha val="80000"/>
                </a:srgbClr>
              </a:outerShdw>
            </a:effectLst>
          </p:spPr>
          <p:txBody>
            <a:bodyPr wrap="square" lIns="50800" tIns="50800" rIns="50800" bIns="50800" numCol="1" anchor="ctr">
              <a:noAutofit/>
            </a:bodyPr>
            <a:lstStyle/>
            <a:p>
              <a:pPr>
                <a:defRPr sz="2400">
                  <a:effectLst>
                    <a:outerShdw sx="100000" sy="100000" kx="0" ky="0" algn="b" rotWithShape="0" blurRad="25400" dist="23998" dir="2700000">
                      <a:srgbClr val="000000">
                        <a:alpha val="31033"/>
                      </a:srgbClr>
                    </a:outerShdw>
                  </a:effectLst>
                  <a:latin typeface="Gill Sans"/>
                  <a:ea typeface="Gill Sans"/>
                  <a:cs typeface="Gill Sans"/>
                  <a:sym typeface="Gill Sans"/>
                </a:defRPr>
              </a:pPr>
            </a:p>
          </p:txBody>
        </p:sp>
        <p:sp>
          <p:nvSpPr>
            <p:cNvPr id="167" name="JD"/>
            <p:cNvSpPr txBox="1"/>
            <p:nvPr/>
          </p:nvSpPr>
          <p:spPr>
            <a:xfrm>
              <a:off x="0" y="406399"/>
              <a:ext cx="1270000" cy="4572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sz="2400">
                  <a:effectLst>
                    <a:outerShdw sx="100000" sy="100000" kx="0" ky="0" algn="b" rotWithShape="0" blurRad="25400" dist="23998" dir="2700000">
                      <a:srgbClr val="000000">
                        <a:alpha val="31033"/>
                      </a:srgbClr>
                    </a:outerShdw>
                  </a:effectLst>
                  <a:latin typeface="Gill Sans"/>
                  <a:ea typeface="Gill Sans"/>
                  <a:cs typeface="Gill Sans"/>
                  <a:sym typeface="Gill Sans"/>
                </a:defRPr>
              </a:lvl1pPr>
            </a:lstStyle>
            <a:p>
              <a:pPr/>
              <a:r>
                <a:t>JD</a:t>
              </a:r>
            </a:p>
          </p:txBody>
        </p:sp>
      </p:grpSp>
      <p:grpSp>
        <p:nvGrpSpPr>
          <p:cNvPr id="171" name="TC"/>
          <p:cNvGrpSpPr/>
          <p:nvPr/>
        </p:nvGrpSpPr>
        <p:grpSpPr>
          <a:xfrm>
            <a:off x="7741988" y="4991099"/>
            <a:ext cx="1270002" cy="1270001"/>
            <a:chOff x="0" y="0"/>
            <a:chExt cx="1270001" cy="1270000"/>
          </a:xfrm>
        </p:grpSpPr>
        <p:sp>
          <p:nvSpPr>
            <p:cNvPr id="169" name="Triangle"/>
            <p:cNvSpPr/>
            <p:nvPr/>
          </p:nvSpPr>
          <p:spPr>
            <a:xfrm>
              <a:off x="-1" y="-1"/>
              <a:ext cx="1270002" cy="1270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lnTo>
                    <a:pt x="21600" y="21600"/>
                  </a:lnTo>
                  <a:lnTo>
                    <a:pt x="0" y="21600"/>
                  </a:lnTo>
                  <a:close/>
                </a:path>
              </a:pathLst>
            </a:custGeom>
            <a:solidFill>
              <a:srgbClr val="D45854"/>
            </a:solidFill>
            <a:ln w="12700" cap="flat">
              <a:noFill/>
              <a:miter lim="400000"/>
            </a:ln>
            <a:effectLst>
              <a:outerShdw sx="100000" sy="100000" kx="0" ky="0" algn="b" rotWithShape="0" blurRad="76200" dist="0" dir="18900000">
                <a:srgbClr val="000000">
                  <a:alpha val="80000"/>
                </a:srgbClr>
              </a:outerShdw>
            </a:effectLst>
          </p:spPr>
          <p:txBody>
            <a:bodyPr wrap="square" lIns="50800" tIns="50800" rIns="50800" bIns="50800" numCol="1" anchor="ctr">
              <a:noAutofit/>
            </a:bodyPr>
            <a:lstStyle/>
            <a:p>
              <a:pPr>
                <a:defRPr sz="2400">
                  <a:effectLst>
                    <a:outerShdw sx="100000" sy="100000" kx="0" ky="0" algn="b" rotWithShape="0" blurRad="25400" dist="23998" dir="2700000">
                      <a:srgbClr val="000000">
                        <a:alpha val="31033"/>
                      </a:srgbClr>
                    </a:outerShdw>
                  </a:effectLst>
                  <a:latin typeface="Gill Sans"/>
                  <a:ea typeface="Gill Sans"/>
                  <a:cs typeface="Gill Sans"/>
                  <a:sym typeface="Gill Sans"/>
                </a:defRPr>
              </a:pPr>
            </a:p>
          </p:txBody>
        </p:sp>
        <p:sp>
          <p:nvSpPr>
            <p:cNvPr id="170" name="TC"/>
            <p:cNvSpPr txBox="1"/>
            <p:nvPr/>
          </p:nvSpPr>
          <p:spPr>
            <a:xfrm>
              <a:off x="-1" y="406399"/>
              <a:ext cx="1270003" cy="4572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sz="2400">
                  <a:effectLst>
                    <a:outerShdw sx="100000" sy="100000" kx="0" ky="0" algn="b" rotWithShape="0" blurRad="25400" dist="23998" dir="2700000">
                      <a:srgbClr val="000000">
                        <a:alpha val="31033"/>
                      </a:srgbClr>
                    </a:outerShdw>
                  </a:effectLst>
                  <a:latin typeface="Gill Sans"/>
                  <a:ea typeface="Gill Sans"/>
                  <a:cs typeface="Gill Sans"/>
                  <a:sym typeface="Gill Sans"/>
                </a:defRPr>
              </a:lvl1pPr>
            </a:lstStyle>
            <a:p>
              <a:pPr/>
              <a:r>
                <a:t>TC</a:t>
              </a:r>
            </a:p>
          </p:txBody>
        </p:sp>
      </p:grpSp>
      <p:sp>
        <p:nvSpPr>
          <p:cNvPr id="172" name="Les morts sont dans l’au-delà, monde invisible"/>
          <p:cNvSpPr txBox="1"/>
          <p:nvPr/>
        </p:nvSpPr>
        <p:spPr>
          <a:xfrm>
            <a:off x="494233" y="7391399"/>
            <a:ext cx="2592934" cy="124742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ts val="3000"/>
              </a:lnSpc>
              <a:defRPr sz="2700">
                <a:latin typeface="Gill Sans"/>
                <a:ea typeface="Gill Sans"/>
                <a:cs typeface="Gill Sans"/>
                <a:sym typeface="Gill Sans"/>
              </a:defRPr>
            </a:pPr>
            <a:r>
              <a:t>Les morts sont dans </a:t>
            </a:r>
            <a:r>
              <a:rPr b="1"/>
              <a:t>l’au-delà</a:t>
            </a:r>
            <a:r>
              <a:t>, monde invisible</a:t>
            </a:r>
          </a:p>
        </p:txBody>
      </p:sp>
      <p:grpSp>
        <p:nvGrpSpPr>
          <p:cNvPr id="175" name="EE"/>
          <p:cNvGrpSpPr/>
          <p:nvPr/>
        </p:nvGrpSpPr>
        <p:grpSpPr>
          <a:xfrm>
            <a:off x="3101539" y="4698999"/>
            <a:ext cx="1270002" cy="1270001"/>
            <a:chOff x="0" y="0"/>
            <a:chExt cx="1270001" cy="1270000"/>
          </a:xfrm>
        </p:grpSpPr>
        <p:sp>
          <p:nvSpPr>
            <p:cNvPr id="173" name="Triangle"/>
            <p:cNvSpPr/>
            <p:nvPr/>
          </p:nvSpPr>
          <p:spPr>
            <a:xfrm>
              <a:off x="-1" y="-1"/>
              <a:ext cx="1270002" cy="1270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lnTo>
                    <a:pt x="21600" y="21600"/>
                  </a:lnTo>
                  <a:lnTo>
                    <a:pt x="0" y="21600"/>
                  </a:lnTo>
                  <a:close/>
                </a:path>
              </a:pathLst>
            </a:custGeom>
            <a:solidFill>
              <a:srgbClr val="D45854"/>
            </a:solidFill>
            <a:ln w="12700" cap="flat">
              <a:noFill/>
              <a:miter lim="400000"/>
            </a:ln>
            <a:effectLst>
              <a:outerShdw sx="100000" sy="100000" kx="0" ky="0" algn="b" rotWithShape="0" blurRad="76200" dist="0" dir="18900000">
                <a:srgbClr val="000000">
                  <a:alpha val="80000"/>
                </a:srgbClr>
              </a:outerShdw>
            </a:effectLst>
          </p:spPr>
          <p:txBody>
            <a:bodyPr wrap="square" lIns="50800" tIns="50800" rIns="50800" bIns="50800" numCol="1" anchor="ctr">
              <a:noAutofit/>
            </a:bodyPr>
            <a:lstStyle/>
            <a:p>
              <a:pPr>
                <a:defRPr sz="2400">
                  <a:effectLst>
                    <a:outerShdw sx="100000" sy="100000" kx="0" ky="0" algn="b" rotWithShape="0" blurRad="25400" dist="23998" dir="2700000">
                      <a:srgbClr val="000000">
                        <a:alpha val="31033"/>
                      </a:srgbClr>
                    </a:outerShdw>
                  </a:effectLst>
                  <a:latin typeface="Gill Sans"/>
                  <a:ea typeface="Gill Sans"/>
                  <a:cs typeface="Gill Sans"/>
                  <a:sym typeface="Gill Sans"/>
                </a:defRPr>
              </a:pPr>
            </a:p>
          </p:txBody>
        </p:sp>
        <p:sp>
          <p:nvSpPr>
            <p:cNvPr id="174" name="EE"/>
            <p:cNvSpPr txBox="1"/>
            <p:nvPr/>
          </p:nvSpPr>
          <p:spPr>
            <a:xfrm>
              <a:off x="-1" y="406399"/>
              <a:ext cx="1270003" cy="4572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sz="2400">
                  <a:effectLst>
                    <a:outerShdw sx="100000" sy="100000" kx="0" ky="0" algn="b" rotWithShape="0" blurRad="25400" dist="23998" dir="2700000">
                      <a:srgbClr val="000000">
                        <a:alpha val="31033"/>
                      </a:srgbClr>
                    </a:outerShdw>
                  </a:effectLst>
                  <a:latin typeface="Gill Sans"/>
                  <a:ea typeface="Gill Sans"/>
                  <a:cs typeface="Gill Sans"/>
                  <a:sym typeface="Gill Sans"/>
                </a:defRPr>
              </a:lvl1pPr>
            </a:lstStyle>
            <a:p>
              <a:pPr/>
              <a:r>
                <a:t>EE</a:t>
              </a:r>
            </a:p>
          </p:txBody>
        </p:sp>
      </p:grpSp>
      <p:sp>
        <p:nvSpPr>
          <p:cNvPr id="176" name="Les impies souffriront de l’au-delà de l’antichrist, monde laïc et despotique. Les chrétiens n’y seront pas"/>
          <p:cNvSpPr txBox="1"/>
          <p:nvPr/>
        </p:nvSpPr>
        <p:spPr>
          <a:xfrm>
            <a:off x="3281088" y="2567867"/>
            <a:ext cx="3258544" cy="239042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ts val="3000"/>
              </a:lnSpc>
              <a:defRPr sz="2700">
                <a:latin typeface="Gill Sans"/>
                <a:ea typeface="Gill Sans"/>
                <a:cs typeface="Gill Sans"/>
                <a:sym typeface="Gill Sans"/>
              </a:defRPr>
            </a:pPr>
            <a:r>
              <a:t>Les impies souffriront de </a:t>
            </a:r>
            <a:r>
              <a:rPr b="1"/>
              <a:t>l’au-delà de l’antichrist</a:t>
            </a:r>
            <a:r>
              <a:t>, monde laïc et despotique.</a:t>
            </a:r>
            <a:br/>
            <a:r>
              <a:t>Les chrétiens n’y seront pas</a:t>
            </a:r>
          </a:p>
        </p:txBody>
      </p:sp>
      <p:sp>
        <p:nvSpPr>
          <p:cNvPr id="177" name="Les chrétiens recevront des récompenses dans l’au-delà du Christ.…"/>
          <p:cNvSpPr txBox="1"/>
          <p:nvPr/>
        </p:nvSpPr>
        <p:spPr>
          <a:xfrm>
            <a:off x="6747718" y="6441875"/>
            <a:ext cx="3258544" cy="238164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ts val="3000"/>
              </a:lnSpc>
              <a:defRPr sz="2400">
                <a:latin typeface="Gill Sans"/>
                <a:ea typeface="Gill Sans"/>
                <a:cs typeface="Gill Sans"/>
                <a:sym typeface="Gill Sans"/>
              </a:defRPr>
            </a:pPr>
            <a:r>
              <a:t>Les chrétiens recevront des récompenses dans </a:t>
            </a:r>
            <a:r>
              <a:rPr b="1"/>
              <a:t>l’au-delà du Christ</a:t>
            </a:r>
            <a:r>
              <a:t>. </a:t>
            </a:r>
          </a:p>
          <a:p>
            <a:pPr>
              <a:lnSpc>
                <a:spcPts val="3000"/>
              </a:lnSpc>
              <a:defRPr sz="2400">
                <a:latin typeface="Gill Sans"/>
                <a:ea typeface="Gill Sans"/>
                <a:cs typeface="Gill Sans"/>
                <a:sym typeface="Gill Sans"/>
              </a:defRPr>
            </a:pPr>
            <a:r>
              <a:t>Les nations apprendront à vivre par l’exemple d’Israël.</a:t>
            </a:r>
          </a:p>
        </p:txBody>
      </p:sp>
      <p:sp>
        <p:nvSpPr>
          <p:cNvPr id="178" name="Une éternité de félicité dans l’au-delà de Dieu pour ses enfants"/>
          <p:cNvSpPr txBox="1"/>
          <p:nvPr/>
        </p:nvSpPr>
        <p:spPr>
          <a:xfrm>
            <a:off x="10469091" y="7411863"/>
            <a:ext cx="2302819" cy="200942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ts val="3000"/>
              </a:lnSpc>
              <a:defRPr sz="2700">
                <a:latin typeface="Gill Sans"/>
                <a:ea typeface="Gill Sans"/>
                <a:cs typeface="Gill Sans"/>
                <a:sym typeface="Gill Sans"/>
              </a:defRPr>
            </a:pPr>
            <a:r>
              <a:t>Une éternité de félicité dans </a:t>
            </a:r>
            <a:r>
              <a:rPr b="1"/>
              <a:t>l’au-delà de Dieu</a:t>
            </a:r>
            <a:r>
              <a:t> pour ses enfants</a:t>
            </a:r>
          </a:p>
        </p:txBody>
      </p:sp>
      <p:sp>
        <p:nvSpPr>
          <p:cNvPr id="179" name="Essai de"/>
          <p:cNvSpPr txBox="1"/>
          <p:nvPr/>
        </p:nvSpPr>
        <p:spPr>
          <a:xfrm>
            <a:off x="1319732" y="607434"/>
            <a:ext cx="2811813" cy="51739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ts val="3000"/>
              </a:lnSpc>
              <a:defRPr i="1">
                <a:latin typeface="Gill Sans"/>
                <a:ea typeface="Gill Sans"/>
                <a:cs typeface="Gill Sans"/>
                <a:sym typeface="Gill Sans"/>
              </a:defRPr>
            </a:lvl1pPr>
          </a:lstStyle>
          <a:p>
            <a:pPr/>
            <a:r>
              <a:t>Essai de</a:t>
            </a:r>
          </a:p>
        </p:txBody>
      </p:sp>
      <p:grpSp>
        <p:nvGrpSpPr>
          <p:cNvPr id="182" name="EE"/>
          <p:cNvGrpSpPr/>
          <p:nvPr/>
        </p:nvGrpSpPr>
        <p:grpSpPr>
          <a:xfrm>
            <a:off x="5603377" y="4364837"/>
            <a:ext cx="1270002" cy="1270001"/>
            <a:chOff x="0" y="0"/>
            <a:chExt cx="1270001" cy="1270000"/>
          </a:xfrm>
        </p:grpSpPr>
        <p:sp>
          <p:nvSpPr>
            <p:cNvPr id="180" name="Triangle"/>
            <p:cNvSpPr/>
            <p:nvPr/>
          </p:nvSpPr>
          <p:spPr>
            <a:xfrm>
              <a:off x="-1" y="-1"/>
              <a:ext cx="1270002" cy="1270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lnTo>
                    <a:pt x="21600" y="21600"/>
                  </a:lnTo>
                  <a:lnTo>
                    <a:pt x="0" y="21600"/>
                  </a:lnTo>
                  <a:close/>
                </a:path>
              </a:pathLst>
            </a:custGeom>
            <a:solidFill>
              <a:srgbClr val="D45854"/>
            </a:solidFill>
            <a:ln w="12700" cap="flat">
              <a:noFill/>
              <a:miter lim="400000"/>
            </a:ln>
            <a:effectLst>
              <a:outerShdw sx="100000" sy="100000" kx="0" ky="0" algn="b" rotWithShape="0" blurRad="76200" dist="0" dir="18900000">
                <a:srgbClr val="000000">
                  <a:alpha val="80000"/>
                </a:srgbClr>
              </a:outerShdw>
            </a:effectLst>
          </p:spPr>
          <p:txBody>
            <a:bodyPr wrap="square" lIns="50800" tIns="50800" rIns="50800" bIns="50800" numCol="1" anchor="ctr">
              <a:noAutofit/>
            </a:bodyPr>
            <a:lstStyle/>
            <a:p>
              <a:pPr>
                <a:defRPr sz="2400">
                  <a:effectLst>
                    <a:outerShdw sx="100000" sy="100000" kx="0" ky="0" algn="b" rotWithShape="0" blurRad="25400" dist="23998" dir="2700000">
                      <a:srgbClr val="000000">
                        <a:alpha val="31033"/>
                      </a:srgbClr>
                    </a:outerShdw>
                  </a:effectLst>
                  <a:latin typeface="Gill Sans"/>
                  <a:ea typeface="Gill Sans"/>
                  <a:cs typeface="Gill Sans"/>
                  <a:sym typeface="Gill Sans"/>
                </a:defRPr>
              </a:pPr>
            </a:p>
          </p:txBody>
        </p:sp>
        <p:sp>
          <p:nvSpPr>
            <p:cNvPr id="181" name="AC"/>
            <p:cNvSpPr txBox="1"/>
            <p:nvPr/>
          </p:nvSpPr>
          <p:spPr>
            <a:xfrm>
              <a:off x="-1" y="406399"/>
              <a:ext cx="1270003" cy="4572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sz="2400">
                  <a:effectLst>
                    <a:outerShdw sx="100000" sy="100000" kx="0" ky="0" algn="b" rotWithShape="0" blurRad="25400" dist="23998" dir="2700000">
                      <a:srgbClr val="000000">
                        <a:alpha val="31033"/>
                      </a:srgbClr>
                    </a:outerShdw>
                  </a:effectLst>
                  <a:latin typeface="Gill Sans"/>
                  <a:ea typeface="Gill Sans"/>
                  <a:cs typeface="Gill Sans"/>
                  <a:sym typeface="Gill Sans"/>
                </a:defRPr>
              </a:lvl1pPr>
            </a:lstStyle>
            <a:p>
              <a:pPr/>
              <a:r>
                <a:t>AC</a:t>
              </a:r>
            </a:p>
          </p:txBody>
        </p:sp>
      </p:grpSp>
    </p:spTree>
  </p:cSld>
  <p:clrMapOvr>
    <a:masterClrMapping/>
  </p:clrMapOvr>
  <mc:AlternateContent xmlns:mc="http://schemas.openxmlformats.org/markup-compatibility/2006">
    <mc:Choice xmlns:p14="http://schemas.microsoft.com/office/powerpoint/2010/main" Requires="p14">
      <p:transition spd="med" advClick="1" p14:dur="1000">
        <p14:flip dir="r"/>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7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17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17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17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78" grpId="4"/>
      <p:bldP build="whole" bldLvl="1" animBg="1" rev="0" advAuto="0" spid="177" grpId="3"/>
      <p:bldP build="whole" bldLvl="1" animBg="1" rev="0" advAuto="0" spid="172" grpId="1"/>
      <p:bldP build="whole" bldLvl="1" animBg="1" rev="0" advAuto="0" spid="176" grpId="2"/>
    </p:bldLst>
  </p:timing>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4" name="Les au-delà et leurs enjeux"/>
          <p:cNvSpPr txBox="1"/>
          <p:nvPr>
            <p:ph type="title"/>
          </p:nvPr>
        </p:nvSpPr>
        <p:spPr>
          <a:xfrm>
            <a:off x="952500" y="63500"/>
            <a:ext cx="11099800" cy="2120900"/>
          </a:xfrm>
          <a:prstGeom prst="rect">
            <a:avLst/>
          </a:prstGeom>
        </p:spPr>
        <p:txBody>
          <a:bodyPr/>
          <a:lstStyle/>
          <a:p>
            <a:pPr>
              <a:defRPr>
                <a:latin typeface="Gill Sans"/>
                <a:ea typeface="Gill Sans"/>
                <a:cs typeface="Gill Sans"/>
                <a:sym typeface="Gill Sans"/>
              </a:defRPr>
            </a:pPr>
            <a:r>
              <a:t>Les </a:t>
            </a:r>
            <a:r>
              <a:rPr i="1"/>
              <a:t>au-delà</a:t>
            </a:r>
            <a:r>
              <a:t> et leurs enjeux</a:t>
            </a:r>
          </a:p>
        </p:txBody>
      </p:sp>
      <p:grpSp>
        <p:nvGrpSpPr>
          <p:cNvPr id="191" name="Groupe"/>
          <p:cNvGrpSpPr/>
          <p:nvPr/>
        </p:nvGrpSpPr>
        <p:grpSpPr>
          <a:xfrm>
            <a:off x="1804888" y="4394199"/>
            <a:ext cx="1270002" cy="2692401"/>
            <a:chOff x="0" y="0"/>
            <a:chExt cx="1270000" cy="2692400"/>
          </a:xfrm>
        </p:grpSpPr>
        <p:grpSp>
          <p:nvGrpSpPr>
            <p:cNvPr id="187" name="Shéol"/>
            <p:cNvGrpSpPr/>
            <p:nvPr/>
          </p:nvGrpSpPr>
          <p:grpSpPr>
            <a:xfrm>
              <a:off x="0" y="1422400"/>
              <a:ext cx="1270001" cy="1270000"/>
              <a:chOff x="0" y="0"/>
              <a:chExt cx="1270000" cy="1270000"/>
            </a:xfrm>
          </p:grpSpPr>
          <p:sp>
            <p:nvSpPr>
              <p:cNvPr id="185" name="Rectangle aux angles arrondis"/>
              <p:cNvSpPr/>
              <p:nvPr/>
            </p:nvSpPr>
            <p:spPr>
              <a:xfrm>
                <a:off x="0" y="0"/>
                <a:ext cx="1270001" cy="1270000"/>
              </a:xfrm>
              <a:prstGeom prst="roundRect">
                <a:avLst>
                  <a:gd name="adj" fmla="val 15000"/>
                </a:avLst>
              </a:prstGeom>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p:spPr>
            <p:txBody>
              <a:bodyPr wrap="square" lIns="50800" tIns="50800" rIns="50800" bIns="50800" numCol="1" anchor="ctr">
                <a:noAutofit/>
              </a:bodyPr>
              <a:lstStyle/>
              <a:p>
                <a:pPr>
                  <a:defRPr sz="2400">
                    <a:effectLst>
                      <a:outerShdw sx="100000" sy="100000" kx="0" ky="0" algn="b" rotWithShape="0" blurRad="25400" dist="23998" dir="2700000">
                        <a:srgbClr val="000000">
                          <a:alpha val="31033"/>
                        </a:srgbClr>
                      </a:outerShdw>
                    </a:effectLst>
                    <a:latin typeface="Gill Sans"/>
                    <a:ea typeface="Gill Sans"/>
                    <a:cs typeface="Gill Sans"/>
                    <a:sym typeface="Gill Sans"/>
                  </a:defRPr>
                </a:pPr>
              </a:p>
            </p:txBody>
          </p:sp>
          <p:sp>
            <p:nvSpPr>
              <p:cNvPr id="186" name="Shéol"/>
              <p:cNvSpPr txBox="1"/>
              <p:nvPr/>
            </p:nvSpPr>
            <p:spPr>
              <a:xfrm>
                <a:off x="55795" y="406399"/>
                <a:ext cx="1158411" cy="4572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sz="2400">
                    <a:effectLst>
                      <a:outerShdw sx="100000" sy="100000" kx="0" ky="0" algn="b" rotWithShape="0" blurRad="25400" dist="23998" dir="2700000">
                        <a:srgbClr val="000000">
                          <a:alpha val="31033"/>
                        </a:srgbClr>
                      </a:outerShdw>
                    </a:effectLst>
                    <a:latin typeface="Gill Sans"/>
                    <a:ea typeface="Gill Sans"/>
                    <a:cs typeface="Gill Sans"/>
                    <a:sym typeface="Gill Sans"/>
                  </a:defRPr>
                </a:lvl1pPr>
              </a:lstStyle>
              <a:p>
                <a:pPr/>
                <a:r>
                  <a:t>Shéol</a:t>
                </a:r>
              </a:p>
            </p:txBody>
          </p:sp>
        </p:grpSp>
        <p:grpSp>
          <p:nvGrpSpPr>
            <p:cNvPr id="190" name="Paradis"/>
            <p:cNvGrpSpPr/>
            <p:nvPr/>
          </p:nvGrpSpPr>
          <p:grpSpPr>
            <a:xfrm>
              <a:off x="0" y="-1"/>
              <a:ext cx="1270001" cy="1270001"/>
              <a:chOff x="0" y="0"/>
              <a:chExt cx="1270000" cy="1270000"/>
            </a:xfrm>
          </p:grpSpPr>
          <p:sp>
            <p:nvSpPr>
              <p:cNvPr id="188" name="Rectangle aux angles arrondis"/>
              <p:cNvSpPr/>
              <p:nvPr/>
            </p:nvSpPr>
            <p:spPr>
              <a:xfrm>
                <a:off x="0" y="0"/>
                <a:ext cx="1270001" cy="1270000"/>
              </a:xfrm>
              <a:prstGeom prst="roundRect">
                <a:avLst>
                  <a:gd name="adj" fmla="val 15000"/>
                </a:avLst>
              </a:prstGeom>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p:spPr>
            <p:txBody>
              <a:bodyPr wrap="square" lIns="50800" tIns="50800" rIns="50800" bIns="50800" numCol="1" anchor="ctr">
                <a:noAutofit/>
              </a:bodyPr>
              <a:lstStyle/>
              <a:p>
                <a:pPr>
                  <a:defRPr sz="2400">
                    <a:effectLst>
                      <a:outerShdw sx="100000" sy="100000" kx="0" ky="0" algn="b" rotWithShape="0" blurRad="25400" dist="23998" dir="2700000">
                        <a:srgbClr val="000000">
                          <a:alpha val="31033"/>
                        </a:srgbClr>
                      </a:outerShdw>
                    </a:effectLst>
                    <a:latin typeface="Gill Sans"/>
                    <a:ea typeface="Gill Sans"/>
                    <a:cs typeface="Gill Sans"/>
                    <a:sym typeface="Gill Sans"/>
                  </a:defRPr>
                </a:pPr>
              </a:p>
            </p:txBody>
          </p:sp>
          <p:sp>
            <p:nvSpPr>
              <p:cNvPr id="189" name="Paradis"/>
              <p:cNvSpPr txBox="1"/>
              <p:nvPr/>
            </p:nvSpPr>
            <p:spPr>
              <a:xfrm>
                <a:off x="55795" y="406399"/>
                <a:ext cx="1158411" cy="4572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sz="2400">
                    <a:effectLst>
                      <a:outerShdw sx="100000" sy="100000" kx="0" ky="0" algn="b" rotWithShape="0" blurRad="25400" dist="23998" dir="2700000">
                        <a:srgbClr val="000000">
                          <a:alpha val="31033"/>
                        </a:srgbClr>
                      </a:outerShdw>
                    </a:effectLst>
                    <a:latin typeface="Gill Sans"/>
                    <a:ea typeface="Gill Sans"/>
                    <a:cs typeface="Gill Sans"/>
                    <a:sym typeface="Gill Sans"/>
                  </a:defRPr>
                </a:lvl1pPr>
              </a:lstStyle>
              <a:p>
                <a:pPr/>
                <a:r>
                  <a:t>Paradis</a:t>
                </a:r>
              </a:p>
            </p:txBody>
          </p:sp>
        </p:grpSp>
      </p:grpSp>
      <p:grpSp>
        <p:nvGrpSpPr>
          <p:cNvPr id="196" name="Groupe"/>
          <p:cNvGrpSpPr/>
          <p:nvPr/>
        </p:nvGrpSpPr>
        <p:grpSpPr>
          <a:xfrm>
            <a:off x="3580457" y="2139143"/>
            <a:ext cx="4526114" cy="3880312"/>
            <a:chOff x="0" y="0"/>
            <a:chExt cx="4526112" cy="3880310"/>
          </a:xfrm>
        </p:grpSpPr>
        <p:sp>
          <p:nvSpPr>
            <p:cNvPr id="192" name="Ne pas craindre l’organisation mondiale contre Dieu, ni l’apparition annoncée de l’antichrist, réponse de Dieu à la demande des incrédules (2Th 2.11) Nous ne le verrons pas régner. Il n’y a pas de système politique valable tant que le Christ ne règne pas"/>
            <p:cNvSpPr txBox="1"/>
            <p:nvPr/>
          </p:nvSpPr>
          <p:spPr>
            <a:xfrm>
              <a:off x="0" y="0"/>
              <a:ext cx="4526114" cy="21209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rmAutofit fontScale="100000" lnSpcReduction="0"/>
            </a:bodyPr>
            <a:lstStyle/>
            <a:p>
              <a:pPr algn="l" defTabSz="297940">
                <a:defRPr sz="1900">
                  <a:latin typeface="Gill Sans"/>
                  <a:ea typeface="Gill Sans"/>
                  <a:cs typeface="Gill Sans"/>
                  <a:sym typeface="Gill Sans"/>
                </a:defRPr>
              </a:pPr>
              <a:r>
                <a:t>Ne pas craindre l’organisation mondiale contre Dieu, ni l’apparition annoncée de l’antichrist, réponse de Dieu à la demande des incrédules (2Th 2.11)</a:t>
              </a:r>
              <a:br/>
              <a:r>
                <a:t>Nous ne le verrons pas régner.</a:t>
              </a:r>
              <a:br/>
              <a:r>
                <a:t>Il n’y a pas de système politique valable tant que le Christ ne règne pas !!!</a:t>
              </a:r>
            </a:p>
          </p:txBody>
        </p:sp>
        <p:grpSp>
          <p:nvGrpSpPr>
            <p:cNvPr id="195" name="La grande Tribulation"/>
            <p:cNvGrpSpPr/>
            <p:nvPr/>
          </p:nvGrpSpPr>
          <p:grpSpPr>
            <a:xfrm>
              <a:off x="19074" y="2255057"/>
              <a:ext cx="1952826" cy="1625255"/>
              <a:chOff x="0" y="0"/>
              <a:chExt cx="1952825" cy="1625253"/>
            </a:xfrm>
          </p:grpSpPr>
          <p:sp>
            <p:nvSpPr>
              <p:cNvPr id="193" name="Rectangle aux angles arrondis"/>
              <p:cNvSpPr/>
              <p:nvPr/>
            </p:nvSpPr>
            <p:spPr>
              <a:xfrm>
                <a:off x="0" y="0"/>
                <a:ext cx="1952826" cy="1625254"/>
              </a:xfrm>
              <a:prstGeom prst="roundRect">
                <a:avLst>
                  <a:gd name="adj" fmla="val 15000"/>
                </a:avLst>
              </a:prstGeom>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p:spPr>
            <p:txBody>
              <a:bodyPr wrap="square" lIns="50800" tIns="50800" rIns="50800" bIns="50800" numCol="1" anchor="ctr">
                <a:noAutofit/>
              </a:bodyPr>
              <a:lstStyle/>
              <a:p>
                <a:pPr>
                  <a:defRPr sz="2800">
                    <a:effectLst>
                      <a:outerShdw sx="100000" sy="100000" kx="0" ky="0" algn="b" rotWithShape="0" blurRad="25400" dist="23998" dir="2700000">
                        <a:srgbClr val="000000">
                          <a:alpha val="31033"/>
                        </a:srgbClr>
                      </a:outerShdw>
                    </a:effectLst>
                    <a:latin typeface="Gill Sans"/>
                    <a:ea typeface="Gill Sans"/>
                    <a:cs typeface="Gill Sans"/>
                    <a:sym typeface="Gill Sans"/>
                  </a:defRPr>
                </a:pPr>
              </a:p>
            </p:txBody>
          </p:sp>
          <p:sp>
            <p:nvSpPr>
              <p:cNvPr id="194" name="La grande Tribulation"/>
              <p:cNvSpPr txBox="1"/>
              <p:nvPr/>
            </p:nvSpPr>
            <p:spPr>
              <a:xfrm>
                <a:off x="71403" y="355426"/>
                <a:ext cx="1810019" cy="914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sz="2800">
                    <a:effectLst>
                      <a:outerShdw sx="100000" sy="100000" kx="0" ky="0" algn="b" rotWithShape="0" blurRad="25400" dist="23998" dir="2700000">
                        <a:srgbClr val="000000">
                          <a:alpha val="31033"/>
                        </a:srgbClr>
                      </a:outerShdw>
                    </a:effectLst>
                    <a:latin typeface="Gill Sans"/>
                    <a:ea typeface="Gill Sans"/>
                    <a:cs typeface="Gill Sans"/>
                    <a:sym typeface="Gill Sans"/>
                  </a:defRPr>
                </a:lvl1pPr>
              </a:lstStyle>
              <a:p>
                <a:pPr/>
                <a:r>
                  <a:t>La grande Tribulation</a:t>
                </a:r>
              </a:p>
            </p:txBody>
          </p:sp>
        </p:grpSp>
      </p:grpSp>
      <p:grpSp>
        <p:nvGrpSpPr>
          <p:cNvPr id="203" name="Groupe"/>
          <p:cNvGrpSpPr/>
          <p:nvPr/>
        </p:nvGrpSpPr>
        <p:grpSpPr>
          <a:xfrm>
            <a:off x="5622328" y="4394198"/>
            <a:ext cx="3956946" cy="4603752"/>
            <a:chOff x="0" y="0"/>
            <a:chExt cx="3956944" cy="4603750"/>
          </a:xfrm>
        </p:grpSpPr>
        <p:sp>
          <p:nvSpPr>
            <p:cNvPr id="197" name="Ce que nous faisons aujourd’hui portera ses fruits pendant le règne. La robe de la mariée sera faite de nos bonnes œuvres (Ap 19.8)"/>
            <p:cNvSpPr txBox="1"/>
            <p:nvPr/>
          </p:nvSpPr>
          <p:spPr>
            <a:xfrm>
              <a:off x="-1" y="1713408"/>
              <a:ext cx="3956946" cy="168999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rmAutofit fontScale="100000" lnSpcReduction="0"/>
            </a:bodyPr>
            <a:lstStyle>
              <a:lvl1pPr algn="l">
                <a:defRPr sz="2000">
                  <a:latin typeface="Gill Sans"/>
                  <a:ea typeface="Gill Sans"/>
                  <a:cs typeface="Gill Sans"/>
                  <a:sym typeface="Gill Sans"/>
                </a:defRPr>
              </a:lvl1pPr>
            </a:lstStyle>
            <a:p>
              <a:pPr/>
              <a:r>
                <a:t>Ce que nous faisons aujourd’hui portera ses fruits pendant le règne. La robe de la mariée sera faite de nos bonnes œuvres (Ap 19.8)</a:t>
              </a:r>
            </a:p>
          </p:txBody>
        </p:sp>
        <p:sp>
          <p:nvSpPr>
            <p:cNvPr id="198" name="😀"/>
            <p:cNvSpPr txBox="1"/>
            <p:nvPr/>
          </p:nvSpPr>
          <p:spPr>
            <a:xfrm>
              <a:off x="856642" y="3435350"/>
              <a:ext cx="950170" cy="10795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5900">
                  <a:solidFill>
                    <a:srgbClr val="000000"/>
                  </a:solidFill>
                  <a:latin typeface="Helvetica"/>
                  <a:ea typeface="Helvetica"/>
                  <a:cs typeface="Helvetica"/>
                  <a:sym typeface="Helvetica"/>
                </a:defRPr>
              </a:lvl1pPr>
            </a:lstStyle>
            <a:p>
              <a:pPr/>
              <a:r>
                <a:t>😀</a:t>
              </a:r>
            </a:p>
          </p:txBody>
        </p:sp>
        <p:sp>
          <p:nvSpPr>
            <p:cNvPr id="199" name="😡"/>
            <p:cNvSpPr txBox="1"/>
            <p:nvPr/>
          </p:nvSpPr>
          <p:spPr>
            <a:xfrm>
              <a:off x="1910743" y="3346450"/>
              <a:ext cx="990601" cy="1257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lgn="l"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6900">
                  <a:solidFill>
                    <a:srgbClr val="000000"/>
                  </a:solidFill>
                  <a:latin typeface="Helvetica"/>
                  <a:ea typeface="Helvetica"/>
                  <a:cs typeface="Helvetica"/>
                  <a:sym typeface="Helvetica"/>
                </a:defRPr>
              </a:lvl1pPr>
            </a:lstStyle>
            <a:p>
              <a:pPr/>
              <a:r>
                <a:t>😡</a:t>
              </a:r>
            </a:p>
          </p:txBody>
        </p:sp>
        <p:grpSp>
          <p:nvGrpSpPr>
            <p:cNvPr id="202" name="Règne de 1000 ans"/>
            <p:cNvGrpSpPr/>
            <p:nvPr/>
          </p:nvGrpSpPr>
          <p:grpSpPr>
            <a:xfrm>
              <a:off x="120276" y="-1"/>
              <a:ext cx="3548762" cy="1625255"/>
              <a:chOff x="0" y="0"/>
              <a:chExt cx="3548760" cy="1625253"/>
            </a:xfrm>
          </p:grpSpPr>
          <p:sp>
            <p:nvSpPr>
              <p:cNvPr id="200" name="Rectangle aux angles arrondis"/>
              <p:cNvSpPr/>
              <p:nvPr/>
            </p:nvSpPr>
            <p:spPr>
              <a:xfrm>
                <a:off x="0" y="0"/>
                <a:ext cx="3548761" cy="1625254"/>
              </a:xfrm>
              <a:prstGeom prst="roundRect">
                <a:avLst>
                  <a:gd name="adj" fmla="val 12366"/>
                </a:avLst>
              </a:prstGeom>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p:spPr>
            <p:txBody>
              <a:bodyPr wrap="square" lIns="50800" tIns="50800" rIns="50800" bIns="50800" numCol="1" anchor="ctr">
                <a:noAutofit/>
              </a:bodyPr>
              <a:lstStyle/>
              <a:p>
                <a:pPr>
                  <a:defRPr sz="2900">
                    <a:effectLst>
                      <a:outerShdw sx="100000" sy="100000" kx="0" ky="0" algn="b" rotWithShape="0" blurRad="25400" dist="23998" dir="2700000">
                        <a:srgbClr val="000000">
                          <a:alpha val="31033"/>
                        </a:srgbClr>
                      </a:outerShdw>
                    </a:effectLst>
                    <a:latin typeface="Gill Sans"/>
                    <a:ea typeface="Gill Sans"/>
                    <a:cs typeface="Gill Sans"/>
                    <a:sym typeface="Gill Sans"/>
                  </a:defRPr>
                </a:pPr>
              </a:p>
            </p:txBody>
          </p:sp>
          <p:sp>
            <p:nvSpPr>
              <p:cNvPr id="201" name="Règne de 1000 ans"/>
              <p:cNvSpPr txBox="1"/>
              <p:nvPr/>
            </p:nvSpPr>
            <p:spPr>
              <a:xfrm>
                <a:off x="58865" y="545926"/>
                <a:ext cx="3431030" cy="533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sz="2900">
                    <a:effectLst>
                      <a:outerShdw sx="100000" sy="100000" kx="0" ky="0" algn="b" rotWithShape="0" blurRad="25400" dist="23998" dir="2700000">
                        <a:srgbClr val="000000">
                          <a:alpha val="31033"/>
                        </a:srgbClr>
                      </a:outerShdw>
                    </a:effectLst>
                    <a:latin typeface="Gill Sans"/>
                    <a:ea typeface="Gill Sans"/>
                    <a:cs typeface="Gill Sans"/>
                    <a:sym typeface="Gill Sans"/>
                  </a:defRPr>
                </a:lvl1pPr>
              </a:lstStyle>
              <a:p>
                <a:pPr/>
                <a:r>
                  <a:t>Règne de 1000 ans</a:t>
                </a:r>
              </a:p>
            </p:txBody>
          </p:sp>
        </p:grpSp>
      </p:grpSp>
      <p:grpSp>
        <p:nvGrpSpPr>
          <p:cNvPr id="208" name="Groupe"/>
          <p:cNvGrpSpPr/>
          <p:nvPr/>
        </p:nvGrpSpPr>
        <p:grpSpPr>
          <a:xfrm>
            <a:off x="9139112" y="2979327"/>
            <a:ext cx="1831432" cy="2684874"/>
            <a:chOff x="0" y="0"/>
            <a:chExt cx="1831431" cy="2684872"/>
          </a:xfrm>
        </p:grpSpPr>
        <p:sp>
          <p:nvSpPr>
            <p:cNvPr id="204" name="Ne concerne pas les chrétiens (Ro 8.1)"/>
            <p:cNvSpPr txBox="1"/>
            <p:nvPr/>
          </p:nvSpPr>
          <p:spPr>
            <a:xfrm>
              <a:off x="-1" y="-1"/>
              <a:ext cx="1831433" cy="136793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rmAutofit fontScale="100000" lnSpcReduction="0"/>
            </a:bodyPr>
            <a:lstStyle>
              <a:lvl1pPr algn="l">
                <a:defRPr sz="2000">
                  <a:latin typeface="Gill Sans"/>
                  <a:ea typeface="Gill Sans"/>
                  <a:cs typeface="Gill Sans"/>
                  <a:sym typeface="Gill Sans"/>
                </a:defRPr>
              </a:lvl1pPr>
            </a:lstStyle>
            <a:p>
              <a:pPr/>
              <a:r>
                <a:t>Ne concerne pas les chrétiens (Ro 8.1)</a:t>
              </a:r>
            </a:p>
          </p:txBody>
        </p:sp>
        <p:grpSp>
          <p:nvGrpSpPr>
            <p:cNvPr id="207" name="JD"/>
            <p:cNvGrpSpPr/>
            <p:nvPr/>
          </p:nvGrpSpPr>
          <p:grpSpPr>
            <a:xfrm>
              <a:off x="342503" y="1414871"/>
              <a:ext cx="1270002" cy="1270002"/>
              <a:chOff x="0" y="0"/>
              <a:chExt cx="1270001" cy="1270001"/>
            </a:xfrm>
          </p:grpSpPr>
          <p:sp>
            <p:nvSpPr>
              <p:cNvPr id="205" name="Triangle"/>
              <p:cNvSpPr/>
              <p:nvPr/>
            </p:nvSpPr>
            <p:spPr>
              <a:xfrm>
                <a:off x="-1" y="0"/>
                <a:ext cx="1270003" cy="12700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lnTo>
                      <a:pt x="21600" y="21600"/>
                    </a:lnTo>
                    <a:lnTo>
                      <a:pt x="0" y="21600"/>
                    </a:lnTo>
                    <a:close/>
                  </a:path>
                </a:pathLst>
              </a:custGeom>
              <a:solidFill>
                <a:srgbClr val="D45854"/>
              </a:solidFill>
              <a:ln w="12700" cap="flat">
                <a:noFill/>
                <a:miter lim="400000"/>
              </a:ln>
              <a:effectLst>
                <a:outerShdw sx="100000" sy="100000" kx="0" ky="0" algn="b" rotWithShape="0" blurRad="76200" dist="0" dir="18900000">
                  <a:srgbClr val="000000">
                    <a:alpha val="80000"/>
                  </a:srgbClr>
                </a:outerShdw>
              </a:effectLst>
            </p:spPr>
            <p:txBody>
              <a:bodyPr wrap="square" lIns="50800" tIns="50800" rIns="50800" bIns="50800" numCol="1" anchor="ctr">
                <a:noAutofit/>
              </a:bodyPr>
              <a:lstStyle/>
              <a:p>
                <a:pPr>
                  <a:defRPr sz="2400">
                    <a:effectLst>
                      <a:outerShdw sx="100000" sy="100000" kx="0" ky="0" algn="b" rotWithShape="0" blurRad="25400" dist="23998" dir="2700000">
                        <a:srgbClr val="000000">
                          <a:alpha val="31033"/>
                        </a:srgbClr>
                      </a:outerShdw>
                    </a:effectLst>
                    <a:latin typeface="Gill Sans"/>
                    <a:ea typeface="Gill Sans"/>
                    <a:cs typeface="Gill Sans"/>
                    <a:sym typeface="Gill Sans"/>
                  </a:defRPr>
                </a:pPr>
              </a:p>
            </p:txBody>
          </p:sp>
          <p:sp>
            <p:nvSpPr>
              <p:cNvPr id="206" name="JD"/>
              <p:cNvSpPr txBox="1"/>
              <p:nvPr/>
            </p:nvSpPr>
            <p:spPr>
              <a:xfrm>
                <a:off x="-1" y="406400"/>
                <a:ext cx="1270003" cy="4572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sz="2400">
                    <a:effectLst>
                      <a:outerShdw sx="100000" sy="100000" kx="0" ky="0" algn="b" rotWithShape="0" blurRad="25400" dist="23998" dir="2700000">
                        <a:srgbClr val="000000">
                          <a:alpha val="31033"/>
                        </a:srgbClr>
                      </a:outerShdw>
                    </a:effectLst>
                    <a:latin typeface="Gill Sans"/>
                    <a:ea typeface="Gill Sans"/>
                    <a:cs typeface="Gill Sans"/>
                    <a:sym typeface="Gill Sans"/>
                  </a:defRPr>
                </a:lvl1pPr>
              </a:lstStyle>
              <a:p>
                <a:pPr/>
                <a:r>
                  <a:t>JD</a:t>
                </a:r>
              </a:p>
            </p:txBody>
          </p:sp>
        </p:grpSp>
      </p:grpSp>
      <p:grpSp>
        <p:nvGrpSpPr>
          <p:cNvPr id="213" name="Groupe"/>
          <p:cNvGrpSpPr/>
          <p:nvPr/>
        </p:nvGrpSpPr>
        <p:grpSpPr>
          <a:xfrm>
            <a:off x="118814" y="2900696"/>
            <a:ext cx="2096049" cy="2763505"/>
            <a:chOff x="0" y="0"/>
            <a:chExt cx="2096048" cy="2763503"/>
          </a:xfrm>
        </p:grpSpPr>
        <p:grpSp>
          <p:nvGrpSpPr>
            <p:cNvPr id="211" name="Mort"/>
            <p:cNvGrpSpPr/>
            <p:nvPr/>
          </p:nvGrpSpPr>
          <p:grpSpPr>
            <a:xfrm>
              <a:off x="74711" y="1493502"/>
              <a:ext cx="1270003" cy="1270002"/>
              <a:chOff x="0" y="0"/>
              <a:chExt cx="1270002" cy="1270001"/>
            </a:xfrm>
          </p:grpSpPr>
          <p:sp>
            <p:nvSpPr>
              <p:cNvPr id="209" name="Triangle"/>
              <p:cNvSpPr/>
              <p:nvPr/>
            </p:nvSpPr>
            <p:spPr>
              <a:xfrm>
                <a:off x="-1" y="0"/>
                <a:ext cx="1270004" cy="12700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lnTo>
                      <a:pt x="21600" y="21600"/>
                    </a:lnTo>
                    <a:lnTo>
                      <a:pt x="0" y="21600"/>
                    </a:lnTo>
                    <a:close/>
                  </a:path>
                </a:pathLst>
              </a:custGeom>
              <a:solidFill>
                <a:srgbClr val="D45854"/>
              </a:solidFill>
              <a:ln w="12700" cap="flat">
                <a:noFill/>
                <a:miter lim="400000"/>
              </a:ln>
              <a:effectLst>
                <a:outerShdw sx="100000" sy="100000" kx="0" ky="0" algn="b" rotWithShape="0" blurRad="76200" dist="0" dir="18900000">
                  <a:srgbClr val="000000">
                    <a:alpha val="80000"/>
                  </a:srgbClr>
                </a:outerShdw>
              </a:effectLst>
            </p:spPr>
            <p:txBody>
              <a:bodyPr wrap="square" lIns="50800" tIns="50800" rIns="50800" bIns="50800" numCol="1" anchor="ctr">
                <a:noAutofit/>
              </a:bodyPr>
              <a:lstStyle/>
              <a:p>
                <a:pPr>
                  <a:defRPr sz="2400">
                    <a:effectLst>
                      <a:outerShdw sx="100000" sy="100000" kx="0" ky="0" algn="b" rotWithShape="0" blurRad="25400" dist="23998" dir="2700000">
                        <a:srgbClr val="000000">
                          <a:alpha val="31033"/>
                        </a:srgbClr>
                      </a:outerShdw>
                    </a:effectLst>
                    <a:latin typeface="Gill Sans"/>
                    <a:ea typeface="Gill Sans"/>
                    <a:cs typeface="Gill Sans"/>
                    <a:sym typeface="Gill Sans"/>
                  </a:defRPr>
                </a:pPr>
              </a:p>
            </p:txBody>
          </p:sp>
          <p:sp>
            <p:nvSpPr>
              <p:cNvPr id="210" name="Mort"/>
              <p:cNvSpPr txBox="1"/>
              <p:nvPr/>
            </p:nvSpPr>
            <p:spPr>
              <a:xfrm>
                <a:off x="-1" y="406400"/>
                <a:ext cx="1270004" cy="4572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sz="2400">
                    <a:effectLst>
                      <a:outerShdw sx="100000" sy="100000" kx="0" ky="0" algn="b" rotWithShape="0" blurRad="25400" dist="23998" dir="2700000">
                        <a:srgbClr val="000000">
                          <a:alpha val="31033"/>
                        </a:srgbClr>
                      </a:outerShdw>
                    </a:effectLst>
                    <a:latin typeface="Gill Sans"/>
                    <a:ea typeface="Gill Sans"/>
                    <a:cs typeface="Gill Sans"/>
                    <a:sym typeface="Gill Sans"/>
                  </a:defRPr>
                </a:lvl1pPr>
              </a:lstStyle>
              <a:p>
                <a:pPr/>
                <a:r>
                  <a:t>Mort</a:t>
                </a:r>
              </a:p>
            </p:txBody>
          </p:sp>
        </p:grpSp>
        <p:sp>
          <p:nvSpPr>
            <p:cNvPr id="212" name="La mort est une grâce (Ge 3.22)"/>
            <p:cNvSpPr txBox="1"/>
            <p:nvPr/>
          </p:nvSpPr>
          <p:spPr>
            <a:xfrm>
              <a:off x="0" y="-1"/>
              <a:ext cx="2096049" cy="168999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rmAutofit fontScale="100000" lnSpcReduction="0"/>
            </a:bodyPr>
            <a:lstStyle>
              <a:lvl1pPr algn="l">
                <a:defRPr sz="2000">
                  <a:latin typeface="Gill Sans"/>
                  <a:ea typeface="Gill Sans"/>
                  <a:cs typeface="Gill Sans"/>
                  <a:sym typeface="Gill Sans"/>
                </a:defRPr>
              </a:lvl1pPr>
            </a:lstStyle>
            <a:p>
              <a:pPr/>
              <a:r>
                <a:t>La mort est une grâce (Ge 3.22)</a:t>
              </a:r>
            </a:p>
          </p:txBody>
        </p:sp>
      </p:grpSp>
      <p:grpSp>
        <p:nvGrpSpPr>
          <p:cNvPr id="221" name="Groupe"/>
          <p:cNvGrpSpPr/>
          <p:nvPr/>
        </p:nvGrpSpPr>
        <p:grpSpPr>
          <a:xfrm>
            <a:off x="10802812" y="4394199"/>
            <a:ext cx="1965576" cy="4278736"/>
            <a:chOff x="0" y="0"/>
            <a:chExt cx="1965574" cy="4278734"/>
          </a:xfrm>
        </p:grpSpPr>
        <p:grpSp>
          <p:nvGrpSpPr>
            <p:cNvPr id="216" name="L’enfer"/>
            <p:cNvGrpSpPr/>
            <p:nvPr/>
          </p:nvGrpSpPr>
          <p:grpSpPr>
            <a:xfrm>
              <a:off x="258886" y="1422400"/>
              <a:ext cx="1270002" cy="1270001"/>
              <a:chOff x="0" y="0"/>
              <a:chExt cx="1270001" cy="1270000"/>
            </a:xfrm>
          </p:grpSpPr>
          <p:sp>
            <p:nvSpPr>
              <p:cNvPr id="214" name="Rectangle aux angles arrondis"/>
              <p:cNvSpPr/>
              <p:nvPr/>
            </p:nvSpPr>
            <p:spPr>
              <a:xfrm>
                <a:off x="0" y="0"/>
                <a:ext cx="1270002" cy="1270001"/>
              </a:xfrm>
              <a:prstGeom prst="roundRect">
                <a:avLst>
                  <a:gd name="adj" fmla="val 15000"/>
                </a:avLst>
              </a:prstGeom>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p:spPr>
            <p:txBody>
              <a:bodyPr wrap="square" lIns="50800" tIns="50800" rIns="50800" bIns="50800" numCol="1" anchor="ctr">
                <a:noAutofit/>
              </a:bodyPr>
              <a:lstStyle/>
              <a:p>
                <a:pPr>
                  <a:defRPr sz="2400">
                    <a:effectLst>
                      <a:outerShdw sx="100000" sy="100000" kx="0" ky="0" algn="b" rotWithShape="0" blurRad="25400" dist="23998" dir="2700000">
                        <a:srgbClr val="000000">
                          <a:alpha val="31033"/>
                        </a:srgbClr>
                      </a:outerShdw>
                    </a:effectLst>
                    <a:latin typeface="Gill Sans"/>
                    <a:ea typeface="Gill Sans"/>
                    <a:cs typeface="Gill Sans"/>
                    <a:sym typeface="Gill Sans"/>
                  </a:defRPr>
                </a:pPr>
              </a:p>
            </p:txBody>
          </p:sp>
          <p:sp>
            <p:nvSpPr>
              <p:cNvPr id="215" name="L’enfer"/>
              <p:cNvSpPr txBox="1"/>
              <p:nvPr/>
            </p:nvSpPr>
            <p:spPr>
              <a:xfrm>
                <a:off x="55795" y="406399"/>
                <a:ext cx="1158411" cy="4572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sz="2400">
                    <a:effectLst>
                      <a:outerShdw sx="100000" sy="100000" kx="0" ky="0" algn="b" rotWithShape="0" blurRad="25400" dist="23998" dir="2700000">
                        <a:srgbClr val="000000">
                          <a:alpha val="31033"/>
                        </a:srgbClr>
                      </a:outerShdw>
                    </a:effectLst>
                    <a:latin typeface="Gill Sans"/>
                    <a:ea typeface="Gill Sans"/>
                    <a:cs typeface="Gill Sans"/>
                    <a:sym typeface="Gill Sans"/>
                  </a:defRPr>
                </a:lvl1pPr>
              </a:lstStyle>
              <a:p>
                <a:pPr/>
                <a:r>
                  <a:t>L’enfer</a:t>
                </a:r>
              </a:p>
            </p:txBody>
          </p:sp>
        </p:grpSp>
        <p:grpSp>
          <p:nvGrpSpPr>
            <p:cNvPr id="219" name="L’état éternel"/>
            <p:cNvGrpSpPr/>
            <p:nvPr/>
          </p:nvGrpSpPr>
          <p:grpSpPr>
            <a:xfrm>
              <a:off x="258886" y="-1"/>
              <a:ext cx="1270002" cy="1270002"/>
              <a:chOff x="0" y="0"/>
              <a:chExt cx="1270001" cy="1270000"/>
            </a:xfrm>
          </p:grpSpPr>
          <p:sp>
            <p:nvSpPr>
              <p:cNvPr id="217" name="Rectangle aux angles arrondis"/>
              <p:cNvSpPr/>
              <p:nvPr/>
            </p:nvSpPr>
            <p:spPr>
              <a:xfrm>
                <a:off x="0" y="0"/>
                <a:ext cx="1270002" cy="1270001"/>
              </a:xfrm>
              <a:prstGeom prst="roundRect">
                <a:avLst>
                  <a:gd name="adj" fmla="val 15000"/>
                </a:avLst>
              </a:prstGeom>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p:spPr>
            <p:txBody>
              <a:bodyPr wrap="square" lIns="50800" tIns="50800" rIns="50800" bIns="50800" numCol="1" anchor="ctr">
                <a:noAutofit/>
              </a:bodyPr>
              <a:lstStyle/>
              <a:p>
                <a:pPr>
                  <a:defRPr sz="2400">
                    <a:effectLst>
                      <a:outerShdw sx="100000" sy="100000" kx="0" ky="0" algn="b" rotWithShape="0" blurRad="25400" dist="23998" dir="2700000">
                        <a:srgbClr val="000000">
                          <a:alpha val="31033"/>
                        </a:srgbClr>
                      </a:outerShdw>
                    </a:effectLst>
                    <a:latin typeface="Gill Sans"/>
                    <a:ea typeface="Gill Sans"/>
                    <a:cs typeface="Gill Sans"/>
                    <a:sym typeface="Gill Sans"/>
                  </a:defRPr>
                </a:pPr>
              </a:p>
            </p:txBody>
          </p:sp>
          <p:sp>
            <p:nvSpPr>
              <p:cNvPr id="218" name="L’état éternel"/>
              <p:cNvSpPr txBox="1"/>
              <p:nvPr/>
            </p:nvSpPr>
            <p:spPr>
              <a:xfrm>
                <a:off x="55795" y="228599"/>
                <a:ext cx="1158411" cy="8128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sz="2400">
                    <a:effectLst>
                      <a:outerShdw sx="100000" sy="100000" kx="0" ky="0" algn="b" rotWithShape="0" blurRad="25400" dist="23998" dir="2700000">
                        <a:srgbClr val="000000">
                          <a:alpha val="31033"/>
                        </a:srgbClr>
                      </a:outerShdw>
                    </a:effectLst>
                    <a:latin typeface="Gill Sans"/>
                    <a:ea typeface="Gill Sans"/>
                    <a:cs typeface="Gill Sans"/>
                    <a:sym typeface="Gill Sans"/>
                  </a:defRPr>
                </a:lvl1pPr>
              </a:lstStyle>
              <a:p>
                <a:pPr/>
                <a:r>
                  <a:t>L’état éternel</a:t>
                </a:r>
              </a:p>
            </p:txBody>
          </p:sp>
        </p:grpSp>
        <p:sp>
          <p:nvSpPr>
            <p:cNvPr id="220" name="Dieu nous surprendra certainement, tout ce qu’il fait est glorieux (Ro 9.17)"/>
            <p:cNvSpPr txBox="1"/>
            <p:nvPr/>
          </p:nvSpPr>
          <p:spPr>
            <a:xfrm>
              <a:off x="0" y="2903959"/>
              <a:ext cx="1965576" cy="137477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rmAutofit fontScale="100000" lnSpcReduction="0"/>
            </a:bodyPr>
            <a:lstStyle>
              <a:lvl1pPr algn="l" defTabSz="519937">
                <a:defRPr sz="1700">
                  <a:latin typeface="Gill Sans"/>
                  <a:ea typeface="Gill Sans"/>
                  <a:cs typeface="Gill Sans"/>
                  <a:sym typeface="Gill Sans"/>
                </a:defRPr>
              </a:lvl1pPr>
            </a:lstStyle>
            <a:p>
              <a:pPr/>
              <a:r>
                <a:t>Dieu nous surprendra certainement, tout ce qu’il fait est glorieux (Ro 9.17)</a:t>
              </a:r>
            </a:p>
          </p:txBody>
        </p:sp>
      </p:grpSp>
      <p:sp>
        <p:nvSpPr>
          <p:cNvPr id="222" name="Ne pas chercher à rejoindre nos proches décédés (De 18.11) Se réjouir de ce qu’ils sont arrivés"/>
          <p:cNvSpPr txBox="1"/>
          <p:nvPr>
            <p:ph type="body" sz="quarter" idx="1"/>
          </p:nvPr>
        </p:nvSpPr>
        <p:spPr>
          <a:xfrm>
            <a:off x="741461" y="7315372"/>
            <a:ext cx="3396854" cy="1257302"/>
          </a:xfrm>
          <a:prstGeom prst="rect">
            <a:avLst/>
          </a:prstGeom>
        </p:spPr>
        <p:txBody>
          <a:bodyPr/>
          <a:lstStyle/>
          <a:p>
            <a:pPr marL="0" indent="0" defTabSz="566673">
              <a:spcBef>
                <a:spcPts val="0"/>
              </a:spcBef>
              <a:buSzTx/>
              <a:buNone/>
              <a:defRPr sz="1900">
                <a:latin typeface="Gill Sans"/>
                <a:ea typeface="Gill Sans"/>
                <a:cs typeface="Gill Sans"/>
                <a:sym typeface="Gill Sans"/>
              </a:defRPr>
            </a:pPr>
            <a:r>
              <a:t>Ne pas chercher à rejoindre nos proches décédés (De 18.11)</a:t>
            </a:r>
            <a:br/>
            <a:r>
              <a:t>Se réjouir de ce qu’ils sont arrivés</a:t>
            </a:r>
          </a:p>
        </p:txBody>
      </p:sp>
      <p:grpSp>
        <p:nvGrpSpPr>
          <p:cNvPr id="225" name="TC"/>
          <p:cNvGrpSpPr/>
          <p:nvPr/>
        </p:nvGrpSpPr>
        <p:grpSpPr>
          <a:xfrm>
            <a:off x="7741988" y="4991099"/>
            <a:ext cx="1270002" cy="1270001"/>
            <a:chOff x="0" y="0"/>
            <a:chExt cx="1270001" cy="1270000"/>
          </a:xfrm>
        </p:grpSpPr>
        <p:sp>
          <p:nvSpPr>
            <p:cNvPr id="223" name="Triangle"/>
            <p:cNvSpPr/>
            <p:nvPr/>
          </p:nvSpPr>
          <p:spPr>
            <a:xfrm>
              <a:off x="-1" y="-1"/>
              <a:ext cx="1270002" cy="1270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lnTo>
                    <a:pt x="21600" y="21600"/>
                  </a:lnTo>
                  <a:lnTo>
                    <a:pt x="0" y="21600"/>
                  </a:lnTo>
                  <a:close/>
                </a:path>
              </a:pathLst>
            </a:custGeom>
            <a:solidFill>
              <a:srgbClr val="D45854"/>
            </a:solidFill>
            <a:ln w="12700" cap="flat">
              <a:noFill/>
              <a:miter lim="400000"/>
            </a:ln>
            <a:effectLst>
              <a:outerShdw sx="100000" sy="100000" kx="0" ky="0" algn="b" rotWithShape="0" blurRad="76200" dist="0" dir="18900000">
                <a:srgbClr val="000000">
                  <a:alpha val="80000"/>
                </a:srgbClr>
              </a:outerShdw>
            </a:effectLst>
          </p:spPr>
          <p:txBody>
            <a:bodyPr wrap="square" lIns="50800" tIns="50800" rIns="50800" bIns="50800" numCol="1" anchor="ctr">
              <a:noAutofit/>
            </a:bodyPr>
            <a:lstStyle/>
            <a:p>
              <a:pPr>
                <a:defRPr sz="2400">
                  <a:effectLst>
                    <a:outerShdw sx="100000" sy="100000" kx="0" ky="0" algn="b" rotWithShape="0" blurRad="25400" dist="23998" dir="2700000">
                      <a:srgbClr val="000000">
                        <a:alpha val="31033"/>
                      </a:srgbClr>
                    </a:outerShdw>
                  </a:effectLst>
                  <a:latin typeface="Gill Sans"/>
                  <a:ea typeface="Gill Sans"/>
                  <a:cs typeface="Gill Sans"/>
                  <a:sym typeface="Gill Sans"/>
                </a:defRPr>
              </a:pPr>
            </a:p>
          </p:txBody>
        </p:sp>
        <p:sp>
          <p:nvSpPr>
            <p:cNvPr id="224" name="TC"/>
            <p:cNvSpPr txBox="1"/>
            <p:nvPr/>
          </p:nvSpPr>
          <p:spPr>
            <a:xfrm>
              <a:off x="-1" y="406399"/>
              <a:ext cx="1270003" cy="4572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sz="2400">
                  <a:effectLst>
                    <a:outerShdw sx="100000" sy="100000" kx="0" ky="0" algn="b" rotWithShape="0" blurRad="25400" dist="23998" dir="2700000">
                      <a:srgbClr val="000000">
                        <a:alpha val="31033"/>
                      </a:srgbClr>
                    </a:outerShdw>
                  </a:effectLst>
                  <a:latin typeface="Gill Sans"/>
                  <a:ea typeface="Gill Sans"/>
                  <a:cs typeface="Gill Sans"/>
                  <a:sym typeface="Gill Sans"/>
                </a:defRPr>
              </a:lvl1pPr>
            </a:lstStyle>
            <a:p>
              <a:pPr/>
              <a:r>
                <a:t>TC</a:t>
              </a:r>
            </a:p>
          </p:txBody>
        </p:sp>
      </p:grpSp>
      <p:grpSp>
        <p:nvGrpSpPr>
          <p:cNvPr id="228" name="EE"/>
          <p:cNvGrpSpPr/>
          <p:nvPr/>
        </p:nvGrpSpPr>
        <p:grpSpPr>
          <a:xfrm>
            <a:off x="2689914" y="4991099"/>
            <a:ext cx="1270002" cy="1270001"/>
            <a:chOff x="0" y="0"/>
            <a:chExt cx="1270001" cy="1270000"/>
          </a:xfrm>
        </p:grpSpPr>
        <p:sp>
          <p:nvSpPr>
            <p:cNvPr id="226" name="Triangle"/>
            <p:cNvSpPr/>
            <p:nvPr/>
          </p:nvSpPr>
          <p:spPr>
            <a:xfrm>
              <a:off x="-1" y="-1"/>
              <a:ext cx="1270002" cy="1270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lnTo>
                    <a:pt x="21600" y="21600"/>
                  </a:lnTo>
                  <a:lnTo>
                    <a:pt x="0" y="21600"/>
                  </a:lnTo>
                  <a:close/>
                </a:path>
              </a:pathLst>
            </a:custGeom>
            <a:solidFill>
              <a:srgbClr val="D45854"/>
            </a:solidFill>
            <a:ln w="12700" cap="flat">
              <a:noFill/>
              <a:miter lim="400000"/>
            </a:ln>
            <a:effectLst>
              <a:outerShdw sx="100000" sy="100000" kx="0" ky="0" algn="b" rotWithShape="0" blurRad="76200" dist="0" dir="18900000">
                <a:srgbClr val="000000">
                  <a:alpha val="80000"/>
                </a:srgbClr>
              </a:outerShdw>
            </a:effectLst>
          </p:spPr>
          <p:txBody>
            <a:bodyPr wrap="square" lIns="50800" tIns="50800" rIns="50800" bIns="50800" numCol="1" anchor="ctr">
              <a:noAutofit/>
            </a:bodyPr>
            <a:lstStyle/>
            <a:p>
              <a:pPr>
                <a:defRPr sz="2400">
                  <a:effectLst>
                    <a:outerShdw sx="100000" sy="100000" kx="0" ky="0" algn="b" rotWithShape="0" blurRad="25400" dist="23998" dir="2700000">
                      <a:srgbClr val="000000">
                        <a:alpha val="31033"/>
                      </a:srgbClr>
                    </a:outerShdw>
                  </a:effectLst>
                  <a:latin typeface="Gill Sans"/>
                  <a:ea typeface="Gill Sans"/>
                  <a:cs typeface="Gill Sans"/>
                  <a:sym typeface="Gill Sans"/>
                </a:defRPr>
              </a:pPr>
            </a:p>
          </p:txBody>
        </p:sp>
        <p:sp>
          <p:nvSpPr>
            <p:cNvPr id="227" name="EE"/>
            <p:cNvSpPr txBox="1"/>
            <p:nvPr/>
          </p:nvSpPr>
          <p:spPr>
            <a:xfrm>
              <a:off x="-1" y="406399"/>
              <a:ext cx="1270003" cy="4572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sz="2400">
                  <a:effectLst>
                    <a:outerShdw sx="100000" sy="100000" kx="0" ky="0" algn="b" rotWithShape="0" blurRad="25400" dist="23998" dir="2700000">
                      <a:srgbClr val="000000">
                        <a:alpha val="31033"/>
                      </a:srgbClr>
                    </a:outerShdw>
                  </a:effectLst>
                  <a:latin typeface="Gill Sans"/>
                  <a:ea typeface="Gill Sans"/>
                  <a:cs typeface="Gill Sans"/>
                  <a:sym typeface="Gill Sans"/>
                </a:defRPr>
              </a:lvl1pPr>
            </a:lstStyle>
            <a:p>
              <a:pPr/>
              <a:r>
                <a:t>EE</a:t>
              </a:r>
            </a:p>
          </p:txBody>
        </p:sp>
      </p:gr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20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20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22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13" grpId="1"/>
      <p:bldP build="whole" bldLvl="1" animBg="1" rev="0" advAuto="0" spid="221" grpId="5"/>
      <p:bldP build="whole" bldLvl="1" animBg="1" rev="0" advAuto="0" spid="196" grpId="2"/>
      <p:bldP build="whole" bldLvl="1" animBg="1" rev="0" advAuto="0" spid="203" grpId="3"/>
      <p:bldP build="whole" bldLvl="1" animBg="1" rev="0" advAuto="0" spid="208" grpId="4"/>
    </p:bldLst>
  </p:timing>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0" name="Le tribunal du Christ"/>
          <p:cNvSpPr txBox="1"/>
          <p:nvPr>
            <p:ph type="title"/>
          </p:nvPr>
        </p:nvSpPr>
        <p:spPr>
          <a:xfrm>
            <a:off x="190499" y="723900"/>
            <a:ext cx="8805369" cy="2120900"/>
          </a:xfrm>
          <a:prstGeom prst="rect">
            <a:avLst/>
          </a:prstGeom>
        </p:spPr>
        <p:txBody>
          <a:bodyPr/>
          <a:lstStyle>
            <a:lvl1pPr>
              <a:defRPr>
                <a:latin typeface="Gill Sans"/>
                <a:ea typeface="Gill Sans"/>
                <a:cs typeface="Gill Sans"/>
                <a:sym typeface="Gill Sans"/>
              </a:defRPr>
            </a:lvl1pPr>
          </a:lstStyle>
          <a:p>
            <a:pPr/>
            <a:r>
              <a:t>Le tribunal du Christ</a:t>
            </a:r>
          </a:p>
        </p:txBody>
      </p:sp>
      <p:sp>
        <p:nvSpPr>
          <p:cNvPr id="231" name="Pour rendre compte : Nous comparaîtrons tous devant le tribunal de Dieu. Car il est écrit : Je suis vivant, dit le Seigneur, Tout genou fléchira devant moi, Et toute langue donnera gloire à Dieu. Ainsi chacun de nous rendra compte [à Dieu] pour lui-même "/>
          <p:cNvSpPr txBox="1"/>
          <p:nvPr>
            <p:ph type="body" sz="half" idx="1"/>
          </p:nvPr>
        </p:nvSpPr>
        <p:spPr>
          <a:xfrm>
            <a:off x="952500" y="3390900"/>
            <a:ext cx="7518731" cy="5582923"/>
          </a:xfrm>
          <a:prstGeom prst="rect">
            <a:avLst/>
          </a:prstGeom>
        </p:spPr>
        <p:txBody>
          <a:bodyPr/>
          <a:lstStyle/>
          <a:p>
            <a:pPr marL="0" indent="0" defTabSz="379729">
              <a:spcBef>
                <a:spcPts val="3800"/>
              </a:spcBef>
              <a:buSzTx/>
              <a:buNone/>
              <a:defRPr sz="3700">
                <a:latin typeface="Gill Sans"/>
                <a:ea typeface="Gill Sans"/>
                <a:cs typeface="Gill Sans"/>
                <a:sym typeface="Gill Sans"/>
              </a:defRPr>
            </a:pPr>
            <a:r>
              <a:rPr i="1"/>
              <a:t>Jésus-Christ doit juger les vivants et les morts au moment de son apparition et de son règne</a:t>
            </a:r>
            <a:r>
              <a:t> (2Ti 4.1)</a:t>
            </a:r>
          </a:p>
          <a:p>
            <a:pPr marL="0" indent="0" defTabSz="379729">
              <a:spcBef>
                <a:spcPts val="1000"/>
              </a:spcBef>
              <a:buSzTx/>
              <a:buNone/>
              <a:defRPr sz="3700">
                <a:latin typeface="Gill Sans"/>
                <a:ea typeface="Gill Sans"/>
                <a:cs typeface="Gill Sans"/>
                <a:sym typeface="Gill Sans"/>
              </a:defRPr>
            </a:pPr>
            <a:r>
              <a:rPr i="1"/>
              <a:t>Désormais, la couronne de justice m'est réservée. Le Seigneur, le juste juge, me la remettra ce jour-là, et non seulement à moi, mais aussi à tous ceux qui auront attendu avec amour sa venue</a:t>
            </a:r>
            <a:r>
              <a:t> (2Ti 4.8)</a:t>
            </a:r>
          </a:p>
        </p:txBody>
      </p:sp>
      <p:sp>
        <p:nvSpPr>
          <p:cNvPr id="232" name="Dieu utilisera nos parcours"/>
          <p:cNvSpPr txBox="1"/>
          <p:nvPr/>
        </p:nvSpPr>
        <p:spPr>
          <a:xfrm>
            <a:off x="4276819" y="2297841"/>
            <a:ext cx="6627419" cy="51739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ts val="3000"/>
              </a:lnSpc>
              <a:defRPr i="1">
                <a:latin typeface="Gill Sans"/>
                <a:ea typeface="Gill Sans"/>
                <a:cs typeface="Gill Sans"/>
                <a:sym typeface="Gill Sans"/>
              </a:defRPr>
            </a:lvl1pPr>
          </a:lstStyle>
          <a:p>
            <a:pPr/>
            <a:r>
              <a:t>Généralités</a:t>
            </a:r>
          </a:p>
        </p:txBody>
      </p:sp>
      <p:sp>
        <p:nvSpPr>
          <p:cNvPr id="233" name="Le jugement à son apparition"/>
          <p:cNvSpPr/>
          <p:nvPr/>
        </p:nvSpPr>
        <p:spPr>
          <a:xfrm>
            <a:off x="8623413" y="3541395"/>
            <a:ext cx="3860801" cy="1270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776" y="0"/>
                </a:moveTo>
                <a:cubicBezTo>
                  <a:pt x="1580" y="0"/>
                  <a:pt x="1421" y="484"/>
                  <a:pt x="1421" y="1080"/>
                </a:cubicBezTo>
                <a:lnTo>
                  <a:pt x="1421" y="8640"/>
                </a:lnTo>
                <a:lnTo>
                  <a:pt x="0" y="10800"/>
                </a:lnTo>
                <a:lnTo>
                  <a:pt x="1421" y="12960"/>
                </a:lnTo>
                <a:lnTo>
                  <a:pt x="1421" y="20520"/>
                </a:lnTo>
                <a:cubicBezTo>
                  <a:pt x="1421" y="21116"/>
                  <a:pt x="1580" y="21600"/>
                  <a:pt x="1776" y="21600"/>
                </a:cubicBezTo>
                <a:lnTo>
                  <a:pt x="21245" y="21600"/>
                </a:lnTo>
                <a:cubicBezTo>
                  <a:pt x="21441" y="21600"/>
                  <a:pt x="21600" y="21116"/>
                  <a:pt x="21600" y="20520"/>
                </a:cubicBezTo>
                <a:lnTo>
                  <a:pt x="21600" y="1080"/>
                </a:lnTo>
                <a:cubicBezTo>
                  <a:pt x="21600" y="484"/>
                  <a:pt x="21441" y="0"/>
                  <a:pt x="21245" y="0"/>
                </a:cubicBezTo>
                <a:lnTo>
                  <a:pt x="1776" y="0"/>
                </a:lnTo>
                <a:close/>
              </a:path>
            </a:pathLst>
          </a:cu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lvl1pPr>
              <a:defRPr sz="2400">
                <a:effectLst>
                  <a:outerShdw sx="100000" sy="100000" kx="0" ky="0" algn="b" rotWithShape="0" blurRad="25400" dist="23998" dir="2700000">
                    <a:srgbClr val="000000">
                      <a:alpha val="31034"/>
                    </a:srgbClr>
                  </a:outerShdw>
                </a:effectLst>
                <a:latin typeface="Gill Sans"/>
                <a:ea typeface="Gill Sans"/>
                <a:cs typeface="Gill Sans"/>
                <a:sym typeface="Gill Sans"/>
              </a:defRPr>
            </a:lvl1pPr>
          </a:lstStyle>
          <a:p>
            <a:pPr/>
            <a:r>
              <a:t>Le jugement à son apparition</a:t>
            </a:r>
          </a:p>
        </p:txBody>
      </p:sp>
      <p:sp>
        <p:nvSpPr>
          <p:cNvPr id="234" name="Le jugement pendant son règne"/>
          <p:cNvSpPr/>
          <p:nvPr/>
        </p:nvSpPr>
        <p:spPr>
          <a:xfrm>
            <a:off x="8623413" y="4928998"/>
            <a:ext cx="3860801" cy="1270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776" y="0"/>
                </a:moveTo>
                <a:cubicBezTo>
                  <a:pt x="1580" y="0"/>
                  <a:pt x="1421" y="484"/>
                  <a:pt x="1421" y="1080"/>
                </a:cubicBezTo>
                <a:lnTo>
                  <a:pt x="1421" y="8640"/>
                </a:lnTo>
                <a:lnTo>
                  <a:pt x="0" y="10800"/>
                </a:lnTo>
                <a:lnTo>
                  <a:pt x="1421" y="12960"/>
                </a:lnTo>
                <a:lnTo>
                  <a:pt x="1421" y="20520"/>
                </a:lnTo>
                <a:cubicBezTo>
                  <a:pt x="1421" y="21116"/>
                  <a:pt x="1580" y="21600"/>
                  <a:pt x="1776" y="21600"/>
                </a:cubicBezTo>
                <a:lnTo>
                  <a:pt x="21245" y="21600"/>
                </a:lnTo>
                <a:cubicBezTo>
                  <a:pt x="21441" y="21600"/>
                  <a:pt x="21600" y="21116"/>
                  <a:pt x="21600" y="20520"/>
                </a:cubicBezTo>
                <a:lnTo>
                  <a:pt x="21600" y="1080"/>
                </a:lnTo>
                <a:cubicBezTo>
                  <a:pt x="21600" y="484"/>
                  <a:pt x="21441" y="0"/>
                  <a:pt x="21245" y="0"/>
                </a:cubicBezTo>
                <a:lnTo>
                  <a:pt x="1776" y="0"/>
                </a:lnTo>
                <a:close/>
              </a:path>
            </a:pathLst>
          </a:cu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lvl1pPr>
              <a:defRPr sz="2400">
                <a:effectLst>
                  <a:outerShdw sx="100000" sy="100000" kx="0" ky="0" algn="b" rotWithShape="0" blurRad="25400" dist="23998" dir="2700000">
                    <a:srgbClr val="000000">
                      <a:alpha val="31034"/>
                    </a:srgbClr>
                  </a:outerShdw>
                </a:effectLst>
                <a:latin typeface="Gill Sans"/>
                <a:ea typeface="Gill Sans"/>
                <a:cs typeface="Gill Sans"/>
                <a:sym typeface="Gill Sans"/>
              </a:defRPr>
            </a:lvl1pPr>
          </a:lstStyle>
          <a:p>
            <a:pPr/>
            <a:r>
              <a:t>Le jugement pendant son règne</a:t>
            </a:r>
          </a:p>
        </p:txBody>
      </p:sp>
      <p:sp>
        <p:nvSpPr>
          <p:cNvPr id="235" name="Quelle sorte de jugement ? Quelles couronnes ?"/>
          <p:cNvSpPr/>
          <p:nvPr/>
        </p:nvSpPr>
        <p:spPr>
          <a:xfrm>
            <a:off x="8623413" y="6886908"/>
            <a:ext cx="3860801" cy="1270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776" y="0"/>
                </a:moveTo>
                <a:cubicBezTo>
                  <a:pt x="1580" y="0"/>
                  <a:pt x="1421" y="484"/>
                  <a:pt x="1421" y="1080"/>
                </a:cubicBezTo>
                <a:lnTo>
                  <a:pt x="1421" y="8640"/>
                </a:lnTo>
                <a:lnTo>
                  <a:pt x="0" y="10800"/>
                </a:lnTo>
                <a:lnTo>
                  <a:pt x="1421" y="12960"/>
                </a:lnTo>
                <a:lnTo>
                  <a:pt x="1421" y="20520"/>
                </a:lnTo>
                <a:cubicBezTo>
                  <a:pt x="1421" y="21116"/>
                  <a:pt x="1580" y="21600"/>
                  <a:pt x="1776" y="21600"/>
                </a:cubicBezTo>
                <a:lnTo>
                  <a:pt x="21245" y="21600"/>
                </a:lnTo>
                <a:cubicBezTo>
                  <a:pt x="21441" y="21600"/>
                  <a:pt x="21600" y="21116"/>
                  <a:pt x="21600" y="20520"/>
                </a:cubicBezTo>
                <a:lnTo>
                  <a:pt x="21600" y="1080"/>
                </a:lnTo>
                <a:cubicBezTo>
                  <a:pt x="21600" y="484"/>
                  <a:pt x="21441" y="0"/>
                  <a:pt x="21245" y="0"/>
                </a:cubicBezTo>
                <a:lnTo>
                  <a:pt x="1776" y="0"/>
                </a:lnTo>
                <a:close/>
              </a:path>
            </a:pathLst>
          </a:cu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lvl1pPr>
              <a:defRPr sz="2400">
                <a:effectLst>
                  <a:outerShdw sx="100000" sy="100000" kx="0" ky="0" algn="b" rotWithShape="0" blurRad="25400" dist="23998" dir="2700000">
                    <a:srgbClr val="000000">
                      <a:alpha val="31034"/>
                    </a:srgbClr>
                  </a:outerShdw>
                </a:effectLst>
                <a:latin typeface="Gill Sans"/>
                <a:ea typeface="Gill Sans"/>
                <a:cs typeface="Gill Sans"/>
                <a:sym typeface="Gill Sans"/>
              </a:defRPr>
            </a:lvl1pPr>
          </a:lstStyle>
          <a:p>
            <a:pPr/>
            <a:r>
              <a:t>Quelle sorte de jugement ? Quelles couronnes ?</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p:transition>
    </mc:Choice>
    <mc:Choice xmlns:p14="http://schemas.microsoft.com/office/powerpoint/2010/main" Requires="p14">
      <p:transition spd="med" advClick="1" p14:dur="1000">
        <p:peelOff/>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23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231">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23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34" grpId="2"/>
      <p:bldP build="whole" bldLvl="1" animBg="1" rev="0" advAuto="0" spid="233" grpId="1"/>
      <p:bldP build="p" bldLvl="5" animBg="1" rev="0" advAuto="0" spid="231" grpId="3"/>
      <p:bldP build="whole" bldLvl="1" animBg="1" rev="0" advAuto="0" spid="235" grpId="4"/>
    </p:bldLst>
  </p:timing>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7" name="Le tribunal du Christ"/>
          <p:cNvSpPr txBox="1"/>
          <p:nvPr>
            <p:ph type="title"/>
          </p:nvPr>
        </p:nvSpPr>
        <p:spPr>
          <a:xfrm>
            <a:off x="190499" y="723900"/>
            <a:ext cx="8805369" cy="2120900"/>
          </a:xfrm>
          <a:prstGeom prst="rect">
            <a:avLst/>
          </a:prstGeom>
        </p:spPr>
        <p:txBody>
          <a:bodyPr/>
          <a:lstStyle>
            <a:lvl1pPr>
              <a:defRPr>
                <a:latin typeface="Gill Sans"/>
                <a:ea typeface="Gill Sans"/>
                <a:cs typeface="Gill Sans"/>
                <a:sym typeface="Gill Sans"/>
              </a:defRPr>
            </a:lvl1pPr>
          </a:lstStyle>
          <a:p>
            <a:pPr/>
            <a:r>
              <a:t>Le tribunal du Christ</a:t>
            </a:r>
          </a:p>
        </p:txBody>
      </p:sp>
      <p:sp>
        <p:nvSpPr>
          <p:cNvPr id="238" name="Pour rendre compte : Nous comparaîtrons tous devant le tribunal de Dieu. Car il est écrit : Je suis vivant, dit le Seigneur, Tout genou fléchira devant moi, Et toute langue donnera gloire à Dieu. Ainsi chacun de nous rendra compte [à Dieu] pour lui-même "/>
          <p:cNvSpPr txBox="1"/>
          <p:nvPr>
            <p:ph type="body" sz="half" idx="1"/>
          </p:nvPr>
        </p:nvSpPr>
        <p:spPr>
          <a:xfrm>
            <a:off x="715330" y="3193258"/>
            <a:ext cx="8035325" cy="6286501"/>
          </a:xfrm>
          <a:prstGeom prst="rect">
            <a:avLst/>
          </a:prstGeom>
        </p:spPr>
        <p:txBody>
          <a:bodyPr/>
          <a:lstStyle/>
          <a:p>
            <a:pPr marL="0" indent="0" defTabSz="379729">
              <a:spcBef>
                <a:spcPts val="1000"/>
              </a:spcBef>
              <a:buSzTx/>
              <a:buNone/>
              <a:defRPr sz="3700" u="sng">
                <a:latin typeface="Gill Sans"/>
                <a:ea typeface="Gill Sans"/>
                <a:cs typeface="Gill Sans"/>
                <a:sym typeface="Gill Sans"/>
              </a:defRPr>
            </a:pPr>
            <a:r>
              <a:t>Pour rendre compte</a:t>
            </a:r>
            <a:endParaRPr u="none"/>
          </a:p>
          <a:p>
            <a:pPr marL="0" indent="0" defTabSz="379729">
              <a:spcBef>
                <a:spcPts val="2600"/>
              </a:spcBef>
              <a:buSzTx/>
              <a:buNone/>
              <a:defRPr sz="3700" u="sng">
                <a:latin typeface="Gill Sans"/>
                <a:ea typeface="Gill Sans"/>
                <a:cs typeface="Gill Sans"/>
                <a:sym typeface="Gill Sans"/>
              </a:defRPr>
            </a:pPr>
            <a:r>
              <a:rPr i="1" u="none"/>
              <a:t>Nous comparaîtrons tous devant le tribunal de Dieu. </a:t>
            </a:r>
            <a:endParaRPr i="1" u="none"/>
          </a:p>
          <a:p>
            <a:pPr marL="0" indent="0" defTabSz="379729">
              <a:spcBef>
                <a:spcPts val="2600"/>
              </a:spcBef>
              <a:buSzTx/>
              <a:buNone/>
              <a:defRPr sz="3700" u="sng">
                <a:latin typeface="Gill Sans"/>
                <a:ea typeface="Gill Sans"/>
                <a:cs typeface="Gill Sans"/>
                <a:sym typeface="Gill Sans"/>
              </a:defRPr>
            </a:pPr>
            <a:r>
              <a:rPr i="1" u="none"/>
              <a:t>Car il est écrit : Je suis vivant, dit le Seigneur, Tout genou fléchira devant moi.</a:t>
            </a:r>
            <a:endParaRPr i="1" u="none"/>
          </a:p>
          <a:p>
            <a:pPr marL="0" indent="0" defTabSz="379729">
              <a:spcBef>
                <a:spcPts val="2600"/>
              </a:spcBef>
              <a:buSzTx/>
              <a:buNone/>
              <a:defRPr sz="3700" u="sng">
                <a:latin typeface="Gill Sans"/>
                <a:ea typeface="Gill Sans"/>
                <a:cs typeface="Gill Sans"/>
                <a:sym typeface="Gill Sans"/>
              </a:defRPr>
            </a:pPr>
            <a:r>
              <a:rPr i="1" u="none"/>
              <a:t>Et toute langue donnera gloire à Dieu. </a:t>
            </a:r>
            <a:endParaRPr i="1" u="none"/>
          </a:p>
          <a:p>
            <a:pPr marL="0" indent="0" defTabSz="379729">
              <a:spcBef>
                <a:spcPts val="2600"/>
              </a:spcBef>
              <a:buSzTx/>
              <a:buNone/>
              <a:defRPr sz="3700" u="sng">
                <a:latin typeface="Gill Sans"/>
                <a:ea typeface="Gill Sans"/>
                <a:cs typeface="Gill Sans"/>
                <a:sym typeface="Gill Sans"/>
              </a:defRPr>
            </a:pPr>
            <a:r>
              <a:rPr i="1" u="none"/>
              <a:t>Ainsi chacun de nous rendra compte [à Dieu] pour lui-même </a:t>
            </a:r>
            <a:r>
              <a:rPr u="none"/>
              <a:t>(Ro 14.10)</a:t>
            </a:r>
          </a:p>
        </p:txBody>
      </p:sp>
      <p:sp>
        <p:nvSpPr>
          <p:cNvPr id="239" name="Dieu utilisera nos parcours"/>
          <p:cNvSpPr txBox="1"/>
          <p:nvPr/>
        </p:nvSpPr>
        <p:spPr>
          <a:xfrm>
            <a:off x="4276819" y="2297841"/>
            <a:ext cx="6627419" cy="51739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ts val="3000"/>
              </a:lnSpc>
              <a:defRPr i="1">
                <a:latin typeface="Gill Sans"/>
                <a:ea typeface="Gill Sans"/>
                <a:cs typeface="Gill Sans"/>
                <a:sym typeface="Gill Sans"/>
              </a:defRPr>
            </a:lvl1pPr>
          </a:lstStyle>
          <a:p>
            <a:pPr/>
            <a:r>
              <a:t>La responsabilité personnelle</a:t>
            </a:r>
          </a:p>
        </p:txBody>
      </p:sp>
      <p:sp>
        <p:nvSpPr>
          <p:cNvPr id="240" name="Pourquoi rendre compte ?"/>
          <p:cNvSpPr/>
          <p:nvPr/>
        </p:nvSpPr>
        <p:spPr>
          <a:xfrm>
            <a:off x="8842088" y="3611498"/>
            <a:ext cx="3860801" cy="1270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776" y="0"/>
                </a:moveTo>
                <a:cubicBezTo>
                  <a:pt x="1580" y="0"/>
                  <a:pt x="1421" y="484"/>
                  <a:pt x="1421" y="1080"/>
                </a:cubicBezTo>
                <a:lnTo>
                  <a:pt x="1421" y="8640"/>
                </a:lnTo>
                <a:lnTo>
                  <a:pt x="0" y="10800"/>
                </a:lnTo>
                <a:lnTo>
                  <a:pt x="1421" y="12960"/>
                </a:lnTo>
                <a:lnTo>
                  <a:pt x="1421" y="20520"/>
                </a:lnTo>
                <a:cubicBezTo>
                  <a:pt x="1421" y="21116"/>
                  <a:pt x="1580" y="21600"/>
                  <a:pt x="1776" y="21600"/>
                </a:cubicBezTo>
                <a:lnTo>
                  <a:pt x="21245" y="21600"/>
                </a:lnTo>
                <a:cubicBezTo>
                  <a:pt x="21441" y="21600"/>
                  <a:pt x="21600" y="21116"/>
                  <a:pt x="21600" y="20520"/>
                </a:cubicBezTo>
                <a:lnTo>
                  <a:pt x="21600" y="1080"/>
                </a:lnTo>
                <a:cubicBezTo>
                  <a:pt x="21600" y="484"/>
                  <a:pt x="21441" y="0"/>
                  <a:pt x="21245" y="0"/>
                </a:cubicBezTo>
                <a:lnTo>
                  <a:pt x="1776" y="0"/>
                </a:lnTo>
                <a:close/>
              </a:path>
            </a:pathLst>
          </a:cu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lvl1pPr>
              <a:defRPr sz="2400">
                <a:effectLst>
                  <a:outerShdw sx="100000" sy="100000" kx="0" ky="0" algn="b" rotWithShape="0" blurRad="25400" dist="23998" dir="2700000">
                    <a:srgbClr val="000000">
                      <a:alpha val="31034"/>
                    </a:srgbClr>
                  </a:outerShdw>
                </a:effectLst>
                <a:latin typeface="Gill Sans"/>
                <a:ea typeface="Gill Sans"/>
                <a:cs typeface="Gill Sans"/>
                <a:sym typeface="Gill Sans"/>
              </a:defRPr>
            </a:lvl1pPr>
          </a:lstStyle>
          <a:p>
            <a:pPr/>
            <a:r>
              <a:t>Pourquoi rendre compte ?</a:t>
            </a:r>
          </a:p>
        </p:txBody>
      </p:sp>
      <p:sp>
        <p:nvSpPr>
          <p:cNvPr id="241" name="Pourquoi rendre gloire ?"/>
          <p:cNvSpPr/>
          <p:nvPr/>
        </p:nvSpPr>
        <p:spPr>
          <a:xfrm>
            <a:off x="8842088" y="6501488"/>
            <a:ext cx="3860801" cy="1270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776" y="0"/>
                </a:moveTo>
                <a:cubicBezTo>
                  <a:pt x="1580" y="0"/>
                  <a:pt x="1421" y="484"/>
                  <a:pt x="1421" y="1080"/>
                </a:cubicBezTo>
                <a:lnTo>
                  <a:pt x="1421" y="8640"/>
                </a:lnTo>
                <a:lnTo>
                  <a:pt x="0" y="10800"/>
                </a:lnTo>
                <a:lnTo>
                  <a:pt x="1421" y="12960"/>
                </a:lnTo>
                <a:lnTo>
                  <a:pt x="1421" y="20520"/>
                </a:lnTo>
                <a:cubicBezTo>
                  <a:pt x="1421" y="21116"/>
                  <a:pt x="1580" y="21600"/>
                  <a:pt x="1776" y="21600"/>
                </a:cubicBezTo>
                <a:lnTo>
                  <a:pt x="21245" y="21600"/>
                </a:lnTo>
                <a:cubicBezTo>
                  <a:pt x="21441" y="21600"/>
                  <a:pt x="21600" y="21116"/>
                  <a:pt x="21600" y="20520"/>
                </a:cubicBezTo>
                <a:lnTo>
                  <a:pt x="21600" y="1080"/>
                </a:lnTo>
                <a:cubicBezTo>
                  <a:pt x="21600" y="484"/>
                  <a:pt x="21441" y="0"/>
                  <a:pt x="21245" y="0"/>
                </a:cubicBezTo>
                <a:lnTo>
                  <a:pt x="1776" y="0"/>
                </a:lnTo>
                <a:close/>
              </a:path>
            </a:pathLst>
          </a:cu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lvl1pPr>
              <a:defRPr sz="2400">
                <a:effectLst>
                  <a:outerShdw sx="100000" sy="100000" kx="0" ky="0" algn="b" rotWithShape="0" blurRad="25400" dist="23998" dir="2700000">
                    <a:srgbClr val="000000">
                      <a:alpha val="31034"/>
                    </a:srgbClr>
                  </a:outerShdw>
                </a:effectLst>
                <a:latin typeface="Gill Sans"/>
                <a:ea typeface="Gill Sans"/>
                <a:cs typeface="Gill Sans"/>
                <a:sym typeface="Gill Sans"/>
              </a:defRPr>
            </a:lvl1pPr>
          </a:lstStyle>
          <a:p>
            <a:pPr/>
            <a:r>
              <a:t>Pourquoi rendre gloire ?</a:t>
            </a:r>
          </a:p>
        </p:txBody>
      </p:sp>
      <p:sp>
        <p:nvSpPr>
          <p:cNvPr id="242" name="Pour soi-même ?"/>
          <p:cNvSpPr/>
          <p:nvPr/>
        </p:nvSpPr>
        <p:spPr>
          <a:xfrm>
            <a:off x="8842088" y="8073870"/>
            <a:ext cx="3860801" cy="1270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776" y="0"/>
                </a:moveTo>
                <a:cubicBezTo>
                  <a:pt x="1580" y="0"/>
                  <a:pt x="1421" y="484"/>
                  <a:pt x="1421" y="1080"/>
                </a:cubicBezTo>
                <a:lnTo>
                  <a:pt x="1421" y="8640"/>
                </a:lnTo>
                <a:lnTo>
                  <a:pt x="0" y="10800"/>
                </a:lnTo>
                <a:lnTo>
                  <a:pt x="1421" y="12960"/>
                </a:lnTo>
                <a:lnTo>
                  <a:pt x="1421" y="20520"/>
                </a:lnTo>
                <a:cubicBezTo>
                  <a:pt x="1421" y="21116"/>
                  <a:pt x="1580" y="21600"/>
                  <a:pt x="1776" y="21600"/>
                </a:cubicBezTo>
                <a:lnTo>
                  <a:pt x="21245" y="21600"/>
                </a:lnTo>
                <a:cubicBezTo>
                  <a:pt x="21441" y="21600"/>
                  <a:pt x="21600" y="21116"/>
                  <a:pt x="21600" y="20520"/>
                </a:cubicBezTo>
                <a:lnTo>
                  <a:pt x="21600" y="1080"/>
                </a:lnTo>
                <a:cubicBezTo>
                  <a:pt x="21600" y="484"/>
                  <a:pt x="21441" y="0"/>
                  <a:pt x="21245" y="0"/>
                </a:cubicBezTo>
                <a:lnTo>
                  <a:pt x="1776" y="0"/>
                </a:lnTo>
                <a:close/>
              </a:path>
            </a:pathLst>
          </a:cu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lvl1pPr>
              <a:defRPr sz="2400">
                <a:effectLst>
                  <a:outerShdw sx="100000" sy="100000" kx="0" ky="0" algn="b" rotWithShape="0" blurRad="25400" dist="23998" dir="2700000">
                    <a:srgbClr val="000000">
                      <a:alpha val="31034"/>
                    </a:srgbClr>
                  </a:outerShdw>
                </a:effectLst>
                <a:latin typeface="Gill Sans"/>
                <a:ea typeface="Gill Sans"/>
                <a:cs typeface="Gill Sans"/>
                <a:sym typeface="Gill Sans"/>
              </a:defRPr>
            </a:lvl1pPr>
          </a:lstStyle>
          <a:p>
            <a:pPr/>
            <a:r>
              <a:t>Pour soi-même ?</a:t>
            </a:r>
          </a:p>
        </p:txBody>
      </p:sp>
      <p:sp>
        <p:nvSpPr>
          <p:cNvPr id="243" name="Quelle sorte de tribunal ?"/>
          <p:cNvSpPr/>
          <p:nvPr/>
        </p:nvSpPr>
        <p:spPr>
          <a:xfrm>
            <a:off x="8842088" y="5056493"/>
            <a:ext cx="3860801" cy="1270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776" y="0"/>
                </a:moveTo>
                <a:cubicBezTo>
                  <a:pt x="1580" y="0"/>
                  <a:pt x="1421" y="484"/>
                  <a:pt x="1421" y="1080"/>
                </a:cubicBezTo>
                <a:lnTo>
                  <a:pt x="1421" y="8640"/>
                </a:lnTo>
                <a:lnTo>
                  <a:pt x="0" y="10800"/>
                </a:lnTo>
                <a:lnTo>
                  <a:pt x="1421" y="12960"/>
                </a:lnTo>
                <a:lnTo>
                  <a:pt x="1421" y="20520"/>
                </a:lnTo>
                <a:cubicBezTo>
                  <a:pt x="1421" y="21116"/>
                  <a:pt x="1580" y="21600"/>
                  <a:pt x="1776" y="21600"/>
                </a:cubicBezTo>
                <a:lnTo>
                  <a:pt x="21245" y="21600"/>
                </a:lnTo>
                <a:cubicBezTo>
                  <a:pt x="21441" y="21600"/>
                  <a:pt x="21600" y="21116"/>
                  <a:pt x="21600" y="20520"/>
                </a:cubicBezTo>
                <a:lnTo>
                  <a:pt x="21600" y="1080"/>
                </a:lnTo>
                <a:cubicBezTo>
                  <a:pt x="21600" y="484"/>
                  <a:pt x="21441" y="0"/>
                  <a:pt x="21245" y="0"/>
                </a:cubicBezTo>
                <a:lnTo>
                  <a:pt x="1776" y="0"/>
                </a:lnTo>
                <a:close/>
              </a:path>
            </a:pathLst>
          </a:cu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lvl1pPr>
              <a:defRPr sz="2400">
                <a:effectLst>
                  <a:outerShdw sx="100000" sy="100000" kx="0" ky="0" algn="b" rotWithShape="0" blurRad="25400" dist="23998" dir="2700000">
                    <a:srgbClr val="000000">
                      <a:alpha val="31034"/>
                    </a:srgbClr>
                  </a:outerShdw>
                </a:effectLst>
                <a:latin typeface="Gill Sans"/>
                <a:ea typeface="Gill Sans"/>
                <a:cs typeface="Gill Sans"/>
                <a:sym typeface="Gill Sans"/>
              </a:defRPr>
            </a:lvl1pPr>
          </a:lstStyle>
          <a:p>
            <a:pPr/>
            <a:r>
              <a:t>Quelle sorte de tribunal ?</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4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24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24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24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40" grpId="1"/>
      <p:bldP build="whole" bldLvl="1" animBg="1" rev="0" advAuto="0" spid="241" grpId="3"/>
      <p:bldP build="whole" bldLvl="1" animBg="1" rev="0" advAuto="0" spid="242" grpId="4"/>
      <p:bldP build="whole" bldLvl="1" animBg="1" rev="0" advAuto="0" spid="243" grpId="2"/>
    </p:bldLst>
  </p:timing>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5" name="Le tribunal du Christ"/>
          <p:cNvSpPr txBox="1"/>
          <p:nvPr>
            <p:ph type="title"/>
          </p:nvPr>
        </p:nvSpPr>
        <p:spPr>
          <a:xfrm>
            <a:off x="2602875" y="526258"/>
            <a:ext cx="8805368" cy="2120901"/>
          </a:xfrm>
          <a:prstGeom prst="rect">
            <a:avLst/>
          </a:prstGeom>
        </p:spPr>
        <p:txBody>
          <a:bodyPr/>
          <a:lstStyle>
            <a:lvl1pPr>
              <a:defRPr>
                <a:latin typeface="Gill Sans"/>
                <a:ea typeface="Gill Sans"/>
                <a:cs typeface="Gill Sans"/>
                <a:sym typeface="Gill Sans"/>
              </a:defRPr>
            </a:lvl1pPr>
          </a:lstStyle>
          <a:p>
            <a:pPr/>
            <a:r>
              <a:t>Le tribunal du Christ</a:t>
            </a:r>
          </a:p>
        </p:txBody>
      </p:sp>
      <p:sp>
        <p:nvSpPr>
          <p:cNvPr id="246" name="Pour rendre compte : Nous comparaîtrons tous devant le tribunal de Dieu. Car il est écrit : Je suis vivant, dit le Seigneur, Tout genou fléchira devant moi, Et toute langue donnera gloire à Dieu. Ainsi chacun de nous rendra compte [à Dieu] pour lui-même "/>
          <p:cNvSpPr txBox="1"/>
          <p:nvPr>
            <p:ph type="body" sz="half" idx="1"/>
          </p:nvPr>
        </p:nvSpPr>
        <p:spPr>
          <a:xfrm>
            <a:off x="727888" y="3707126"/>
            <a:ext cx="8154528" cy="4591726"/>
          </a:xfrm>
          <a:prstGeom prst="rect">
            <a:avLst/>
          </a:prstGeom>
        </p:spPr>
        <p:txBody>
          <a:bodyPr/>
          <a:lstStyle/>
          <a:p>
            <a:pPr marL="0" indent="0" defTabSz="356945">
              <a:spcBef>
                <a:spcPts val="900"/>
              </a:spcBef>
              <a:buSzTx/>
              <a:buNone/>
              <a:defRPr sz="2632">
                <a:latin typeface="Gill Sans"/>
                <a:ea typeface="Gill Sans"/>
                <a:cs typeface="Gill Sans"/>
                <a:sym typeface="Gill Sans"/>
              </a:defRPr>
            </a:pPr>
            <a:r>
              <a:rPr i="1"/>
              <a:t>Voici, je viens bientôt, et ma récompense est avec moi, pour rendre à chacun selon ce qu'est son œuvre </a:t>
            </a:r>
            <a:r>
              <a:t>(Ap 22.12)</a:t>
            </a:r>
          </a:p>
          <a:p>
            <a:pPr marL="0" indent="0" defTabSz="356945">
              <a:spcBef>
                <a:spcPts val="7400"/>
              </a:spcBef>
              <a:buSzTx/>
              <a:buNone/>
              <a:defRPr sz="2632">
                <a:latin typeface="Gill Sans"/>
                <a:ea typeface="Gill Sans"/>
                <a:cs typeface="Gill Sans"/>
                <a:sym typeface="Gill Sans"/>
              </a:defRPr>
            </a:pPr>
            <a:r>
              <a:rPr i="1"/>
              <a:t>Si l’ouvrage de quelqu’un qu’il aura édifié dessus demeure, il recevra une récompense. Si l’ouvrage de quelqu’un vient à être consumé, il en éprouvera une perte, mais lui-même il sera sauvé, toutefois comme à travers le feu. </a:t>
            </a:r>
            <a:r>
              <a:t>(1Co 3.12-15)</a:t>
            </a:r>
          </a:p>
          <a:p>
            <a:pPr marL="0" indent="0" defTabSz="356945">
              <a:spcBef>
                <a:spcPts val="900"/>
              </a:spcBef>
              <a:buSzTx/>
              <a:buNone/>
              <a:defRPr sz="2632">
                <a:latin typeface="Gill Sans"/>
                <a:ea typeface="Gill Sans"/>
                <a:cs typeface="Gill Sans"/>
                <a:sym typeface="Gill Sans"/>
              </a:defRPr>
            </a:pPr>
            <a:r>
              <a:rPr i="1"/>
              <a:t>Il nous faut tous comparaître devant le tribunal du Christ, afin qu’il soit rendu à chacun d’après ce qu’il aura fait dans son corps, soit en bien, soit en mal</a:t>
            </a:r>
            <a:r>
              <a:t> (2Co 5.10)</a:t>
            </a:r>
          </a:p>
        </p:txBody>
      </p:sp>
      <p:sp>
        <p:nvSpPr>
          <p:cNvPr id="247" name="Dieu utilisera nos parcours"/>
          <p:cNvSpPr txBox="1"/>
          <p:nvPr/>
        </p:nvSpPr>
        <p:spPr>
          <a:xfrm>
            <a:off x="8514229" y="2233837"/>
            <a:ext cx="3664258" cy="51739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ts val="3000"/>
              </a:lnSpc>
              <a:defRPr i="1">
                <a:latin typeface="Gill Sans"/>
                <a:ea typeface="Gill Sans"/>
                <a:cs typeface="Gill Sans"/>
                <a:sym typeface="Gill Sans"/>
              </a:defRPr>
            </a:lvl1pPr>
          </a:lstStyle>
          <a:p>
            <a:pPr/>
            <a:r>
              <a:t>Récompenses</a:t>
            </a:r>
          </a:p>
        </p:txBody>
      </p:sp>
      <p:sp>
        <p:nvSpPr>
          <p:cNvPr id="248" name="Qu’est-ce qui sera rendu ?"/>
          <p:cNvSpPr/>
          <p:nvPr/>
        </p:nvSpPr>
        <p:spPr>
          <a:xfrm>
            <a:off x="8893542" y="6497284"/>
            <a:ext cx="3860801" cy="1270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776" y="0"/>
                </a:moveTo>
                <a:cubicBezTo>
                  <a:pt x="1580" y="0"/>
                  <a:pt x="1421" y="484"/>
                  <a:pt x="1421" y="1080"/>
                </a:cubicBezTo>
                <a:lnTo>
                  <a:pt x="1421" y="8640"/>
                </a:lnTo>
                <a:lnTo>
                  <a:pt x="0" y="10800"/>
                </a:lnTo>
                <a:lnTo>
                  <a:pt x="1421" y="12960"/>
                </a:lnTo>
                <a:lnTo>
                  <a:pt x="1421" y="20520"/>
                </a:lnTo>
                <a:cubicBezTo>
                  <a:pt x="1421" y="21116"/>
                  <a:pt x="1580" y="21600"/>
                  <a:pt x="1776" y="21600"/>
                </a:cubicBezTo>
                <a:lnTo>
                  <a:pt x="21245" y="21600"/>
                </a:lnTo>
                <a:cubicBezTo>
                  <a:pt x="21441" y="21600"/>
                  <a:pt x="21600" y="21116"/>
                  <a:pt x="21600" y="20520"/>
                </a:cubicBezTo>
                <a:lnTo>
                  <a:pt x="21600" y="1080"/>
                </a:lnTo>
                <a:cubicBezTo>
                  <a:pt x="21600" y="484"/>
                  <a:pt x="21441" y="0"/>
                  <a:pt x="21245" y="0"/>
                </a:cubicBezTo>
                <a:lnTo>
                  <a:pt x="1776" y="0"/>
                </a:lnTo>
                <a:close/>
              </a:path>
            </a:pathLst>
          </a:cu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lvl1pPr>
              <a:defRPr sz="2400">
                <a:effectLst>
                  <a:outerShdw sx="100000" sy="100000" kx="0" ky="0" algn="b" rotWithShape="0" blurRad="25400" dist="23998" dir="2700000">
                    <a:srgbClr val="000000">
                      <a:alpha val="31034"/>
                    </a:srgbClr>
                  </a:outerShdw>
                </a:effectLst>
                <a:latin typeface="Gill Sans"/>
                <a:ea typeface="Gill Sans"/>
                <a:cs typeface="Gill Sans"/>
                <a:sym typeface="Gill Sans"/>
              </a:defRPr>
            </a:lvl1pPr>
          </a:lstStyle>
          <a:p>
            <a:pPr/>
            <a:r>
              <a:t>Qu’est-ce qui sera rendu ?</a:t>
            </a:r>
          </a:p>
        </p:txBody>
      </p:sp>
      <p:sp>
        <p:nvSpPr>
          <p:cNvPr id="249" name="D’après ce que j’aurai fait de bien et de mal"/>
          <p:cNvSpPr/>
          <p:nvPr/>
        </p:nvSpPr>
        <p:spPr>
          <a:xfrm>
            <a:off x="8893542" y="7766928"/>
            <a:ext cx="3860801" cy="1270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776" y="0"/>
                </a:moveTo>
                <a:cubicBezTo>
                  <a:pt x="1580" y="0"/>
                  <a:pt x="1421" y="484"/>
                  <a:pt x="1421" y="1080"/>
                </a:cubicBezTo>
                <a:lnTo>
                  <a:pt x="1421" y="8640"/>
                </a:lnTo>
                <a:lnTo>
                  <a:pt x="0" y="10800"/>
                </a:lnTo>
                <a:lnTo>
                  <a:pt x="1421" y="12960"/>
                </a:lnTo>
                <a:lnTo>
                  <a:pt x="1421" y="20520"/>
                </a:lnTo>
                <a:cubicBezTo>
                  <a:pt x="1421" y="21116"/>
                  <a:pt x="1580" y="21600"/>
                  <a:pt x="1776" y="21600"/>
                </a:cubicBezTo>
                <a:lnTo>
                  <a:pt x="21245" y="21600"/>
                </a:lnTo>
                <a:cubicBezTo>
                  <a:pt x="21441" y="21600"/>
                  <a:pt x="21600" y="21116"/>
                  <a:pt x="21600" y="20520"/>
                </a:cubicBezTo>
                <a:lnTo>
                  <a:pt x="21600" y="1080"/>
                </a:lnTo>
                <a:cubicBezTo>
                  <a:pt x="21600" y="484"/>
                  <a:pt x="21441" y="0"/>
                  <a:pt x="21245" y="0"/>
                </a:cubicBezTo>
                <a:lnTo>
                  <a:pt x="1776" y="0"/>
                </a:lnTo>
                <a:close/>
              </a:path>
            </a:pathLst>
          </a:cu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lvl1pPr>
              <a:defRPr sz="2400">
                <a:effectLst>
                  <a:outerShdw sx="100000" sy="100000" kx="0" ky="0" algn="b" rotWithShape="0" blurRad="25400" dist="23998" dir="2700000">
                    <a:srgbClr val="000000">
                      <a:alpha val="31034"/>
                    </a:srgbClr>
                  </a:outerShdw>
                </a:effectLst>
                <a:latin typeface="Gill Sans"/>
                <a:ea typeface="Gill Sans"/>
                <a:cs typeface="Gill Sans"/>
                <a:sym typeface="Gill Sans"/>
              </a:defRPr>
            </a:lvl1pPr>
          </a:lstStyle>
          <a:p>
            <a:pPr/>
            <a:r>
              <a:t>D’après ce que j’aurai fait de bien et de mal</a:t>
            </a:r>
          </a:p>
        </p:txBody>
      </p:sp>
      <p:sp>
        <p:nvSpPr>
          <p:cNvPr id="250" name="Quelle récompense ?"/>
          <p:cNvSpPr/>
          <p:nvPr/>
        </p:nvSpPr>
        <p:spPr>
          <a:xfrm>
            <a:off x="8893542" y="3659685"/>
            <a:ext cx="3860801" cy="1270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776" y="0"/>
                </a:moveTo>
                <a:cubicBezTo>
                  <a:pt x="1580" y="0"/>
                  <a:pt x="1421" y="484"/>
                  <a:pt x="1421" y="1080"/>
                </a:cubicBezTo>
                <a:lnTo>
                  <a:pt x="1421" y="8640"/>
                </a:lnTo>
                <a:lnTo>
                  <a:pt x="0" y="10800"/>
                </a:lnTo>
                <a:lnTo>
                  <a:pt x="1421" y="12960"/>
                </a:lnTo>
                <a:lnTo>
                  <a:pt x="1421" y="20520"/>
                </a:lnTo>
                <a:cubicBezTo>
                  <a:pt x="1421" y="21116"/>
                  <a:pt x="1580" y="21600"/>
                  <a:pt x="1776" y="21600"/>
                </a:cubicBezTo>
                <a:lnTo>
                  <a:pt x="21245" y="21600"/>
                </a:lnTo>
                <a:cubicBezTo>
                  <a:pt x="21441" y="21600"/>
                  <a:pt x="21600" y="21116"/>
                  <a:pt x="21600" y="20520"/>
                </a:cubicBezTo>
                <a:lnTo>
                  <a:pt x="21600" y="1080"/>
                </a:lnTo>
                <a:cubicBezTo>
                  <a:pt x="21600" y="484"/>
                  <a:pt x="21441" y="0"/>
                  <a:pt x="21245" y="0"/>
                </a:cubicBezTo>
                <a:lnTo>
                  <a:pt x="1776" y="0"/>
                </a:lnTo>
                <a:close/>
              </a:path>
            </a:pathLst>
          </a:cu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lvl1pPr>
              <a:defRPr sz="2400">
                <a:effectLst>
                  <a:outerShdw sx="100000" sy="100000" kx="0" ky="0" algn="b" rotWithShape="0" blurRad="25400" dist="23998" dir="2700000">
                    <a:srgbClr val="000000">
                      <a:alpha val="31034"/>
                    </a:srgbClr>
                  </a:outerShdw>
                </a:effectLst>
                <a:latin typeface="Gill Sans"/>
                <a:ea typeface="Gill Sans"/>
                <a:cs typeface="Gill Sans"/>
                <a:sym typeface="Gill Sans"/>
              </a:defRPr>
            </a:lvl1pPr>
          </a:lstStyle>
          <a:p>
            <a:pPr/>
            <a:r>
              <a:t>Quelle récompense ?</a:t>
            </a:r>
          </a:p>
        </p:txBody>
      </p:sp>
      <p:pic>
        <p:nvPicPr>
          <p:cNvPr id="251" name="pasted-image.tiff" descr="pasted-image.tiff"/>
          <p:cNvPicPr>
            <a:picLocks noChangeAspect="0"/>
          </p:cNvPicPr>
          <p:nvPr/>
        </p:nvPicPr>
        <p:blipFill>
          <a:blip r:embed="rId2">
            <a:extLst/>
          </a:blip>
          <a:stretch>
            <a:fillRect/>
          </a:stretch>
        </p:blipFill>
        <p:spPr>
          <a:xfrm>
            <a:off x="90990" y="158113"/>
            <a:ext cx="2567750" cy="2958702"/>
          </a:xfrm>
          <a:prstGeom prst="rect">
            <a:avLst/>
          </a:prstGeom>
          <a:ln w="12700">
            <a:miter lim="400000"/>
          </a:ln>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24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2" fill="hold">
                                  <p:stCondLst>
                                    <p:cond delay="0"/>
                                  </p:stCondLst>
                                  <p:iterate type="el" backwards="0">
                                    <p:tmAbs val="0"/>
                                  </p:iterate>
                                  <p:childTnLst>
                                    <p:set>
                                      <p:cBhvr>
                                        <p:cTn id="14" fill="hold"/>
                                        <p:tgtEl>
                                          <p:spTgt spid="24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3" fill="hold">
                                  <p:stCondLst>
                                    <p:cond delay="0"/>
                                  </p:stCondLst>
                                  <p:iterate type="el" backwards="0">
                                    <p:tmAbs val="0"/>
                                  </p:iterate>
                                  <p:childTnLst>
                                    <p:set>
                                      <p:cBhvr>
                                        <p:cTn id="18" fill="hold"/>
                                        <p:tgtEl>
                                          <p:spTgt spid="24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4" fill="hold">
                                  <p:stCondLst>
                                    <p:cond delay="0"/>
                                  </p:stCondLst>
                                  <p:iterate type="el" backwards="0">
                                    <p:tmAbs val="0"/>
                                  </p:iterate>
                                  <p:childTnLst>
                                    <p:set>
                                      <p:cBhvr>
                                        <p:cTn id="22" fill="hold"/>
                                        <p:tgtEl>
                                          <p:spTgt spid="24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50" grpId="1"/>
      <p:bldP build="p" bldLvl="5" animBg="1" rev="0" advAuto="0" spid="246" grpId="2"/>
      <p:bldP build="whole" bldLvl="1" animBg="1" rev="0" advAuto="0" spid="248" grpId="3"/>
      <p:bldP build="whole" bldLvl="1" animBg="1" rev="0" advAuto="0" spid="249" grpId="4"/>
    </p:bldLst>
  </p:timing>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3" name="Le tribunal du Christ"/>
          <p:cNvSpPr txBox="1"/>
          <p:nvPr>
            <p:ph type="title"/>
          </p:nvPr>
        </p:nvSpPr>
        <p:spPr>
          <a:xfrm>
            <a:off x="190499" y="723900"/>
            <a:ext cx="8805369" cy="2120900"/>
          </a:xfrm>
          <a:prstGeom prst="rect">
            <a:avLst/>
          </a:prstGeom>
        </p:spPr>
        <p:txBody>
          <a:bodyPr/>
          <a:lstStyle>
            <a:lvl1pPr>
              <a:defRPr>
                <a:latin typeface="Gill Sans"/>
                <a:ea typeface="Gill Sans"/>
                <a:cs typeface="Gill Sans"/>
                <a:sym typeface="Gill Sans"/>
              </a:defRPr>
            </a:lvl1pPr>
          </a:lstStyle>
          <a:p>
            <a:pPr/>
            <a:r>
              <a:t>Le tribunal du Christ</a:t>
            </a:r>
          </a:p>
        </p:txBody>
      </p:sp>
      <p:sp>
        <p:nvSpPr>
          <p:cNvPr id="254" name="Pour rendre compte : Nous comparaîtrons tous devant le tribunal de Dieu. Car il est écrit : Je suis vivant, dit le Seigneur, Tout genou fléchira devant moi, Et toute langue donnera gloire à Dieu. Ainsi chacun de nous rendra compte [à Dieu] pour lui-même "/>
          <p:cNvSpPr txBox="1"/>
          <p:nvPr>
            <p:ph type="body" sz="half" idx="1"/>
          </p:nvPr>
        </p:nvSpPr>
        <p:spPr>
          <a:xfrm>
            <a:off x="952500" y="3390900"/>
            <a:ext cx="8035325" cy="6286500"/>
          </a:xfrm>
          <a:prstGeom prst="rect">
            <a:avLst/>
          </a:prstGeom>
        </p:spPr>
        <p:txBody>
          <a:bodyPr/>
          <a:lstStyle/>
          <a:p>
            <a:pPr marL="0" indent="0" defTabSz="379729">
              <a:spcBef>
                <a:spcPts val="0"/>
              </a:spcBef>
              <a:buSzTx/>
              <a:buNone/>
              <a:defRPr sz="3700">
                <a:latin typeface="Gill Sans"/>
                <a:ea typeface="Gill Sans"/>
                <a:cs typeface="Gill Sans"/>
                <a:sym typeface="Gill Sans"/>
              </a:defRPr>
            </a:pPr>
            <a:r>
              <a:rPr i="1"/>
              <a:t>A celui qui garde mes œuvres jusqu’à la fin, je donnerai autorité sur les nations.</a:t>
            </a:r>
            <a:endParaRPr i="1"/>
          </a:p>
          <a:p>
            <a:pPr marL="0" indent="0" defTabSz="379729">
              <a:spcBef>
                <a:spcPts val="0"/>
              </a:spcBef>
              <a:buSzTx/>
              <a:buNone/>
              <a:defRPr sz="3700">
                <a:latin typeface="Gill Sans"/>
                <a:ea typeface="Gill Sans"/>
                <a:cs typeface="Gill Sans"/>
                <a:sym typeface="Gill Sans"/>
              </a:defRPr>
            </a:pPr>
            <a:r>
              <a:rPr i="1"/>
              <a:t>Avec un sceptre de fer, </a:t>
            </a:r>
            <a:endParaRPr i="1"/>
          </a:p>
          <a:p>
            <a:pPr marL="0" indent="0" defTabSz="379729">
              <a:spcBef>
                <a:spcPts val="0"/>
              </a:spcBef>
              <a:buSzTx/>
              <a:buNone/>
              <a:defRPr sz="3700">
                <a:latin typeface="Gill Sans"/>
                <a:ea typeface="Gill Sans"/>
                <a:cs typeface="Gill Sans"/>
                <a:sym typeface="Gill Sans"/>
              </a:defRPr>
            </a:pPr>
            <a:r>
              <a:rPr i="1"/>
              <a:t>il les fera paître, comme on brise les vases d’argile, </a:t>
            </a:r>
            <a:endParaRPr i="1"/>
          </a:p>
          <a:p>
            <a:pPr marL="0" indent="0" defTabSz="379729">
              <a:spcBef>
                <a:spcPts val="0"/>
              </a:spcBef>
              <a:buSzTx/>
              <a:buNone/>
              <a:defRPr sz="3700">
                <a:latin typeface="Gill Sans"/>
                <a:ea typeface="Gill Sans"/>
                <a:cs typeface="Gill Sans"/>
                <a:sym typeface="Gill Sans"/>
              </a:defRPr>
            </a:pPr>
            <a:r>
              <a:rPr i="1"/>
              <a:t>ainsi que j’en ai reçu moi-même [le pouvoir] de mon Père</a:t>
            </a:r>
            <a:r>
              <a:t> (Ap 2.26-27)</a:t>
            </a:r>
          </a:p>
        </p:txBody>
      </p:sp>
      <p:sp>
        <p:nvSpPr>
          <p:cNvPr id="255" name="Dieu utilisera nos parcours"/>
          <p:cNvSpPr txBox="1"/>
          <p:nvPr/>
        </p:nvSpPr>
        <p:spPr>
          <a:xfrm>
            <a:off x="4276819" y="2297841"/>
            <a:ext cx="6627419" cy="51739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ts val="3000"/>
              </a:lnSpc>
              <a:defRPr i="1">
                <a:latin typeface="Gill Sans"/>
                <a:ea typeface="Gill Sans"/>
                <a:cs typeface="Gill Sans"/>
                <a:sym typeface="Gill Sans"/>
              </a:defRPr>
            </a:lvl1pPr>
          </a:lstStyle>
          <a:p>
            <a:pPr/>
            <a:r>
              <a:t>L’administration des nations</a:t>
            </a:r>
          </a:p>
        </p:txBody>
      </p:sp>
      <p:sp>
        <p:nvSpPr>
          <p:cNvPr id="256" name="Autorité sur les nations ? Quand, comment, pourquoi ?"/>
          <p:cNvSpPr/>
          <p:nvPr/>
        </p:nvSpPr>
        <p:spPr>
          <a:xfrm>
            <a:off x="8726319" y="3555145"/>
            <a:ext cx="3860801" cy="1270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776" y="0"/>
                </a:moveTo>
                <a:cubicBezTo>
                  <a:pt x="1580" y="0"/>
                  <a:pt x="1421" y="484"/>
                  <a:pt x="1421" y="1080"/>
                </a:cubicBezTo>
                <a:lnTo>
                  <a:pt x="1421" y="8640"/>
                </a:lnTo>
                <a:lnTo>
                  <a:pt x="0" y="10800"/>
                </a:lnTo>
                <a:lnTo>
                  <a:pt x="1421" y="12960"/>
                </a:lnTo>
                <a:lnTo>
                  <a:pt x="1421" y="20520"/>
                </a:lnTo>
                <a:cubicBezTo>
                  <a:pt x="1421" y="21116"/>
                  <a:pt x="1580" y="21600"/>
                  <a:pt x="1776" y="21600"/>
                </a:cubicBezTo>
                <a:lnTo>
                  <a:pt x="21245" y="21600"/>
                </a:lnTo>
                <a:cubicBezTo>
                  <a:pt x="21441" y="21600"/>
                  <a:pt x="21600" y="21116"/>
                  <a:pt x="21600" y="20520"/>
                </a:cubicBezTo>
                <a:lnTo>
                  <a:pt x="21600" y="1080"/>
                </a:lnTo>
                <a:cubicBezTo>
                  <a:pt x="21600" y="484"/>
                  <a:pt x="21441" y="0"/>
                  <a:pt x="21245" y="0"/>
                </a:cubicBezTo>
                <a:lnTo>
                  <a:pt x="1776" y="0"/>
                </a:lnTo>
                <a:close/>
              </a:path>
            </a:pathLst>
          </a:cu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p>
            <a:pPr>
              <a:defRPr sz="2400">
                <a:effectLst>
                  <a:outerShdw sx="100000" sy="100000" kx="0" ky="0" algn="b" rotWithShape="0" blurRad="25400" dist="23998" dir="2700000">
                    <a:srgbClr val="000000">
                      <a:alpha val="31034"/>
                    </a:srgbClr>
                  </a:outerShdw>
                </a:effectLst>
                <a:latin typeface="Gill Sans"/>
                <a:ea typeface="Gill Sans"/>
                <a:cs typeface="Gill Sans"/>
                <a:sym typeface="Gill Sans"/>
              </a:defRPr>
            </a:pPr>
            <a:r>
              <a:rPr i="1"/>
              <a:t>Autorité sur les nations</a:t>
            </a:r>
            <a:r>
              <a:t> ? Quand, comment, pourquoi ?</a:t>
            </a:r>
          </a:p>
        </p:txBody>
      </p:sp>
      <p:sp>
        <p:nvSpPr>
          <p:cNvPr id="257" name="Paître avec un sceptre de fer. Quand, comment, pourquoi ?"/>
          <p:cNvSpPr/>
          <p:nvPr/>
        </p:nvSpPr>
        <p:spPr>
          <a:xfrm>
            <a:off x="8726319" y="4917023"/>
            <a:ext cx="3860801" cy="1270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776" y="0"/>
                </a:moveTo>
                <a:cubicBezTo>
                  <a:pt x="1580" y="0"/>
                  <a:pt x="1421" y="484"/>
                  <a:pt x="1421" y="1080"/>
                </a:cubicBezTo>
                <a:lnTo>
                  <a:pt x="1421" y="8640"/>
                </a:lnTo>
                <a:lnTo>
                  <a:pt x="0" y="10800"/>
                </a:lnTo>
                <a:lnTo>
                  <a:pt x="1421" y="12960"/>
                </a:lnTo>
                <a:lnTo>
                  <a:pt x="1421" y="20520"/>
                </a:lnTo>
                <a:cubicBezTo>
                  <a:pt x="1421" y="21116"/>
                  <a:pt x="1580" y="21600"/>
                  <a:pt x="1776" y="21600"/>
                </a:cubicBezTo>
                <a:lnTo>
                  <a:pt x="21245" y="21600"/>
                </a:lnTo>
                <a:cubicBezTo>
                  <a:pt x="21441" y="21600"/>
                  <a:pt x="21600" y="21116"/>
                  <a:pt x="21600" y="20520"/>
                </a:cubicBezTo>
                <a:lnTo>
                  <a:pt x="21600" y="1080"/>
                </a:lnTo>
                <a:cubicBezTo>
                  <a:pt x="21600" y="484"/>
                  <a:pt x="21441" y="0"/>
                  <a:pt x="21245" y="0"/>
                </a:cubicBezTo>
                <a:lnTo>
                  <a:pt x="1776" y="0"/>
                </a:lnTo>
                <a:close/>
              </a:path>
            </a:pathLst>
          </a:cu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p>
            <a:pPr>
              <a:defRPr sz="2400">
                <a:effectLst>
                  <a:outerShdw sx="100000" sy="100000" kx="0" ky="0" algn="b" rotWithShape="0" blurRad="25400" dist="23998" dir="2700000">
                    <a:srgbClr val="000000">
                      <a:alpha val="31034"/>
                    </a:srgbClr>
                  </a:outerShdw>
                </a:effectLst>
                <a:latin typeface="Gill Sans"/>
                <a:ea typeface="Gill Sans"/>
                <a:cs typeface="Gill Sans"/>
                <a:sym typeface="Gill Sans"/>
              </a:defRPr>
            </a:pPr>
            <a:r>
              <a:rPr i="1"/>
              <a:t>Paître avec un sceptre de fer.</a:t>
            </a:r>
            <a:r>
              <a:t> Quand, comment, pourquoi ?</a:t>
            </a:r>
          </a:p>
        </p:txBody>
      </p:sp>
      <p:sp>
        <p:nvSpPr>
          <p:cNvPr id="258" name="Comme le Christ. Quand, comment, pourquoi ?"/>
          <p:cNvSpPr/>
          <p:nvPr/>
        </p:nvSpPr>
        <p:spPr>
          <a:xfrm>
            <a:off x="8726319" y="6278900"/>
            <a:ext cx="3860801" cy="1270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776" y="0"/>
                </a:moveTo>
                <a:cubicBezTo>
                  <a:pt x="1580" y="0"/>
                  <a:pt x="1421" y="484"/>
                  <a:pt x="1421" y="1080"/>
                </a:cubicBezTo>
                <a:lnTo>
                  <a:pt x="1421" y="8640"/>
                </a:lnTo>
                <a:lnTo>
                  <a:pt x="0" y="10800"/>
                </a:lnTo>
                <a:lnTo>
                  <a:pt x="1421" y="12960"/>
                </a:lnTo>
                <a:lnTo>
                  <a:pt x="1421" y="20520"/>
                </a:lnTo>
                <a:cubicBezTo>
                  <a:pt x="1421" y="21116"/>
                  <a:pt x="1580" y="21600"/>
                  <a:pt x="1776" y="21600"/>
                </a:cubicBezTo>
                <a:lnTo>
                  <a:pt x="21245" y="21600"/>
                </a:lnTo>
                <a:cubicBezTo>
                  <a:pt x="21441" y="21600"/>
                  <a:pt x="21600" y="21116"/>
                  <a:pt x="21600" y="20520"/>
                </a:cubicBezTo>
                <a:lnTo>
                  <a:pt x="21600" y="1080"/>
                </a:lnTo>
                <a:cubicBezTo>
                  <a:pt x="21600" y="484"/>
                  <a:pt x="21441" y="0"/>
                  <a:pt x="21245" y="0"/>
                </a:cubicBezTo>
                <a:lnTo>
                  <a:pt x="1776" y="0"/>
                </a:lnTo>
                <a:close/>
              </a:path>
            </a:pathLst>
          </a:cu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p>
            <a:pPr>
              <a:defRPr sz="2400">
                <a:effectLst>
                  <a:outerShdw sx="100000" sy="100000" kx="0" ky="0" algn="b" rotWithShape="0" blurRad="25400" dist="23998" dir="2700000">
                    <a:srgbClr val="000000">
                      <a:alpha val="31034"/>
                    </a:srgbClr>
                  </a:outerShdw>
                </a:effectLst>
                <a:latin typeface="Gill Sans"/>
                <a:ea typeface="Gill Sans"/>
                <a:cs typeface="Gill Sans"/>
                <a:sym typeface="Gill Sans"/>
              </a:defRPr>
            </a:pPr>
            <a:r>
              <a:rPr i="1"/>
              <a:t>Comme le Christ. </a:t>
            </a:r>
            <a:r>
              <a:t>Quand, comment, pourquoi ?</a:t>
            </a:r>
          </a:p>
        </p:txBody>
      </p:sp>
      <p:sp>
        <p:nvSpPr>
          <p:cNvPr id="259" name="Le Christ l’a reçu de son Père. Quand, comment, pourquoi ?"/>
          <p:cNvSpPr/>
          <p:nvPr/>
        </p:nvSpPr>
        <p:spPr>
          <a:xfrm>
            <a:off x="8726319" y="7640777"/>
            <a:ext cx="3860801" cy="1270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776" y="0"/>
                </a:moveTo>
                <a:cubicBezTo>
                  <a:pt x="1580" y="0"/>
                  <a:pt x="1421" y="484"/>
                  <a:pt x="1421" y="1080"/>
                </a:cubicBezTo>
                <a:lnTo>
                  <a:pt x="1421" y="8640"/>
                </a:lnTo>
                <a:lnTo>
                  <a:pt x="0" y="10800"/>
                </a:lnTo>
                <a:lnTo>
                  <a:pt x="1421" y="12960"/>
                </a:lnTo>
                <a:lnTo>
                  <a:pt x="1421" y="20520"/>
                </a:lnTo>
                <a:cubicBezTo>
                  <a:pt x="1421" y="21116"/>
                  <a:pt x="1580" y="21600"/>
                  <a:pt x="1776" y="21600"/>
                </a:cubicBezTo>
                <a:lnTo>
                  <a:pt x="21245" y="21600"/>
                </a:lnTo>
                <a:cubicBezTo>
                  <a:pt x="21441" y="21600"/>
                  <a:pt x="21600" y="21116"/>
                  <a:pt x="21600" y="20520"/>
                </a:cubicBezTo>
                <a:lnTo>
                  <a:pt x="21600" y="1080"/>
                </a:lnTo>
                <a:cubicBezTo>
                  <a:pt x="21600" y="484"/>
                  <a:pt x="21441" y="0"/>
                  <a:pt x="21245" y="0"/>
                </a:cubicBezTo>
                <a:lnTo>
                  <a:pt x="1776" y="0"/>
                </a:lnTo>
                <a:close/>
              </a:path>
            </a:pathLst>
          </a:cu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p>
            <a:pPr>
              <a:defRPr sz="2400">
                <a:effectLst>
                  <a:outerShdw sx="100000" sy="100000" kx="0" ky="0" algn="b" rotWithShape="0" blurRad="25400" dist="23998" dir="2700000">
                    <a:srgbClr val="000000">
                      <a:alpha val="31034"/>
                    </a:srgbClr>
                  </a:outerShdw>
                </a:effectLst>
                <a:latin typeface="Gill Sans"/>
                <a:ea typeface="Gill Sans"/>
                <a:cs typeface="Gill Sans"/>
                <a:sym typeface="Gill Sans"/>
              </a:defRPr>
            </a:pPr>
            <a:r>
              <a:rPr i="1"/>
              <a:t>Le Christ</a:t>
            </a:r>
            <a:r>
              <a:t> </a:t>
            </a:r>
            <a:r>
              <a:rPr i="1"/>
              <a:t>l’a reçu de son Père</a:t>
            </a:r>
            <a:r>
              <a:t>. Quand, comment, pourquoi ?</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5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25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25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25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56" grpId="1"/>
      <p:bldP build="whole" bldLvl="1" animBg="1" rev="0" advAuto="0" spid="258" grpId="3"/>
      <p:bldP build="whole" bldLvl="1" animBg="1" rev="0" advAuto="0" spid="257" grpId="2"/>
      <p:bldP build="whole" bldLvl="1" animBg="1" rev="0" advAuto="0" spid="259" grpId="4"/>
    </p:bldLst>
  </p:timing>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1" name="Le tribunal du Christ"/>
          <p:cNvSpPr txBox="1"/>
          <p:nvPr>
            <p:ph type="title"/>
          </p:nvPr>
        </p:nvSpPr>
        <p:spPr>
          <a:xfrm>
            <a:off x="190499" y="723900"/>
            <a:ext cx="8805369" cy="2120900"/>
          </a:xfrm>
          <a:prstGeom prst="rect">
            <a:avLst/>
          </a:prstGeom>
        </p:spPr>
        <p:txBody>
          <a:bodyPr/>
          <a:lstStyle>
            <a:lvl1pPr>
              <a:defRPr>
                <a:latin typeface="Gill Sans"/>
                <a:ea typeface="Gill Sans"/>
                <a:cs typeface="Gill Sans"/>
                <a:sym typeface="Gill Sans"/>
              </a:defRPr>
            </a:lvl1pPr>
          </a:lstStyle>
          <a:p>
            <a:pPr/>
            <a:r>
              <a:t>Le tribunal du Christ</a:t>
            </a:r>
          </a:p>
        </p:txBody>
      </p:sp>
      <p:sp>
        <p:nvSpPr>
          <p:cNvPr id="262" name="Pour rendre compte : Nous comparaîtrons tous devant le tribunal de Dieu. Car il est écrit : Je suis vivant, dit le Seigneur, Tout genou fléchira devant moi, Et toute langue donnera gloire à Dieu. Ainsi chacun de nous rendra compte [à Dieu] pour lui-même "/>
          <p:cNvSpPr txBox="1"/>
          <p:nvPr>
            <p:ph type="body" sz="half" idx="1"/>
          </p:nvPr>
        </p:nvSpPr>
        <p:spPr>
          <a:xfrm>
            <a:off x="952500" y="3390900"/>
            <a:ext cx="8035325" cy="6286500"/>
          </a:xfrm>
          <a:prstGeom prst="rect">
            <a:avLst/>
          </a:prstGeom>
        </p:spPr>
        <p:txBody>
          <a:bodyPr/>
          <a:lstStyle/>
          <a:p>
            <a:pPr marL="0" indent="0" defTabSz="379729">
              <a:spcBef>
                <a:spcPts val="0"/>
              </a:spcBef>
              <a:buSzTx/>
              <a:buNone/>
              <a:defRPr sz="3700">
                <a:latin typeface="Gill Sans"/>
                <a:ea typeface="Gill Sans"/>
                <a:cs typeface="Gill Sans"/>
                <a:sym typeface="Gill Sans"/>
              </a:defRPr>
            </a:pPr>
            <a:r>
              <a:rPr i="1"/>
              <a:t>Seigneur, ta mine a rapporté dix mines. Il lui dit : C’est bien, bon serviteur. </a:t>
            </a:r>
            <a:endParaRPr i="1"/>
          </a:p>
          <a:p>
            <a:pPr marL="0" indent="0" defTabSz="379729">
              <a:spcBef>
                <a:spcPts val="0"/>
              </a:spcBef>
              <a:buSzTx/>
              <a:buNone/>
              <a:defRPr sz="3700">
                <a:latin typeface="Gill Sans"/>
                <a:ea typeface="Gill Sans"/>
                <a:cs typeface="Gill Sans"/>
                <a:sym typeface="Gill Sans"/>
              </a:defRPr>
            </a:pPr>
            <a:r>
              <a:rPr i="1"/>
              <a:t>Parce que tu as été fidèle en peu de chose, reçois le gouvernement de dix villes</a:t>
            </a:r>
            <a:r>
              <a:t> (Lc 19.16-17)</a:t>
            </a:r>
          </a:p>
          <a:p>
            <a:pPr marL="0" indent="0" defTabSz="379729">
              <a:spcBef>
                <a:spcPts val="0"/>
              </a:spcBef>
              <a:buSzTx/>
              <a:buNone/>
              <a:defRPr sz="3700">
                <a:latin typeface="Gill Sans"/>
                <a:ea typeface="Gill Sans"/>
                <a:cs typeface="Gill Sans"/>
                <a:sym typeface="Gill Sans"/>
              </a:defRPr>
            </a:pPr>
            <a:r>
              <a:rPr i="1"/>
              <a:t>Maintenant, enfants, demeurez en lui, afin que, quand il sera manifesté, nous ayons de l’assurance et que nous ne soyons pas couverts de honte, de par lui, à sa venue. </a:t>
            </a:r>
            <a:endParaRPr i="1"/>
          </a:p>
          <a:p>
            <a:pPr marL="0" indent="0" defTabSz="379729">
              <a:spcBef>
                <a:spcPts val="0"/>
              </a:spcBef>
              <a:buSzTx/>
              <a:buNone/>
              <a:defRPr sz="3700">
                <a:latin typeface="Gill Sans"/>
                <a:ea typeface="Gill Sans"/>
                <a:cs typeface="Gill Sans"/>
                <a:sym typeface="Gill Sans"/>
              </a:defRPr>
            </a:pPr>
            <a:r>
              <a:t>(1Jn 2.28)</a:t>
            </a:r>
          </a:p>
        </p:txBody>
      </p:sp>
      <p:sp>
        <p:nvSpPr>
          <p:cNvPr id="263" name="Dieu utilisera nos parcours"/>
          <p:cNvSpPr txBox="1"/>
          <p:nvPr/>
        </p:nvSpPr>
        <p:spPr>
          <a:xfrm>
            <a:off x="4276819" y="2297841"/>
            <a:ext cx="6627419" cy="51739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ts val="3000"/>
              </a:lnSpc>
              <a:defRPr i="1">
                <a:latin typeface="Gill Sans"/>
                <a:ea typeface="Gill Sans"/>
                <a:cs typeface="Gill Sans"/>
                <a:sym typeface="Gill Sans"/>
              </a:defRPr>
            </a:lvl1pPr>
          </a:lstStyle>
          <a:p>
            <a:pPr/>
            <a:r>
              <a:t>Le rapport de l’investissement…</a:t>
            </a:r>
          </a:p>
        </p:txBody>
      </p:sp>
      <p:sp>
        <p:nvSpPr>
          <p:cNvPr id="264" name="Une mine ?"/>
          <p:cNvSpPr/>
          <p:nvPr/>
        </p:nvSpPr>
        <p:spPr>
          <a:xfrm>
            <a:off x="8894793" y="3310202"/>
            <a:ext cx="3860801" cy="1270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776" y="0"/>
                </a:moveTo>
                <a:cubicBezTo>
                  <a:pt x="1580" y="0"/>
                  <a:pt x="1421" y="484"/>
                  <a:pt x="1421" y="1080"/>
                </a:cubicBezTo>
                <a:lnTo>
                  <a:pt x="1421" y="8640"/>
                </a:lnTo>
                <a:lnTo>
                  <a:pt x="0" y="10800"/>
                </a:lnTo>
                <a:lnTo>
                  <a:pt x="1421" y="12960"/>
                </a:lnTo>
                <a:lnTo>
                  <a:pt x="1421" y="20520"/>
                </a:lnTo>
                <a:cubicBezTo>
                  <a:pt x="1421" y="21116"/>
                  <a:pt x="1580" y="21600"/>
                  <a:pt x="1776" y="21600"/>
                </a:cubicBezTo>
                <a:lnTo>
                  <a:pt x="21245" y="21600"/>
                </a:lnTo>
                <a:cubicBezTo>
                  <a:pt x="21441" y="21600"/>
                  <a:pt x="21600" y="21116"/>
                  <a:pt x="21600" y="20520"/>
                </a:cubicBezTo>
                <a:lnTo>
                  <a:pt x="21600" y="1080"/>
                </a:lnTo>
                <a:cubicBezTo>
                  <a:pt x="21600" y="484"/>
                  <a:pt x="21441" y="0"/>
                  <a:pt x="21245" y="0"/>
                </a:cubicBezTo>
                <a:lnTo>
                  <a:pt x="1776" y="0"/>
                </a:lnTo>
                <a:close/>
              </a:path>
            </a:pathLst>
          </a:cu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lvl1pPr>
              <a:defRPr sz="2400">
                <a:effectLst>
                  <a:outerShdw sx="100000" sy="100000" kx="0" ky="0" algn="b" rotWithShape="0" blurRad="25400" dist="23998" dir="2700000">
                    <a:srgbClr val="000000">
                      <a:alpha val="31034"/>
                    </a:srgbClr>
                  </a:outerShdw>
                </a:effectLst>
                <a:latin typeface="Gill Sans"/>
                <a:ea typeface="Gill Sans"/>
                <a:cs typeface="Gill Sans"/>
                <a:sym typeface="Gill Sans"/>
              </a:defRPr>
            </a:lvl1pPr>
          </a:lstStyle>
          <a:p>
            <a:pPr/>
            <a:r>
              <a:t>Une mine ?</a:t>
            </a:r>
          </a:p>
        </p:txBody>
      </p:sp>
      <p:sp>
        <p:nvSpPr>
          <p:cNvPr id="265" name="Un rapport de 1 à 10 ?"/>
          <p:cNvSpPr/>
          <p:nvPr/>
        </p:nvSpPr>
        <p:spPr>
          <a:xfrm>
            <a:off x="8894793" y="4646353"/>
            <a:ext cx="3860801" cy="1270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776" y="0"/>
                </a:moveTo>
                <a:cubicBezTo>
                  <a:pt x="1580" y="0"/>
                  <a:pt x="1421" y="484"/>
                  <a:pt x="1421" y="1080"/>
                </a:cubicBezTo>
                <a:lnTo>
                  <a:pt x="1421" y="8640"/>
                </a:lnTo>
                <a:lnTo>
                  <a:pt x="0" y="10800"/>
                </a:lnTo>
                <a:lnTo>
                  <a:pt x="1421" y="12960"/>
                </a:lnTo>
                <a:lnTo>
                  <a:pt x="1421" y="20520"/>
                </a:lnTo>
                <a:cubicBezTo>
                  <a:pt x="1421" y="21116"/>
                  <a:pt x="1580" y="21600"/>
                  <a:pt x="1776" y="21600"/>
                </a:cubicBezTo>
                <a:lnTo>
                  <a:pt x="21245" y="21600"/>
                </a:lnTo>
                <a:cubicBezTo>
                  <a:pt x="21441" y="21600"/>
                  <a:pt x="21600" y="21116"/>
                  <a:pt x="21600" y="20520"/>
                </a:cubicBezTo>
                <a:lnTo>
                  <a:pt x="21600" y="1080"/>
                </a:lnTo>
                <a:cubicBezTo>
                  <a:pt x="21600" y="484"/>
                  <a:pt x="21441" y="0"/>
                  <a:pt x="21245" y="0"/>
                </a:cubicBezTo>
                <a:lnTo>
                  <a:pt x="1776" y="0"/>
                </a:lnTo>
                <a:close/>
              </a:path>
            </a:pathLst>
          </a:cu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lvl1pPr>
              <a:defRPr sz="2400">
                <a:effectLst>
                  <a:outerShdw sx="100000" sy="100000" kx="0" ky="0" algn="b" rotWithShape="0" blurRad="25400" dist="23998" dir="2700000">
                    <a:srgbClr val="000000">
                      <a:alpha val="31034"/>
                    </a:srgbClr>
                  </a:outerShdw>
                </a:effectLst>
                <a:latin typeface="Gill Sans"/>
                <a:ea typeface="Gill Sans"/>
                <a:cs typeface="Gill Sans"/>
                <a:sym typeface="Gill Sans"/>
              </a:defRPr>
            </a:lvl1pPr>
          </a:lstStyle>
          <a:p>
            <a:pPr/>
            <a:r>
              <a:t>Un rapport de 1 à 10 ?</a:t>
            </a:r>
          </a:p>
        </p:txBody>
      </p:sp>
      <p:sp>
        <p:nvSpPr>
          <p:cNvPr id="266" name="Fidélité, peu de choses ?"/>
          <p:cNvSpPr/>
          <p:nvPr/>
        </p:nvSpPr>
        <p:spPr>
          <a:xfrm>
            <a:off x="8894793" y="5982504"/>
            <a:ext cx="3860801" cy="1270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776" y="0"/>
                </a:moveTo>
                <a:cubicBezTo>
                  <a:pt x="1580" y="0"/>
                  <a:pt x="1421" y="484"/>
                  <a:pt x="1421" y="1080"/>
                </a:cubicBezTo>
                <a:lnTo>
                  <a:pt x="1421" y="8640"/>
                </a:lnTo>
                <a:lnTo>
                  <a:pt x="0" y="10800"/>
                </a:lnTo>
                <a:lnTo>
                  <a:pt x="1421" y="12960"/>
                </a:lnTo>
                <a:lnTo>
                  <a:pt x="1421" y="20520"/>
                </a:lnTo>
                <a:cubicBezTo>
                  <a:pt x="1421" y="21116"/>
                  <a:pt x="1580" y="21600"/>
                  <a:pt x="1776" y="21600"/>
                </a:cubicBezTo>
                <a:lnTo>
                  <a:pt x="21245" y="21600"/>
                </a:lnTo>
                <a:cubicBezTo>
                  <a:pt x="21441" y="21600"/>
                  <a:pt x="21600" y="21116"/>
                  <a:pt x="21600" y="20520"/>
                </a:cubicBezTo>
                <a:lnTo>
                  <a:pt x="21600" y="1080"/>
                </a:lnTo>
                <a:cubicBezTo>
                  <a:pt x="21600" y="484"/>
                  <a:pt x="21441" y="0"/>
                  <a:pt x="21245" y="0"/>
                </a:cubicBezTo>
                <a:lnTo>
                  <a:pt x="1776" y="0"/>
                </a:lnTo>
                <a:close/>
              </a:path>
            </a:pathLst>
          </a:cu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lvl1pPr>
              <a:defRPr sz="2400">
                <a:effectLst>
                  <a:outerShdw sx="100000" sy="100000" kx="0" ky="0" algn="b" rotWithShape="0" blurRad="25400" dist="23998" dir="2700000">
                    <a:srgbClr val="000000">
                      <a:alpha val="31034"/>
                    </a:srgbClr>
                  </a:outerShdw>
                </a:effectLst>
                <a:latin typeface="Gill Sans"/>
                <a:ea typeface="Gill Sans"/>
                <a:cs typeface="Gill Sans"/>
                <a:sym typeface="Gill Sans"/>
              </a:defRPr>
            </a:lvl1pPr>
          </a:lstStyle>
          <a:p>
            <a:pPr/>
            <a:r>
              <a:t>Fidélité, peu de choses ?</a:t>
            </a:r>
          </a:p>
        </p:txBody>
      </p:sp>
      <p:sp>
        <p:nvSpPr>
          <p:cNvPr id="267" name="Un règlement de compte ?"/>
          <p:cNvSpPr/>
          <p:nvPr/>
        </p:nvSpPr>
        <p:spPr>
          <a:xfrm>
            <a:off x="8894793" y="8002787"/>
            <a:ext cx="3860801" cy="1270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776" y="0"/>
                </a:moveTo>
                <a:cubicBezTo>
                  <a:pt x="1580" y="0"/>
                  <a:pt x="1421" y="484"/>
                  <a:pt x="1421" y="1080"/>
                </a:cubicBezTo>
                <a:lnTo>
                  <a:pt x="1421" y="8640"/>
                </a:lnTo>
                <a:lnTo>
                  <a:pt x="0" y="10800"/>
                </a:lnTo>
                <a:lnTo>
                  <a:pt x="1421" y="12960"/>
                </a:lnTo>
                <a:lnTo>
                  <a:pt x="1421" y="20520"/>
                </a:lnTo>
                <a:cubicBezTo>
                  <a:pt x="1421" y="21116"/>
                  <a:pt x="1580" y="21600"/>
                  <a:pt x="1776" y="21600"/>
                </a:cubicBezTo>
                <a:lnTo>
                  <a:pt x="21245" y="21600"/>
                </a:lnTo>
                <a:cubicBezTo>
                  <a:pt x="21441" y="21600"/>
                  <a:pt x="21600" y="21116"/>
                  <a:pt x="21600" y="20520"/>
                </a:cubicBezTo>
                <a:lnTo>
                  <a:pt x="21600" y="1080"/>
                </a:lnTo>
                <a:cubicBezTo>
                  <a:pt x="21600" y="484"/>
                  <a:pt x="21441" y="0"/>
                  <a:pt x="21245" y="0"/>
                </a:cubicBezTo>
                <a:lnTo>
                  <a:pt x="1776" y="0"/>
                </a:lnTo>
                <a:close/>
              </a:path>
            </a:pathLst>
          </a:cu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lvl1pPr>
              <a:defRPr sz="2400">
                <a:effectLst>
                  <a:outerShdw sx="100000" sy="100000" kx="0" ky="0" algn="b" rotWithShape="0" blurRad="25400" dist="23998" dir="2700000">
                    <a:srgbClr val="000000">
                      <a:alpha val="31034"/>
                    </a:srgbClr>
                  </a:outerShdw>
                </a:effectLst>
                <a:latin typeface="Gill Sans"/>
                <a:ea typeface="Gill Sans"/>
                <a:cs typeface="Gill Sans"/>
                <a:sym typeface="Gill Sans"/>
              </a:defRPr>
            </a:lvl1pPr>
          </a:lstStyle>
          <a:p>
            <a:pPr/>
            <a:r>
              <a:t>Un règlement de compte ?</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6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26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26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26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66" grpId="3"/>
      <p:bldP build="whole" bldLvl="1" animBg="1" rev="0" advAuto="0" spid="265" grpId="2"/>
      <p:bldP build="whole" bldLvl="1" animBg="1" rev="0" advAuto="0" spid="264" grpId="1"/>
      <p:bldP build="whole" bldLvl="1" animBg="1" rev="0" advAuto="0" spid="267" grpId="4"/>
    </p:bldLst>
  </p:timing>
</p:sld>
</file>

<file path=ppt/theme/theme1.xml><?xml version="1.0" encoding="utf-8"?>
<a:theme xmlns:a="http://schemas.openxmlformats.org/drawingml/2006/main" xmlns:r="http://schemas.openxmlformats.org/officeDocument/2006/relationships" name="Gradient">
  <a:themeElements>
    <a:clrScheme name="Gradient">
      <a:dk1>
        <a:srgbClr val="FF0000"/>
      </a:dk1>
      <a:lt1>
        <a:srgbClr val="FFFFFF"/>
      </a:lt1>
      <a:dk2>
        <a:srgbClr val="53585F"/>
      </a:dk2>
      <a:lt2>
        <a:srgbClr val="DCDEE0"/>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Light"/>
        <a:ea typeface="Helvetica Light"/>
        <a:cs typeface="Helvetica Light"/>
      </a:majorFont>
      <a:minorFont>
        <a:latin typeface="Helvetica Light"/>
        <a:ea typeface="Helvetica Light"/>
        <a:cs typeface="Helvetica Light"/>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outerShdw sx="100000" sy="100000" kx="0" ky="0" algn="b" rotWithShape="0" blurRad="25400" dist="23998" dir="2700000">
                <a:srgbClr val="000000">
                  <a:alpha val="31034"/>
                </a:srgbClr>
              </a:outerShdw>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Gradient">
  <a:themeElements>
    <a:clrScheme name="Gradient">
      <a:dk1>
        <a:srgbClr val="000000"/>
      </a:dk1>
      <a:lt1>
        <a:srgbClr val="FFFFFF"/>
      </a:lt1>
      <a:dk2>
        <a:srgbClr val="53585F"/>
      </a:dk2>
      <a:lt2>
        <a:srgbClr val="DCDEE0"/>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Light"/>
        <a:ea typeface="Helvetica Light"/>
        <a:cs typeface="Helvetica Light"/>
      </a:majorFont>
      <a:minorFont>
        <a:latin typeface="Helvetica Light"/>
        <a:ea typeface="Helvetica Light"/>
        <a:cs typeface="Helvetica Light"/>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outerShdw sx="100000" sy="100000" kx="0" ky="0" algn="b" rotWithShape="0" blurRad="25400" dist="23998" dir="2700000">
                <a:srgbClr val="000000">
                  <a:alpha val="31034"/>
                </a:srgbClr>
              </a:outerShdw>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