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FF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9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FF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ADB"/>
          </a:solidFill>
        </a:fill>
      </a:tcStyle>
    </a:wholeTbl>
    <a:band2H>
      <a:tcTxStyle b="def" i="def"/>
      <a:tcStyle>
        <a:tcBdr/>
        <a:fill>
          <a:solidFill>
            <a:srgbClr val="E6ED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FF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D7CB"/>
          </a:solidFill>
        </a:fill>
      </a:tcStyle>
    </a:wholeTbl>
    <a:band2H>
      <a:tcTxStyle b="def" i="def"/>
      <a:tcStyle>
        <a:tcBdr/>
        <a:fill>
          <a:solidFill>
            <a:srgbClr val="F3EC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FF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0000"/>
        </a:fontRef>
        <a:srgbClr val="FF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F0000"/>
              </a:solidFill>
              <a:prstDash val="solid"/>
              <a:round/>
            </a:ln>
          </a:top>
          <a:bottom>
            <a:ln w="254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0000"/>
              </a:solidFill>
              <a:prstDash val="solid"/>
              <a:round/>
            </a:ln>
          </a:top>
          <a:bottom>
            <a:ln w="254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FF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ACA"/>
          </a:solidFill>
        </a:fill>
      </a:tcStyle>
    </a:wholeTbl>
    <a:band2H>
      <a:tcTxStyle b="def" i="def"/>
      <a:tcStyle>
        <a:tcBdr/>
        <a:fill>
          <a:solidFill>
            <a:srgbClr val="FF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6" name="Shape 13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Caïn maudit, peint par João Maximiano Mafra (1851).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12" name="Texte niveau 1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e niveau 1…"/>
          <p:cNvSpPr txBox="1"/>
          <p:nvPr>
            <p:ph type="body" sz="quarter" idx="1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b="1" sz="2800">
                <a:latin typeface="+mj-lt"/>
                <a:ea typeface="+mj-ea"/>
                <a:cs typeface="+mj-cs"/>
                <a:sym typeface="Helvetica"/>
              </a:defRPr>
            </a:lvl1pPr>
            <a:lvl2pPr marL="794084" indent="-336884" algn="ctr">
              <a:spcBef>
                <a:spcPts val="0"/>
              </a:spcBef>
              <a:defRPr b="1" sz="2800">
                <a:latin typeface="+mj-lt"/>
                <a:ea typeface="+mj-ea"/>
                <a:cs typeface="+mj-cs"/>
                <a:sym typeface="Helvetica"/>
              </a:defRPr>
            </a:lvl2pPr>
            <a:lvl3pPr marL="1251284" indent="-336884" algn="ctr">
              <a:spcBef>
                <a:spcPts val="0"/>
              </a:spcBef>
              <a:defRPr b="1" sz="2800">
                <a:latin typeface="+mj-lt"/>
                <a:ea typeface="+mj-ea"/>
                <a:cs typeface="+mj-cs"/>
                <a:sym typeface="Helvetica"/>
              </a:defRPr>
            </a:lvl3pPr>
            <a:lvl4pPr marL="1708484" indent="-336884" algn="ctr">
              <a:spcBef>
                <a:spcPts val="0"/>
              </a:spcBef>
              <a:defRPr b="1" sz="2800">
                <a:latin typeface="+mj-lt"/>
                <a:ea typeface="+mj-ea"/>
                <a:cs typeface="+mj-cs"/>
                <a:sym typeface="Helvetica"/>
              </a:defRPr>
            </a:lvl4pPr>
            <a:lvl5pPr marL="2165684" indent="-336884" algn="ctr">
              <a:spcBef>
                <a:spcPts val="0"/>
              </a:spcBef>
              <a:defRPr b="1" sz="28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94" name="« Saisissez une citation ici. »"/>
          <p:cNvSpPr txBox="1"/>
          <p:nvPr>
            <p:ph type="body" sz="quarter" idx="21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2400"/>
              </a:spcBef>
              <a:buSzTx/>
              <a:buNone/>
              <a:defRPr sz="4000"/>
            </a:pPr>
          </a:p>
        </p:txBody>
      </p:sp>
      <p:sp>
        <p:nvSpPr>
          <p:cNvPr id="9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812800" y="0"/>
            <a:ext cx="146304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e du titre"/>
          <p:cNvSpPr txBox="1"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/>
          <a:lstStyle>
            <a:lvl1pPr>
              <a:defRPr sz="84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Texte du titre</a:t>
            </a:r>
          </a:p>
        </p:txBody>
      </p:sp>
      <p:sp>
        <p:nvSpPr>
          <p:cNvPr id="118" name="Texte niveau 1…"/>
          <p:cNvSpPr txBox="1"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/>
          <a:lstStyle>
            <a:lvl1pPr marL="889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1pPr>
            <a:lvl2pPr marL="13335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2pPr>
            <a:lvl3pPr marL="1778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3pPr>
            <a:lvl4pPr marL="22225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4pPr>
            <a:lvl5pPr marL="2667000" indent="-571500">
              <a:spcBef>
                <a:spcPts val="2400"/>
              </a:spcBef>
              <a:buSzPct val="171000"/>
              <a:defRPr sz="42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19" name="Numéro de diapositive"/>
          <p:cNvSpPr txBox="1"/>
          <p:nvPr>
            <p:ph type="sldNum" sz="quarter" idx="2"/>
          </p:nvPr>
        </p:nvSpPr>
        <p:spPr>
          <a:xfrm>
            <a:off x="6324599" y="9258300"/>
            <a:ext cx="342901" cy="368300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00200" y="330200"/>
            <a:ext cx="9779001" cy="65193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e du titre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22" name="Texte niveau 1…"/>
          <p:cNvSpPr txBox="1"/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21"/>
          </p:nvPr>
        </p:nvSpPr>
        <p:spPr>
          <a:xfrm>
            <a:off x="6642100" y="762000"/>
            <a:ext cx="5494867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e du titre"/>
          <p:cNvSpPr txBox="1"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Texte du titre</a:t>
            </a:r>
          </a:p>
        </p:txBody>
      </p:sp>
      <p:sp>
        <p:nvSpPr>
          <p:cNvPr id="40" name="Texte niveau 1…"/>
          <p:cNvSpPr txBox="1"/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4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7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21"/>
          </p:nvPr>
        </p:nvSpPr>
        <p:spPr>
          <a:xfrm>
            <a:off x="6718300" y="1054100"/>
            <a:ext cx="5334000" cy="8001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7" name="Texte niveau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464300" y="5067300"/>
            <a:ext cx="5943600" cy="3962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464300" y="762000"/>
            <a:ext cx="584835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23"/>
          </p:nvPr>
        </p:nvSpPr>
        <p:spPr>
          <a:xfrm>
            <a:off x="723900" y="723900"/>
            <a:ext cx="5638802" cy="845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tif"/><Relationship Id="rId4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tif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Relationship Id="rId3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Relationship Id="rId3" Type="http://schemas.openxmlformats.org/officeDocument/2006/relationships/image" Target="../media/image3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La justice"/>
          <p:cNvSpPr txBox="1"/>
          <p:nvPr>
            <p:ph type="ctrTitle"/>
          </p:nvPr>
        </p:nvSpPr>
        <p:spPr>
          <a:xfrm>
            <a:off x="4432300" y="3855020"/>
            <a:ext cx="10464800" cy="2043561"/>
          </a:xfrm>
          <a:prstGeom prst="rect">
            <a:avLst/>
          </a:prstGeom>
        </p:spPr>
        <p:txBody>
          <a:bodyPr/>
          <a:lstStyle>
            <a:lvl1pPr defTabSz="554990">
              <a:defRPr sz="1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La justice</a:t>
            </a:r>
          </a:p>
        </p:txBody>
      </p:sp>
      <p:sp>
        <p:nvSpPr>
          <p:cNvPr id="129" name="Par la foi, Abel offrit à Dieu…"/>
          <p:cNvSpPr txBox="1"/>
          <p:nvPr>
            <p:ph type="subTitle" sz="quarter" idx="1"/>
          </p:nvPr>
        </p:nvSpPr>
        <p:spPr>
          <a:xfrm>
            <a:off x="67689" y="8778026"/>
            <a:ext cx="6662330" cy="839641"/>
          </a:xfrm>
          <a:prstGeom prst="rect">
            <a:avLst/>
          </a:prstGeom>
        </p:spPr>
        <p:txBody>
          <a:bodyPr/>
          <a:lstStyle/>
          <a:p>
            <a:pPr>
              <a:defRPr i="1" sz="2100">
                <a:latin typeface="Gill Sans"/>
                <a:ea typeface="Gill Sans"/>
                <a:cs typeface="Gill Sans"/>
                <a:sym typeface="Gill Sans"/>
              </a:defRPr>
            </a:pPr>
            <a:r>
              <a:t>Par la foi, Abel offrit à Dieu </a:t>
            </a:r>
          </a:p>
          <a:p>
            <a:pPr>
              <a:defRPr i="1" sz="2100">
                <a:latin typeface="Gill Sans"/>
                <a:ea typeface="Gill Sans"/>
                <a:cs typeface="Gill Sans"/>
                <a:sym typeface="Gill Sans"/>
              </a:defRPr>
            </a:pPr>
            <a:r>
              <a:t>un plus excellent sacrifice que Caïn </a:t>
            </a:r>
            <a:r>
              <a:rPr i="0"/>
              <a:t>(He 11.4)</a:t>
            </a:r>
          </a:p>
        </p:txBody>
      </p:sp>
      <p:grpSp>
        <p:nvGrpSpPr>
          <p:cNvPr id="132" name="Image"/>
          <p:cNvGrpSpPr/>
          <p:nvPr/>
        </p:nvGrpSpPr>
        <p:grpSpPr>
          <a:xfrm>
            <a:off x="406399" y="368038"/>
            <a:ext cx="5984911" cy="8337813"/>
            <a:chOff x="0" y="0"/>
            <a:chExt cx="5984909" cy="8337812"/>
          </a:xfrm>
        </p:grpSpPr>
        <p:pic>
          <p:nvPicPr>
            <p:cNvPr id="130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88899" y="50800"/>
              <a:ext cx="5807111" cy="81092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1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-1" y="0"/>
              <a:ext cx="5984911" cy="83378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3" name="et le jugement"/>
          <p:cNvSpPr txBox="1"/>
          <p:nvPr/>
        </p:nvSpPr>
        <p:spPr>
          <a:xfrm>
            <a:off x="8732534" y="5600343"/>
            <a:ext cx="4240201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1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et le jugement de Dieu</a:t>
            </a:r>
          </a:p>
        </p:txBody>
      </p:sp>
      <p:sp>
        <p:nvSpPr>
          <p:cNvPr id="134" name="et le jugement"/>
          <p:cNvSpPr txBox="1"/>
          <p:nvPr/>
        </p:nvSpPr>
        <p:spPr>
          <a:xfrm>
            <a:off x="8886308" y="8924796"/>
            <a:ext cx="3533801" cy="54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1" sz="31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IEB - Guillaume Argaud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Un vêtement de justice"/>
          <p:cNvSpPr txBox="1"/>
          <p:nvPr>
            <p:ph type="title"/>
          </p:nvPr>
        </p:nvSpPr>
        <p:spPr>
          <a:xfrm>
            <a:off x="880887" y="1007943"/>
            <a:ext cx="9115029" cy="2120902"/>
          </a:xfrm>
          <a:prstGeom prst="rect">
            <a:avLst/>
          </a:prstGeom>
        </p:spPr>
        <p:txBody>
          <a:bodyPr/>
          <a:lstStyle>
            <a:lvl1pPr defTabSz="549148">
              <a:defRPr sz="75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Un vêtement de justice</a:t>
            </a:r>
          </a:p>
        </p:txBody>
      </p:sp>
      <p:sp>
        <p:nvSpPr>
          <p:cNvPr id="190" name="Si nous confessons nos péchés, Dieu est fidèle et juste pour nous pardonner nos péchés et nous purifier de toute iniquité (1Jn 1.9)…"/>
          <p:cNvSpPr txBox="1"/>
          <p:nvPr>
            <p:ph type="body" idx="1"/>
          </p:nvPr>
        </p:nvSpPr>
        <p:spPr>
          <a:xfrm>
            <a:off x="952500" y="3106407"/>
            <a:ext cx="11099800" cy="6286503"/>
          </a:xfrm>
          <a:prstGeom prst="rect">
            <a:avLst/>
          </a:prstGeom>
        </p:spPr>
        <p:txBody>
          <a:bodyPr/>
          <a:lstStyle/>
          <a:p>
            <a:pPr marL="411479" indent="-411479" defTabSz="525779">
              <a:spcBef>
                <a:spcPts val="0"/>
              </a:spcBef>
              <a:defRPr i="1" sz="3400" u="sng">
                <a:latin typeface="Gill Sans"/>
                <a:ea typeface="Gill Sans"/>
                <a:cs typeface="Gill Sans"/>
                <a:sym typeface="Gill Sans"/>
              </a:defRPr>
            </a:pPr>
            <a:r>
              <a:t>Si nous confessons nos péchés</a:t>
            </a:r>
            <a:r>
              <a:rPr u="none"/>
              <a:t>, Dieu est fidèle et juste pour nous pardonner nos péchés et nous purifier de toute iniquité (1Jn 1.9) </a:t>
            </a:r>
          </a:p>
          <a:p>
            <a:pPr marL="411479" indent="-411479" defTabSz="525779">
              <a:spcBef>
                <a:spcPts val="0"/>
              </a:spcBef>
              <a:defRPr i="1" sz="3400" u="sng">
                <a:latin typeface="Gill Sans"/>
                <a:ea typeface="Gill Sans"/>
                <a:cs typeface="Gill Sans"/>
                <a:sym typeface="Gill Sans"/>
              </a:defRPr>
            </a:pPr>
            <a:r>
              <a:t>Je me vêtais de la justice</a:t>
            </a:r>
            <a:r>
              <a:rPr u="none"/>
              <a:t>, et elle me revêtait ; ma droiture m’était comme un manteau et un turban (Job 29.14)</a:t>
            </a:r>
          </a:p>
          <a:p>
            <a:pPr marL="411479" indent="-411479" defTabSz="525779">
              <a:spcBef>
                <a:spcPts val="0"/>
              </a:spcBef>
              <a:defRPr i="1" sz="3400">
                <a:latin typeface="Gill Sans"/>
                <a:ea typeface="Gill Sans"/>
                <a:cs typeface="Gill Sans"/>
                <a:sym typeface="Gill Sans"/>
              </a:defRPr>
            </a:pPr>
            <a:r>
              <a:t>Le juste se réjouira quand il verra la vengeance (Ps 58.10) </a:t>
            </a:r>
          </a:p>
          <a:p>
            <a:pPr marL="411479" indent="-411479" defTabSz="525779">
              <a:spcBef>
                <a:spcPts val="0"/>
              </a:spcBef>
              <a:defRPr i="1" sz="3400">
                <a:latin typeface="Gill Sans"/>
                <a:ea typeface="Gill Sans"/>
                <a:cs typeface="Gill Sans"/>
                <a:sym typeface="Gill Sans"/>
              </a:defRPr>
            </a:pPr>
            <a:r>
              <a:t>La colère de l’homme </a:t>
            </a:r>
            <a:r>
              <a:rPr u="sng"/>
              <a:t>ne rend pas complète la justice de Dieu</a:t>
            </a:r>
            <a:r>
              <a:t> (Jc 1.20)</a:t>
            </a:r>
          </a:p>
          <a:p>
            <a:pPr marL="411479" indent="-411479" defTabSz="525779">
              <a:spcBef>
                <a:spcPts val="0"/>
              </a:spcBef>
              <a:defRPr i="1" sz="3400">
                <a:latin typeface="Gill Sans"/>
                <a:ea typeface="Gill Sans"/>
                <a:cs typeface="Gill Sans"/>
                <a:sym typeface="Gill Sans"/>
              </a:defRPr>
            </a:pPr>
            <a:r>
              <a:t>Lorsqu’on l’outrageait, ne rendait pas d’outrage, quand il souffrait, ne menaçait pas, mais se remettait à </a:t>
            </a:r>
            <a:r>
              <a:rPr u="sng"/>
              <a:t>celui qui juge justement</a:t>
            </a:r>
            <a:r>
              <a:t> (1Pi 2.23)</a:t>
            </a:r>
          </a:p>
          <a:p>
            <a:pPr marL="411479" indent="-411479" defTabSz="525779">
              <a:spcBef>
                <a:spcPts val="0"/>
              </a:spcBef>
              <a:defRPr i="1" sz="3400">
                <a:latin typeface="Gill Sans"/>
                <a:ea typeface="Gill Sans"/>
                <a:cs typeface="Gill Sans"/>
                <a:sym typeface="Gill Sans"/>
              </a:defRPr>
            </a:pPr>
            <a:r>
              <a:t>Mieux vaut le peu du juste que l’abondance de beaucoup de méchants (Ps 37.16)</a:t>
            </a:r>
          </a:p>
        </p:txBody>
      </p:sp>
      <p:sp>
        <p:nvSpPr>
          <p:cNvPr id="191" name="Définir la justice…"/>
          <p:cNvSpPr txBox="1"/>
          <p:nvPr/>
        </p:nvSpPr>
        <p:spPr>
          <a:xfrm>
            <a:off x="9791451" y="177800"/>
            <a:ext cx="295935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Définir la 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Discerner l’injustice</a:t>
            </a:r>
          </a:p>
          <a:p>
            <a:pPr algn="r">
              <a:defRPr sz="2300">
                <a:solidFill>
                  <a:srgbClr val="D45854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Confesser l’injustice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Recevoir la 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Vivre justement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Recevoir la justice"/>
          <p:cNvSpPr txBox="1"/>
          <p:nvPr>
            <p:ph type="title"/>
          </p:nvPr>
        </p:nvSpPr>
        <p:spPr>
          <a:xfrm>
            <a:off x="-69991" y="871067"/>
            <a:ext cx="11099803" cy="2120902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Recevoir la justice</a:t>
            </a:r>
          </a:p>
        </p:txBody>
      </p:sp>
      <p:sp>
        <p:nvSpPr>
          <p:cNvPr id="194" name="La justice de Dieu est révélée dans l’évangile par la foi et pour la foi (Ro 1.17)…"/>
          <p:cNvSpPr txBox="1"/>
          <p:nvPr>
            <p:ph type="body" idx="1"/>
          </p:nvPr>
        </p:nvSpPr>
        <p:spPr>
          <a:xfrm>
            <a:off x="293666" y="3106407"/>
            <a:ext cx="8716635" cy="6286503"/>
          </a:xfrm>
          <a:prstGeom prst="rect">
            <a:avLst/>
          </a:prstGeom>
          <a:solidFill>
            <a:srgbClr val="D45854"/>
          </a:solidFill>
        </p:spPr>
        <p:txBody>
          <a:bodyPr/>
          <a:lstStyle/>
          <a:p>
            <a:pPr marL="388620" indent="-388620" defTabSz="496569">
              <a:spcBef>
                <a:spcPts val="0"/>
              </a:spcBef>
              <a:defRPr i="1" sz="3200" u="sng">
                <a:latin typeface="Gill Sans"/>
                <a:ea typeface="Gill Sans"/>
                <a:cs typeface="Gill Sans"/>
                <a:sym typeface="Gill Sans"/>
              </a:defRPr>
            </a:pPr>
            <a:r>
              <a:t>La justice de Dieu est révélée</a:t>
            </a:r>
            <a:r>
              <a:rPr u="none"/>
              <a:t> dans l’évangile par la foi et pour la foi</a:t>
            </a:r>
            <a:r>
              <a:rPr i="0" u="none"/>
              <a:t> (Ro 1.17)</a:t>
            </a:r>
          </a:p>
          <a:p>
            <a:pPr marL="388620" indent="-388620" defTabSz="496569">
              <a:spcBef>
                <a:spcPts val="0"/>
              </a:spcBef>
              <a:defRPr i="1" sz="3200">
                <a:latin typeface="Gill Sans"/>
                <a:ea typeface="Gill Sans"/>
                <a:cs typeface="Gill Sans"/>
                <a:sym typeface="Gill Sans"/>
              </a:defRPr>
            </a:pPr>
            <a:r>
              <a:t>Vous avez été </a:t>
            </a:r>
            <a:r>
              <a:rPr u="sng"/>
              <a:t>justifiés</a:t>
            </a:r>
            <a:r>
              <a:t> au nom du Seigneur Jésus, et par l’Esprit de notre Dieu (1Co 6.10)</a:t>
            </a:r>
          </a:p>
          <a:p>
            <a:pPr marL="388620" indent="-388620" defTabSz="496569">
              <a:spcBef>
                <a:spcPts val="0"/>
              </a:spcBef>
              <a:defRPr i="1" sz="3200">
                <a:latin typeface="Gill Sans"/>
                <a:ea typeface="Gill Sans"/>
                <a:cs typeface="Gill Sans"/>
                <a:sym typeface="Gill Sans"/>
              </a:defRPr>
            </a:pPr>
            <a:r>
              <a:t>Le nouvel homme, </a:t>
            </a:r>
            <a:r>
              <a:rPr u="sng"/>
              <a:t>créé selon Dieu en justice</a:t>
            </a:r>
            <a:r>
              <a:t> et sainteté de la vérité (Eph 4.22)</a:t>
            </a:r>
          </a:p>
          <a:p>
            <a:pPr marL="388620" indent="-388620" defTabSz="496569">
              <a:spcBef>
                <a:spcPts val="0"/>
              </a:spcBef>
              <a:defRPr i="1" sz="3200" u="sng">
                <a:latin typeface="Gill Sans"/>
                <a:ea typeface="Gill Sans"/>
                <a:cs typeface="Gill Sans"/>
                <a:sym typeface="Gill Sans"/>
              </a:defRPr>
            </a:pPr>
            <a:r>
              <a:t>Toutes les choses qui sont justes</a:t>
            </a:r>
            <a:r>
              <a:rPr u="none"/>
              <a:t>, … que ces choses occupent vos pensées (Php 4.8)</a:t>
            </a:r>
          </a:p>
          <a:p>
            <a:pPr marL="388620" indent="-388620" defTabSz="496569">
              <a:spcBef>
                <a:spcPts val="0"/>
              </a:spcBef>
              <a:defRPr i="1" sz="3200">
                <a:latin typeface="Gill Sans"/>
                <a:ea typeface="Gill Sans"/>
                <a:cs typeface="Gill Sans"/>
                <a:sym typeface="Gill Sans"/>
              </a:defRPr>
            </a:pPr>
            <a:r>
              <a:t>Vous êtes témoins, et Dieu aussi, combien </a:t>
            </a:r>
            <a:r>
              <a:rPr u="sng"/>
              <a:t>nous nous sommes conduits</a:t>
            </a:r>
            <a:r>
              <a:t> </a:t>
            </a:r>
            <a:r>
              <a:rPr u="sng"/>
              <a:t>saintement</a:t>
            </a:r>
            <a:r>
              <a:t>, et </a:t>
            </a:r>
            <a:r>
              <a:rPr u="sng"/>
              <a:t>justement</a:t>
            </a:r>
            <a:r>
              <a:t>, et </a:t>
            </a:r>
            <a:r>
              <a:rPr u="sng"/>
              <a:t>irréprochablement</a:t>
            </a:r>
            <a:r>
              <a:t> envers vous qui croyez (1Th 2.10)</a:t>
            </a:r>
            <a:r>
              <a:rPr i="0"/>
              <a:t> </a:t>
            </a:r>
          </a:p>
          <a:p>
            <a:pPr marL="388620" indent="-388620" defTabSz="496569">
              <a:spcBef>
                <a:spcPts val="0"/>
              </a:spcBef>
              <a:defRPr sz="3200">
                <a:latin typeface="Gill Sans"/>
                <a:ea typeface="Gill Sans"/>
                <a:cs typeface="Gill Sans"/>
                <a:sym typeface="Gill Sans"/>
              </a:defRPr>
            </a:pPr>
            <a:r>
              <a:t>N</a:t>
            </a:r>
            <a:r>
              <a:rPr i="1"/>
              <a:t>ous, par l’ Esprit, sur le principe de la foi, </a:t>
            </a:r>
            <a:r>
              <a:rPr i="1" u="sng"/>
              <a:t>nous attendons l’espérance de la justice</a:t>
            </a:r>
            <a:r>
              <a:rPr i="1"/>
              <a:t> (Gal 5.6)</a:t>
            </a:r>
          </a:p>
        </p:txBody>
      </p:sp>
      <p:sp>
        <p:nvSpPr>
          <p:cNvPr id="195" name="Définir la justice…"/>
          <p:cNvSpPr txBox="1"/>
          <p:nvPr/>
        </p:nvSpPr>
        <p:spPr>
          <a:xfrm>
            <a:off x="9791451" y="177800"/>
            <a:ext cx="295935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Définir la 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Discerner l’injustice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Confesser l’injustice</a:t>
            </a:r>
          </a:p>
          <a:p>
            <a:pPr algn="r">
              <a:defRPr sz="2300">
                <a:solidFill>
                  <a:srgbClr val="D45854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Recevoir la 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Vivre justement</a:t>
            </a:r>
          </a:p>
        </p:txBody>
      </p:sp>
      <p:grpSp>
        <p:nvGrpSpPr>
          <p:cNvPr id="198" name="Une révélation"/>
          <p:cNvGrpSpPr/>
          <p:nvPr/>
        </p:nvGrpSpPr>
        <p:grpSpPr>
          <a:xfrm>
            <a:off x="9156207" y="3239227"/>
            <a:ext cx="3615930" cy="756842"/>
            <a:chOff x="0" y="0"/>
            <a:chExt cx="3615928" cy="756841"/>
          </a:xfrm>
        </p:grpSpPr>
        <p:sp>
          <p:nvSpPr>
            <p:cNvPr id="196" name="Figure"/>
            <p:cNvSpPr/>
            <p:nvPr/>
          </p:nvSpPr>
          <p:spPr>
            <a:xfrm>
              <a:off x="-1" y="0"/>
              <a:ext cx="3615930" cy="756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59" y="0"/>
                  </a:moveTo>
                  <a:cubicBezTo>
                    <a:pt x="1653" y="0"/>
                    <a:pt x="1486" y="797"/>
                    <a:pt x="1486" y="1778"/>
                  </a:cubicBezTo>
                  <a:lnTo>
                    <a:pt x="1486" y="6048"/>
                  </a:lnTo>
                  <a:lnTo>
                    <a:pt x="0" y="9594"/>
                  </a:lnTo>
                  <a:lnTo>
                    <a:pt x="1486" y="13139"/>
                  </a:lnTo>
                  <a:lnTo>
                    <a:pt x="1486" y="19822"/>
                  </a:lnTo>
                  <a:cubicBezTo>
                    <a:pt x="1486" y="20803"/>
                    <a:pt x="1653" y="21600"/>
                    <a:pt x="1859" y="21600"/>
                  </a:cubicBezTo>
                  <a:lnTo>
                    <a:pt x="21228" y="21600"/>
                  </a:lnTo>
                  <a:cubicBezTo>
                    <a:pt x="21433" y="21600"/>
                    <a:pt x="21600" y="20803"/>
                    <a:pt x="21600" y="19822"/>
                  </a:cubicBezTo>
                  <a:lnTo>
                    <a:pt x="21600" y="1778"/>
                  </a:lnTo>
                  <a:cubicBezTo>
                    <a:pt x="21600" y="797"/>
                    <a:pt x="21433" y="0"/>
                    <a:pt x="21228" y="0"/>
                  </a:cubicBezTo>
                  <a:lnTo>
                    <a:pt x="185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rgbClr val="094593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76200" dist="0" dir="18900000">
                <a:srgbClr val="000000">
                  <a:alpha val="8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197" name="Une révélation"/>
            <p:cNvSpPr txBox="1"/>
            <p:nvPr/>
          </p:nvSpPr>
          <p:spPr>
            <a:xfrm>
              <a:off x="0" y="149820"/>
              <a:ext cx="3615929" cy="457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Une révélation</a:t>
              </a:r>
            </a:p>
          </p:txBody>
        </p:sp>
      </p:grpSp>
      <p:grpSp>
        <p:nvGrpSpPr>
          <p:cNvPr id="201" name="Une action qui découle de l’œuvre du Seigneur"/>
          <p:cNvGrpSpPr/>
          <p:nvPr/>
        </p:nvGrpSpPr>
        <p:grpSpPr>
          <a:xfrm>
            <a:off x="9156207" y="4110995"/>
            <a:ext cx="3615930" cy="881858"/>
            <a:chOff x="0" y="0"/>
            <a:chExt cx="3615928" cy="881857"/>
          </a:xfrm>
        </p:grpSpPr>
        <p:sp>
          <p:nvSpPr>
            <p:cNvPr id="199" name="Figure"/>
            <p:cNvSpPr/>
            <p:nvPr/>
          </p:nvSpPr>
          <p:spPr>
            <a:xfrm>
              <a:off x="-1" y="-1"/>
              <a:ext cx="3615930" cy="881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59" y="0"/>
                  </a:moveTo>
                  <a:cubicBezTo>
                    <a:pt x="1653" y="0"/>
                    <a:pt x="1486" y="684"/>
                    <a:pt x="1486" y="1526"/>
                  </a:cubicBezTo>
                  <a:lnTo>
                    <a:pt x="1486" y="5191"/>
                  </a:lnTo>
                  <a:lnTo>
                    <a:pt x="0" y="8234"/>
                  </a:lnTo>
                  <a:lnTo>
                    <a:pt x="1486" y="11286"/>
                  </a:lnTo>
                  <a:lnTo>
                    <a:pt x="1486" y="20084"/>
                  </a:lnTo>
                  <a:cubicBezTo>
                    <a:pt x="1486" y="20925"/>
                    <a:pt x="1653" y="21600"/>
                    <a:pt x="1859" y="21600"/>
                  </a:cubicBezTo>
                  <a:lnTo>
                    <a:pt x="21228" y="21600"/>
                  </a:lnTo>
                  <a:cubicBezTo>
                    <a:pt x="21433" y="21600"/>
                    <a:pt x="21600" y="20925"/>
                    <a:pt x="21600" y="20084"/>
                  </a:cubicBezTo>
                  <a:lnTo>
                    <a:pt x="21600" y="1526"/>
                  </a:lnTo>
                  <a:cubicBezTo>
                    <a:pt x="21600" y="684"/>
                    <a:pt x="21433" y="0"/>
                    <a:pt x="21228" y="0"/>
                  </a:cubicBezTo>
                  <a:lnTo>
                    <a:pt x="185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rgbClr val="094593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76200" dist="0" dir="18900000">
                <a:srgbClr val="000000">
                  <a:alpha val="8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00" name="Une action qui découle de l’œuvre du Seigneur"/>
            <p:cNvSpPr txBox="1"/>
            <p:nvPr/>
          </p:nvSpPr>
          <p:spPr>
            <a:xfrm>
              <a:off x="0" y="34528"/>
              <a:ext cx="3615929" cy="812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Une action qui découle de l’œuvre du Seigneur</a:t>
              </a:r>
            </a:p>
          </p:txBody>
        </p:sp>
      </p:grpSp>
      <p:grpSp>
        <p:nvGrpSpPr>
          <p:cNvPr id="204" name="Créés justes par Dieu !!"/>
          <p:cNvGrpSpPr/>
          <p:nvPr/>
        </p:nvGrpSpPr>
        <p:grpSpPr>
          <a:xfrm>
            <a:off x="9156207" y="5107290"/>
            <a:ext cx="3615930" cy="881858"/>
            <a:chOff x="0" y="0"/>
            <a:chExt cx="3615928" cy="881857"/>
          </a:xfrm>
        </p:grpSpPr>
        <p:sp>
          <p:nvSpPr>
            <p:cNvPr id="202" name="Figure"/>
            <p:cNvSpPr/>
            <p:nvPr/>
          </p:nvSpPr>
          <p:spPr>
            <a:xfrm>
              <a:off x="-1" y="-1"/>
              <a:ext cx="3615930" cy="881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59" y="0"/>
                  </a:moveTo>
                  <a:cubicBezTo>
                    <a:pt x="1653" y="0"/>
                    <a:pt x="1486" y="684"/>
                    <a:pt x="1486" y="1526"/>
                  </a:cubicBezTo>
                  <a:lnTo>
                    <a:pt x="1486" y="5191"/>
                  </a:lnTo>
                  <a:lnTo>
                    <a:pt x="0" y="8234"/>
                  </a:lnTo>
                  <a:lnTo>
                    <a:pt x="1486" y="11286"/>
                  </a:lnTo>
                  <a:lnTo>
                    <a:pt x="1486" y="20084"/>
                  </a:lnTo>
                  <a:cubicBezTo>
                    <a:pt x="1486" y="20925"/>
                    <a:pt x="1653" y="21600"/>
                    <a:pt x="1859" y="21600"/>
                  </a:cubicBezTo>
                  <a:lnTo>
                    <a:pt x="21228" y="21600"/>
                  </a:lnTo>
                  <a:cubicBezTo>
                    <a:pt x="21433" y="21600"/>
                    <a:pt x="21600" y="20925"/>
                    <a:pt x="21600" y="20084"/>
                  </a:cubicBezTo>
                  <a:lnTo>
                    <a:pt x="21600" y="1526"/>
                  </a:lnTo>
                  <a:cubicBezTo>
                    <a:pt x="21600" y="684"/>
                    <a:pt x="21433" y="0"/>
                    <a:pt x="21228" y="0"/>
                  </a:cubicBezTo>
                  <a:lnTo>
                    <a:pt x="185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rgbClr val="094593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76200" dist="0" dir="18900000">
                <a:srgbClr val="000000">
                  <a:alpha val="8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03" name="Créés justes par Dieu !!"/>
            <p:cNvSpPr txBox="1"/>
            <p:nvPr/>
          </p:nvSpPr>
          <p:spPr>
            <a:xfrm>
              <a:off x="0" y="212328"/>
              <a:ext cx="3615929" cy="457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Créés justes par Dieu !!</a:t>
              </a:r>
            </a:p>
          </p:txBody>
        </p:sp>
      </p:grpSp>
      <p:grpSp>
        <p:nvGrpSpPr>
          <p:cNvPr id="207" name="Nous avons à penser juste"/>
          <p:cNvGrpSpPr/>
          <p:nvPr/>
        </p:nvGrpSpPr>
        <p:grpSpPr>
          <a:xfrm>
            <a:off x="9156207" y="6103587"/>
            <a:ext cx="3615930" cy="881859"/>
            <a:chOff x="0" y="0"/>
            <a:chExt cx="3615928" cy="881857"/>
          </a:xfrm>
        </p:grpSpPr>
        <p:sp>
          <p:nvSpPr>
            <p:cNvPr id="205" name="Figure"/>
            <p:cNvSpPr/>
            <p:nvPr/>
          </p:nvSpPr>
          <p:spPr>
            <a:xfrm>
              <a:off x="-1" y="0"/>
              <a:ext cx="3615930" cy="881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59" y="0"/>
                  </a:moveTo>
                  <a:cubicBezTo>
                    <a:pt x="1653" y="0"/>
                    <a:pt x="1486" y="684"/>
                    <a:pt x="1486" y="1526"/>
                  </a:cubicBezTo>
                  <a:lnTo>
                    <a:pt x="1486" y="5191"/>
                  </a:lnTo>
                  <a:lnTo>
                    <a:pt x="0" y="8234"/>
                  </a:lnTo>
                  <a:lnTo>
                    <a:pt x="1486" y="11286"/>
                  </a:lnTo>
                  <a:lnTo>
                    <a:pt x="1486" y="20084"/>
                  </a:lnTo>
                  <a:cubicBezTo>
                    <a:pt x="1486" y="20925"/>
                    <a:pt x="1653" y="21600"/>
                    <a:pt x="1859" y="21600"/>
                  </a:cubicBezTo>
                  <a:lnTo>
                    <a:pt x="21228" y="21600"/>
                  </a:lnTo>
                  <a:cubicBezTo>
                    <a:pt x="21433" y="21600"/>
                    <a:pt x="21600" y="20925"/>
                    <a:pt x="21600" y="20084"/>
                  </a:cubicBezTo>
                  <a:lnTo>
                    <a:pt x="21600" y="1526"/>
                  </a:lnTo>
                  <a:cubicBezTo>
                    <a:pt x="21600" y="684"/>
                    <a:pt x="21433" y="0"/>
                    <a:pt x="21228" y="0"/>
                  </a:cubicBezTo>
                  <a:lnTo>
                    <a:pt x="185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rgbClr val="094593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76200" dist="0" dir="18900000">
                <a:srgbClr val="000000">
                  <a:alpha val="8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06" name="Nous avons à penser juste"/>
            <p:cNvSpPr txBox="1"/>
            <p:nvPr/>
          </p:nvSpPr>
          <p:spPr>
            <a:xfrm>
              <a:off x="0" y="212329"/>
              <a:ext cx="3615929" cy="457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Nous avons à penser juste</a:t>
              </a:r>
            </a:p>
          </p:txBody>
        </p:sp>
      </p:grpSp>
      <p:grpSp>
        <p:nvGrpSpPr>
          <p:cNvPr id="210" name="Nous avons à faire juste"/>
          <p:cNvGrpSpPr/>
          <p:nvPr/>
        </p:nvGrpSpPr>
        <p:grpSpPr>
          <a:xfrm>
            <a:off x="9156207" y="7100372"/>
            <a:ext cx="3615930" cy="881858"/>
            <a:chOff x="0" y="0"/>
            <a:chExt cx="3615928" cy="881857"/>
          </a:xfrm>
        </p:grpSpPr>
        <p:sp>
          <p:nvSpPr>
            <p:cNvPr id="208" name="Figure"/>
            <p:cNvSpPr/>
            <p:nvPr/>
          </p:nvSpPr>
          <p:spPr>
            <a:xfrm>
              <a:off x="-1" y="-1"/>
              <a:ext cx="3615930" cy="881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59" y="0"/>
                  </a:moveTo>
                  <a:cubicBezTo>
                    <a:pt x="1653" y="0"/>
                    <a:pt x="1486" y="684"/>
                    <a:pt x="1486" y="1526"/>
                  </a:cubicBezTo>
                  <a:lnTo>
                    <a:pt x="1486" y="5191"/>
                  </a:lnTo>
                  <a:lnTo>
                    <a:pt x="0" y="8234"/>
                  </a:lnTo>
                  <a:lnTo>
                    <a:pt x="1486" y="11286"/>
                  </a:lnTo>
                  <a:lnTo>
                    <a:pt x="1486" y="20084"/>
                  </a:lnTo>
                  <a:cubicBezTo>
                    <a:pt x="1486" y="20925"/>
                    <a:pt x="1653" y="21600"/>
                    <a:pt x="1859" y="21600"/>
                  </a:cubicBezTo>
                  <a:lnTo>
                    <a:pt x="21228" y="21600"/>
                  </a:lnTo>
                  <a:cubicBezTo>
                    <a:pt x="21433" y="21600"/>
                    <a:pt x="21600" y="20925"/>
                    <a:pt x="21600" y="20084"/>
                  </a:cubicBezTo>
                  <a:lnTo>
                    <a:pt x="21600" y="1526"/>
                  </a:lnTo>
                  <a:cubicBezTo>
                    <a:pt x="21600" y="684"/>
                    <a:pt x="21433" y="0"/>
                    <a:pt x="21228" y="0"/>
                  </a:cubicBezTo>
                  <a:lnTo>
                    <a:pt x="185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rgbClr val="094593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76200" dist="0" dir="18900000">
                <a:srgbClr val="000000">
                  <a:alpha val="8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09" name="Nous avons à faire juste"/>
            <p:cNvSpPr txBox="1"/>
            <p:nvPr/>
          </p:nvSpPr>
          <p:spPr>
            <a:xfrm>
              <a:off x="0" y="212328"/>
              <a:ext cx="3615929" cy="457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Nous avons à faire juste</a:t>
              </a:r>
            </a:p>
          </p:txBody>
        </p:sp>
      </p:grpSp>
      <p:grpSp>
        <p:nvGrpSpPr>
          <p:cNvPr id="213" name="Nous discernerons parfaitement la justice à la fin…"/>
          <p:cNvGrpSpPr/>
          <p:nvPr/>
        </p:nvGrpSpPr>
        <p:grpSpPr>
          <a:xfrm>
            <a:off x="9156207" y="8097155"/>
            <a:ext cx="3615930" cy="1293814"/>
            <a:chOff x="0" y="0"/>
            <a:chExt cx="3615928" cy="1293812"/>
          </a:xfrm>
        </p:grpSpPr>
        <p:sp>
          <p:nvSpPr>
            <p:cNvPr id="211" name="Figure"/>
            <p:cNvSpPr/>
            <p:nvPr/>
          </p:nvSpPr>
          <p:spPr>
            <a:xfrm>
              <a:off x="-1" y="0"/>
              <a:ext cx="3615930" cy="1293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59" y="0"/>
                  </a:moveTo>
                  <a:cubicBezTo>
                    <a:pt x="1653" y="0"/>
                    <a:pt x="1486" y="466"/>
                    <a:pt x="1486" y="1040"/>
                  </a:cubicBezTo>
                  <a:lnTo>
                    <a:pt x="1486" y="3538"/>
                  </a:lnTo>
                  <a:lnTo>
                    <a:pt x="0" y="5612"/>
                  </a:lnTo>
                  <a:lnTo>
                    <a:pt x="1486" y="7693"/>
                  </a:lnTo>
                  <a:lnTo>
                    <a:pt x="1486" y="20560"/>
                  </a:lnTo>
                  <a:cubicBezTo>
                    <a:pt x="1486" y="21134"/>
                    <a:pt x="1653" y="21600"/>
                    <a:pt x="1859" y="21600"/>
                  </a:cubicBezTo>
                  <a:lnTo>
                    <a:pt x="21228" y="21600"/>
                  </a:lnTo>
                  <a:cubicBezTo>
                    <a:pt x="21433" y="21600"/>
                    <a:pt x="21600" y="21134"/>
                    <a:pt x="21600" y="20560"/>
                  </a:cubicBezTo>
                  <a:lnTo>
                    <a:pt x="21600" y="1040"/>
                  </a:lnTo>
                  <a:cubicBezTo>
                    <a:pt x="21600" y="466"/>
                    <a:pt x="21433" y="0"/>
                    <a:pt x="21228" y="0"/>
                  </a:cubicBezTo>
                  <a:lnTo>
                    <a:pt x="185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rgbClr val="094593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76200" dist="0" dir="18900000">
                <a:srgbClr val="000000">
                  <a:alpha val="8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12" name="Nous discernerons parfaitement la justice à la fin…"/>
            <p:cNvSpPr txBox="1"/>
            <p:nvPr/>
          </p:nvSpPr>
          <p:spPr>
            <a:xfrm>
              <a:off x="0" y="62706"/>
              <a:ext cx="3615929" cy="1168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Nous discernerons parfaitement la justice à la fin…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0" grpId="5"/>
      <p:bldP build="whole" bldLvl="1" animBg="1" rev="0" advAuto="0" spid="198" grpId="1"/>
      <p:bldP build="whole" bldLvl="1" animBg="1" rev="0" advAuto="0" spid="207" grpId="4"/>
      <p:bldP build="whole" bldLvl="1" animBg="1" rev="0" advAuto="0" spid="204" grpId="3"/>
      <p:bldP build="whole" bldLvl="1" animBg="1" rev="0" advAuto="0" spid="213" grpId="6"/>
      <p:bldP build="whole" bldLvl="1" animBg="1" rev="0" advAuto="0" spid="201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Les récompenses"/>
          <p:cNvSpPr txBox="1"/>
          <p:nvPr>
            <p:ph type="title"/>
          </p:nvPr>
        </p:nvSpPr>
        <p:spPr>
          <a:xfrm>
            <a:off x="1052756" y="922007"/>
            <a:ext cx="11099803" cy="2120902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Les récompenses</a:t>
            </a:r>
          </a:p>
        </p:txBody>
      </p:sp>
      <p:sp>
        <p:nvSpPr>
          <p:cNvPr id="216" name="Le juste tombe sept fois, et se relève (Pr 24.16)…"/>
          <p:cNvSpPr txBox="1"/>
          <p:nvPr>
            <p:ph type="body" idx="1"/>
          </p:nvPr>
        </p:nvSpPr>
        <p:spPr>
          <a:xfrm>
            <a:off x="952500" y="3049117"/>
            <a:ext cx="8402412" cy="6286503"/>
          </a:xfrm>
          <a:prstGeom prst="rect">
            <a:avLst/>
          </a:prstGeom>
        </p:spPr>
        <p:txBody>
          <a:bodyPr/>
          <a:lstStyle/>
          <a:p>
            <a:pPr marL="320038" indent="-320038" defTabSz="408940">
              <a:spcBef>
                <a:spcPts val="0"/>
              </a:spcBef>
              <a:defRPr i="1" sz="2600">
                <a:latin typeface="Gill Sans"/>
                <a:ea typeface="Gill Sans"/>
                <a:cs typeface="Gill Sans"/>
                <a:sym typeface="Gill Sans"/>
              </a:defRPr>
            </a:pPr>
            <a:r>
              <a:t>Le juste tombe sept fois, et </a:t>
            </a:r>
            <a:r>
              <a:rPr u="sng"/>
              <a:t>se relève</a:t>
            </a:r>
            <a:r>
              <a:rPr i="0"/>
              <a:t> (Pr 24.16)</a:t>
            </a:r>
          </a:p>
          <a:p>
            <a:pPr marL="320038" indent="-320038" defTabSz="408940">
              <a:spcBef>
                <a:spcPts val="0"/>
              </a:spcBef>
              <a:defRPr i="1" sz="2600">
                <a:latin typeface="Gill Sans"/>
                <a:ea typeface="Gill Sans"/>
                <a:cs typeface="Gill Sans"/>
                <a:sym typeface="Gill Sans"/>
              </a:defRPr>
            </a:pPr>
            <a:r>
              <a:t>Ceux-là se courbent et tombent, mais nous nous relevons et </a:t>
            </a:r>
            <a:r>
              <a:rPr u="sng"/>
              <a:t>nous tenons debout</a:t>
            </a:r>
            <a:r>
              <a:rPr i="0"/>
              <a:t> (Ps 20.7-8)</a:t>
            </a:r>
          </a:p>
          <a:p>
            <a:pPr marL="320038" indent="-320038" defTabSz="408940">
              <a:spcBef>
                <a:spcPts val="0"/>
              </a:spcBef>
              <a:defRPr i="1" sz="2600">
                <a:latin typeface="Gill Sans"/>
                <a:ea typeface="Gill Sans"/>
                <a:cs typeface="Gill Sans"/>
                <a:sym typeface="Gill Sans"/>
              </a:defRPr>
            </a:pPr>
            <a:r>
              <a:t>Aucune discipline, pour le présent, ne semble être un sujet de joie, mais de tristesse; mais plus tard, elle rend </a:t>
            </a:r>
            <a:r>
              <a:rPr u="sng"/>
              <a:t>le fruit paisible de la justice</a:t>
            </a:r>
            <a:r>
              <a:t> à ceux qui sont exercés par elle (He 12.11)</a:t>
            </a:r>
          </a:p>
          <a:p>
            <a:pPr marL="320038" indent="-320038" defTabSz="408940">
              <a:spcBef>
                <a:spcPts val="0"/>
              </a:spcBef>
              <a:defRPr i="1" sz="2600">
                <a:latin typeface="Gill Sans"/>
                <a:ea typeface="Gill Sans"/>
                <a:cs typeface="Gill Sans"/>
                <a:sym typeface="Gill Sans"/>
              </a:defRPr>
            </a:pPr>
            <a:r>
              <a:t>Car l’Éternel juste aime la justice; </a:t>
            </a:r>
            <a:r>
              <a:rPr u="sng"/>
              <a:t>sa face regarde l’homme droit</a:t>
            </a:r>
            <a:r>
              <a:t> (Ps 11.7)</a:t>
            </a:r>
          </a:p>
          <a:p>
            <a:pPr marL="320038" indent="-320038" defTabSz="408940">
              <a:spcBef>
                <a:spcPts val="0"/>
              </a:spcBef>
              <a:defRPr i="1" sz="2600">
                <a:latin typeface="Gill Sans"/>
                <a:ea typeface="Gill Sans"/>
                <a:cs typeface="Gill Sans"/>
                <a:sym typeface="Gill Sans"/>
              </a:defRPr>
            </a:pPr>
            <a:r>
              <a:t>Etant en paix avec tous, pour autant que cela dépend de vous (Ro 12.19)</a:t>
            </a:r>
          </a:p>
          <a:p>
            <a:pPr marL="320038" indent="-320038" defTabSz="408940">
              <a:spcBef>
                <a:spcPts val="0"/>
              </a:spcBef>
              <a:defRPr i="1" sz="2600">
                <a:latin typeface="Gill Sans"/>
                <a:ea typeface="Gill Sans"/>
                <a:cs typeface="Gill Sans"/>
                <a:sym typeface="Gill Sans"/>
              </a:defRPr>
            </a:pPr>
            <a:r>
              <a:t>Désormais m’est réservée </a:t>
            </a:r>
            <a:r>
              <a:rPr u="sng"/>
              <a:t>la couronne de justice</a:t>
            </a:r>
            <a:r>
              <a:t>, que le Seigneur juste juge me donnera dans ce jour-là, et non seulement à moi, mais aussi à tous ceux qui aiment son apparition (2Ti 4.8)</a:t>
            </a:r>
          </a:p>
          <a:p>
            <a:pPr marL="320038" indent="-320038" defTabSz="408940">
              <a:spcBef>
                <a:spcPts val="0"/>
              </a:spcBef>
              <a:defRPr i="1" sz="2600">
                <a:latin typeface="Gill Sans"/>
                <a:ea typeface="Gill Sans"/>
                <a:cs typeface="Gill Sans"/>
                <a:sym typeface="Gill Sans"/>
              </a:defRPr>
            </a:pPr>
            <a:r>
              <a:t>Mais, selon sa promesse, nous attendons de nouveaux cieux et une nouvelle terre, </a:t>
            </a:r>
            <a:r>
              <a:rPr u="sng"/>
              <a:t>dans lesquels la justice habite</a:t>
            </a:r>
            <a:r>
              <a:t> (2Pi 3.13)</a:t>
            </a:r>
          </a:p>
        </p:txBody>
      </p:sp>
      <p:sp>
        <p:nvSpPr>
          <p:cNvPr id="217" name="Définir la justice…"/>
          <p:cNvSpPr txBox="1"/>
          <p:nvPr/>
        </p:nvSpPr>
        <p:spPr>
          <a:xfrm>
            <a:off x="9791451" y="177800"/>
            <a:ext cx="295935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Définir la 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Discerner l’injustice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Confesser l’injustice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Recevoir la justice</a:t>
            </a:r>
          </a:p>
          <a:p>
            <a:pPr algn="r">
              <a:defRPr sz="2300">
                <a:solidFill>
                  <a:srgbClr val="D45854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Vivre justement</a:t>
            </a:r>
          </a:p>
        </p:txBody>
      </p:sp>
      <p:pic>
        <p:nvPicPr>
          <p:cNvPr id="218" name="Image" descr="Image"/>
          <p:cNvPicPr>
            <a:picLocks noChangeAspect="1"/>
          </p:cNvPicPr>
          <p:nvPr/>
        </p:nvPicPr>
        <p:blipFill>
          <a:blip r:embed="rId2">
            <a:extLst/>
          </a:blip>
          <a:srcRect l="33144" t="14926" r="35563" b="14415"/>
          <a:stretch>
            <a:fillRect/>
          </a:stretch>
        </p:blipFill>
        <p:spPr>
          <a:xfrm>
            <a:off x="438432" y="268278"/>
            <a:ext cx="1887288" cy="23971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28" h="21575" fill="norm" stroke="1" extrusionOk="0">
                <a:moveTo>
                  <a:pt x="2911" y="0"/>
                </a:moveTo>
                <a:cubicBezTo>
                  <a:pt x="2866" y="0"/>
                  <a:pt x="2820" y="20"/>
                  <a:pt x="2758" y="61"/>
                </a:cubicBezTo>
                <a:cubicBezTo>
                  <a:pt x="2304" y="359"/>
                  <a:pt x="2178" y="1045"/>
                  <a:pt x="2541" y="1247"/>
                </a:cubicBezTo>
                <a:cubicBezTo>
                  <a:pt x="2845" y="1415"/>
                  <a:pt x="3079" y="1394"/>
                  <a:pt x="3330" y="1179"/>
                </a:cubicBezTo>
                <a:lnTo>
                  <a:pt x="3546" y="993"/>
                </a:lnTo>
                <a:lnTo>
                  <a:pt x="3754" y="1179"/>
                </a:lnTo>
                <a:cubicBezTo>
                  <a:pt x="4007" y="1404"/>
                  <a:pt x="4301" y="1417"/>
                  <a:pt x="4560" y="1211"/>
                </a:cubicBezTo>
                <a:cubicBezTo>
                  <a:pt x="4803" y="1019"/>
                  <a:pt x="4807" y="750"/>
                  <a:pt x="4574" y="511"/>
                </a:cubicBezTo>
                <a:cubicBezTo>
                  <a:pt x="4475" y="410"/>
                  <a:pt x="4409" y="290"/>
                  <a:pt x="4429" y="243"/>
                </a:cubicBezTo>
                <a:cubicBezTo>
                  <a:pt x="4450" y="197"/>
                  <a:pt x="4401" y="113"/>
                  <a:pt x="4321" y="61"/>
                </a:cubicBezTo>
                <a:cubicBezTo>
                  <a:pt x="4203" y="-17"/>
                  <a:pt x="4139" y="-1"/>
                  <a:pt x="3956" y="150"/>
                </a:cubicBezTo>
                <a:cubicBezTo>
                  <a:pt x="3834" y="252"/>
                  <a:pt x="3687" y="404"/>
                  <a:pt x="3627" y="486"/>
                </a:cubicBezTo>
                <a:cubicBezTo>
                  <a:pt x="3521" y="631"/>
                  <a:pt x="3511" y="631"/>
                  <a:pt x="3316" y="493"/>
                </a:cubicBezTo>
                <a:cubicBezTo>
                  <a:pt x="3207" y="415"/>
                  <a:pt x="3138" y="307"/>
                  <a:pt x="3163" y="254"/>
                </a:cubicBezTo>
                <a:cubicBezTo>
                  <a:pt x="3189" y="201"/>
                  <a:pt x="3142" y="115"/>
                  <a:pt x="3060" y="61"/>
                </a:cubicBezTo>
                <a:cubicBezTo>
                  <a:pt x="2999" y="21"/>
                  <a:pt x="2956" y="0"/>
                  <a:pt x="2911" y="0"/>
                </a:cubicBezTo>
                <a:close/>
                <a:moveTo>
                  <a:pt x="5502" y="633"/>
                </a:moveTo>
                <a:lnTo>
                  <a:pt x="5497" y="1840"/>
                </a:lnTo>
                <a:cubicBezTo>
                  <a:pt x="5496" y="2714"/>
                  <a:pt x="5533" y="3082"/>
                  <a:pt x="5624" y="3169"/>
                </a:cubicBezTo>
                <a:cubicBezTo>
                  <a:pt x="5793" y="3330"/>
                  <a:pt x="6812" y="3333"/>
                  <a:pt x="6980" y="3172"/>
                </a:cubicBezTo>
                <a:cubicBezTo>
                  <a:pt x="7063" y="3092"/>
                  <a:pt x="7150" y="3083"/>
                  <a:pt x="7268" y="3133"/>
                </a:cubicBezTo>
                <a:cubicBezTo>
                  <a:pt x="7361" y="3172"/>
                  <a:pt x="7797" y="3198"/>
                  <a:pt x="8237" y="3194"/>
                </a:cubicBezTo>
                <a:cubicBezTo>
                  <a:pt x="9070" y="3185"/>
                  <a:pt x="9270" y="3103"/>
                  <a:pt x="9021" y="2865"/>
                </a:cubicBezTo>
                <a:cubicBezTo>
                  <a:pt x="8935" y="2783"/>
                  <a:pt x="8921" y="2561"/>
                  <a:pt x="8972" y="2058"/>
                </a:cubicBezTo>
                <a:lnTo>
                  <a:pt x="9039" y="1365"/>
                </a:lnTo>
                <a:lnTo>
                  <a:pt x="8377" y="1365"/>
                </a:lnTo>
                <a:cubicBezTo>
                  <a:pt x="7299" y="1367"/>
                  <a:pt x="7170" y="1465"/>
                  <a:pt x="7011" y="2404"/>
                </a:cubicBezTo>
                <a:lnTo>
                  <a:pt x="6935" y="2865"/>
                </a:lnTo>
                <a:lnTo>
                  <a:pt x="6597" y="2865"/>
                </a:lnTo>
                <a:lnTo>
                  <a:pt x="6254" y="2865"/>
                </a:lnTo>
                <a:lnTo>
                  <a:pt x="6254" y="1751"/>
                </a:lnTo>
                <a:lnTo>
                  <a:pt x="6254" y="633"/>
                </a:lnTo>
                <a:lnTo>
                  <a:pt x="5880" y="633"/>
                </a:lnTo>
                <a:lnTo>
                  <a:pt x="5502" y="633"/>
                </a:lnTo>
                <a:close/>
                <a:moveTo>
                  <a:pt x="15681" y="675"/>
                </a:moveTo>
                <a:cubicBezTo>
                  <a:pt x="15556" y="666"/>
                  <a:pt x="15417" y="699"/>
                  <a:pt x="15330" y="783"/>
                </a:cubicBezTo>
                <a:cubicBezTo>
                  <a:pt x="15244" y="865"/>
                  <a:pt x="15241" y="936"/>
                  <a:pt x="15321" y="1054"/>
                </a:cubicBezTo>
                <a:cubicBezTo>
                  <a:pt x="15527" y="1360"/>
                  <a:pt x="16089" y="1161"/>
                  <a:pt x="15956" y="829"/>
                </a:cubicBezTo>
                <a:cubicBezTo>
                  <a:pt x="15919" y="736"/>
                  <a:pt x="15807" y="685"/>
                  <a:pt x="15681" y="675"/>
                </a:cubicBezTo>
                <a:close/>
                <a:moveTo>
                  <a:pt x="13252" y="865"/>
                </a:moveTo>
                <a:cubicBezTo>
                  <a:pt x="13181" y="874"/>
                  <a:pt x="13077" y="910"/>
                  <a:pt x="12914" y="975"/>
                </a:cubicBezTo>
                <a:cubicBezTo>
                  <a:pt x="12694" y="1065"/>
                  <a:pt x="12513" y="1186"/>
                  <a:pt x="12513" y="1243"/>
                </a:cubicBezTo>
                <a:cubicBezTo>
                  <a:pt x="12513" y="1423"/>
                  <a:pt x="12051" y="1613"/>
                  <a:pt x="11837" y="1522"/>
                </a:cubicBezTo>
                <a:cubicBezTo>
                  <a:pt x="11734" y="1478"/>
                  <a:pt x="11514" y="1443"/>
                  <a:pt x="11346" y="1443"/>
                </a:cubicBezTo>
                <a:cubicBezTo>
                  <a:pt x="11061" y="1443"/>
                  <a:pt x="11046" y="1459"/>
                  <a:pt x="11076" y="1693"/>
                </a:cubicBezTo>
                <a:cubicBezTo>
                  <a:pt x="11099" y="1875"/>
                  <a:pt x="11065" y="1943"/>
                  <a:pt x="10959" y="1943"/>
                </a:cubicBezTo>
                <a:cubicBezTo>
                  <a:pt x="10866" y="1943"/>
                  <a:pt x="10803" y="1854"/>
                  <a:pt x="10783" y="1693"/>
                </a:cubicBezTo>
                <a:cubicBezTo>
                  <a:pt x="10754" y="1454"/>
                  <a:pt x="10735" y="1443"/>
                  <a:pt x="10332" y="1443"/>
                </a:cubicBezTo>
                <a:cubicBezTo>
                  <a:pt x="9922" y="1443"/>
                  <a:pt x="9673" y="1601"/>
                  <a:pt x="9904" y="1715"/>
                </a:cubicBezTo>
                <a:cubicBezTo>
                  <a:pt x="9997" y="1760"/>
                  <a:pt x="9982" y="2029"/>
                  <a:pt x="9837" y="2961"/>
                </a:cubicBezTo>
                <a:lnTo>
                  <a:pt x="9783" y="3286"/>
                </a:lnTo>
                <a:lnTo>
                  <a:pt x="10278" y="3286"/>
                </a:lnTo>
                <a:cubicBezTo>
                  <a:pt x="10784" y="3286"/>
                  <a:pt x="11217" y="3161"/>
                  <a:pt x="11441" y="2947"/>
                </a:cubicBezTo>
                <a:cubicBezTo>
                  <a:pt x="11551" y="2842"/>
                  <a:pt x="11594" y="2855"/>
                  <a:pt x="11833" y="3058"/>
                </a:cubicBezTo>
                <a:cubicBezTo>
                  <a:pt x="12166" y="3341"/>
                  <a:pt x="12651" y="3369"/>
                  <a:pt x="13041" y="3126"/>
                </a:cubicBezTo>
                <a:lnTo>
                  <a:pt x="13302" y="2961"/>
                </a:lnTo>
                <a:lnTo>
                  <a:pt x="13356" y="3126"/>
                </a:lnTo>
                <a:cubicBezTo>
                  <a:pt x="13398" y="3253"/>
                  <a:pt x="13485" y="3286"/>
                  <a:pt x="13748" y="3286"/>
                </a:cubicBezTo>
                <a:cubicBezTo>
                  <a:pt x="14006" y="3286"/>
                  <a:pt x="14074" y="3262"/>
                  <a:pt x="14032" y="3176"/>
                </a:cubicBezTo>
                <a:cubicBezTo>
                  <a:pt x="14002" y="3114"/>
                  <a:pt x="14010" y="3043"/>
                  <a:pt x="14054" y="3022"/>
                </a:cubicBezTo>
                <a:cubicBezTo>
                  <a:pt x="14097" y="3001"/>
                  <a:pt x="14159" y="2791"/>
                  <a:pt x="14190" y="2554"/>
                </a:cubicBezTo>
                <a:cubicBezTo>
                  <a:pt x="14253" y="2066"/>
                  <a:pt x="14407" y="1853"/>
                  <a:pt x="14604" y="1983"/>
                </a:cubicBezTo>
                <a:cubicBezTo>
                  <a:pt x="14673" y="2028"/>
                  <a:pt x="14809" y="2057"/>
                  <a:pt x="14906" y="2043"/>
                </a:cubicBezTo>
                <a:cubicBezTo>
                  <a:pt x="15063" y="2022"/>
                  <a:pt x="15082" y="2077"/>
                  <a:pt x="15082" y="2543"/>
                </a:cubicBezTo>
                <a:cubicBezTo>
                  <a:pt x="15082" y="2973"/>
                  <a:pt x="15117" y="3089"/>
                  <a:pt x="15271" y="3179"/>
                </a:cubicBezTo>
                <a:cubicBezTo>
                  <a:pt x="15543" y="3338"/>
                  <a:pt x="15880" y="3314"/>
                  <a:pt x="16005" y="3129"/>
                </a:cubicBezTo>
                <a:cubicBezTo>
                  <a:pt x="16111" y="2971"/>
                  <a:pt x="16116" y="2970"/>
                  <a:pt x="16357" y="3161"/>
                </a:cubicBezTo>
                <a:cubicBezTo>
                  <a:pt x="16555" y="3319"/>
                  <a:pt x="16581" y="3383"/>
                  <a:pt x="16497" y="3508"/>
                </a:cubicBezTo>
                <a:cubicBezTo>
                  <a:pt x="16440" y="3592"/>
                  <a:pt x="16420" y="3716"/>
                  <a:pt x="16452" y="3783"/>
                </a:cubicBezTo>
                <a:cubicBezTo>
                  <a:pt x="16541" y="3968"/>
                  <a:pt x="17046" y="3937"/>
                  <a:pt x="17123" y="3744"/>
                </a:cubicBezTo>
                <a:cubicBezTo>
                  <a:pt x="17158" y="3657"/>
                  <a:pt x="17134" y="3542"/>
                  <a:pt x="17073" y="3483"/>
                </a:cubicBezTo>
                <a:cubicBezTo>
                  <a:pt x="16989" y="3403"/>
                  <a:pt x="16986" y="3335"/>
                  <a:pt x="17069" y="3211"/>
                </a:cubicBezTo>
                <a:cubicBezTo>
                  <a:pt x="17173" y="3058"/>
                  <a:pt x="17199" y="3056"/>
                  <a:pt x="17416" y="3169"/>
                </a:cubicBezTo>
                <a:cubicBezTo>
                  <a:pt x="17941" y="3441"/>
                  <a:pt x="18817" y="3182"/>
                  <a:pt x="18673" y="2797"/>
                </a:cubicBezTo>
                <a:cubicBezTo>
                  <a:pt x="18559" y="2491"/>
                  <a:pt x="18572" y="2125"/>
                  <a:pt x="18696" y="2043"/>
                </a:cubicBezTo>
                <a:cubicBezTo>
                  <a:pt x="18877" y="1924"/>
                  <a:pt x="18843" y="1715"/>
                  <a:pt x="18619" y="1554"/>
                </a:cubicBezTo>
                <a:lnTo>
                  <a:pt x="18421" y="1415"/>
                </a:lnTo>
                <a:lnTo>
                  <a:pt x="18687" y="1247"/>
                </a:lnTo>
                <a:cubicBezTo>
                  <a:pt x="18861" y="1137"/>
                  <a:pt x="18926" y="1039"/>
                  <a:pt x="18885" y="954"/>
                </a:cubicBezTo>
                <a:cubicBezTo>
                  <a:pt x="18829" y="838"/>
                  <a:pt x="18781" y="842"/>
                  <a:pt x="18380" y="997"/>
                </a:cubicBezTo>
                <a:cubicBezTo>
                  <a:pt x="18126" y="1095"/>
                  <a:pt x="17958" y="1207"/>
                  <a:pt x="17984" y="1261"/>
                </a:cubicBezTo>
                <a:cubicBezTo>
                  <a:pt x="18009" y="1313"/>
                  <a:pt x="17885" y="1423"/>
                  <a:pt x="17704" y="1508"/>
                </a:cubicBezTo>
                <a:cubicBezTo>
                  <a:pt x="17335" y="1681"/>
                  <a:pt x="17215" y="1630"/>
                  <a:pt x="17082" y="1236"/>
                </a:cubicBezTo>
                <a:cubicBezTo>
                  <a:pt x="17023" y="1062"/>
                  <a:pt x="16954" y="1018"/>
                  <a:pt x="16726" y="1018"/>
                </a:cubicBezTo>
                <a:cubicBezTo>
                  <a:pt x="16519" y="1018"/>
                  <a:pt x="16432" y="1060"/>
                  <a:pt x="16407" y="1172"/>
                </a:cubicBezTo>
                <a:cubicBezTo>
                  <a:pt x="16387" y="1256"/>
                  <a:pt x="16334" y="1356"/>
                  <a:pt x="16289" y="1393"/>
                </a:cubicBezTo>
                <a:cubicBezTo>
                  <a:pt x="16243" y="1431"/>
                  <a:pt x="15587" y="1460"/>
                  <a:pt x="14829" y="1454"/>
                </a:cubicBezTo>
                <a:cubicBezTo>
                  <a:pt x="14051" y="1448"/>
                  <a:pt x="13403" y="1476"/>
                  <a:pt x="13338" y="1518"/>
                </a:cubicBezTo>
                <a:cubicBezTo>
                  <a:pt x="13262" y="1569"/>
                  <a:pt x="13164" y="1559"/>
                  <a:pt x="13045" y="1490"/>
                </a:cubicBezTo>
                <a:cubicBezTo>
                  <a:pt x="12877" y="1392"/>
                  <a:pt x="12884" y="1380"/>
                  <a:pt x="13144" y="1279"/>
                </a:cubicBezTo>
                <a:cubicBezTo>
                  <a:pt x="13454" y="1159"/>
                  <a:pt x="13516" y="1066"/>
                  <a:pt x="13396" y="915"/>
                </a:cubicBezTo>
                <a:cubicBezTo>
                  <a:pt x="13362" y="873"/>
                  <a:pt x="13324" y="856"/>
                  <a:pt x="13252" y="865"/>
                </a:cubicBezTo>
                <a:close/>
                <a:moveTo>
                  <a:pt x="2722" y="3440"/>
                </a:moveTo>
                <a:cubicBezTo>
                  <a:pt x="2501" y="3440"/>
                  <a:pt x="2303" y="3678"/>
                  <a:pt x="2375" y="3858"/>
                </a:cubicBezTo>
                <a:cubicBezTo>
                  <a:pt x="2401" y="3925"/>
                  <a:pt x="2447" y="4034"/>
                  <a:pt x="2474" y="4101"/>
                </a:cubicBezTo>
                <a:cubicBezTo>
                  <a:pt x="2553" y="4299"/>
                  <a:pt x="2847" y="4189"/>
                  <a:pt x="2942" y="3926"/>
                </a:cubicBezTo>
                <a:cubicBezTo>
                  <a:pt x="3053" y="3619"/>
                  <a:pt x="2973" y="3440"/>
                  <a:pt x="2722" y="3440"/>
                </a:cubicBezTo>
                <a:close/>
                <a:moveTo>
                  <a:pt x="8480" y="3476"/>
                </a:moveTo>
                <a:cubicBezTo>
                  <a:pt x="8247" y="3496"/>
                  <a:pt x="8101" y="3692"/>
                  <a:pt x="8246" y="3908"/>
                </a:cubicBezTo>
                <a:cubicBezTo>
                  <a:pt x="8359" y="4075"/>
                  <a:pt x="8630" y="4104"/>
                  <a:pt x="8805" y="3965"/>
                </a:cubicBezTo>
                <a:cubicBezTo>
                  <a:pt x="8979" y="3827"/>
                  <a:pt x="8948" y="3612"/>
                  <a:pt x="8737" y="3522"/>
                </a:cubicBezTo>
                <a:cubicBezTo>
                  <a:pt x="8647" y="3484"/>
                  <a:pt x="8558" y="3469"/>
                  <a:pt x="8480" y="3476"/>
                </a:cubicBezTo>
                <a:close/>
                <a:moveTo>
                  <a:pt x="6719" y="3758"/>
                </a:moveTo>
                <a:cubicBezTo>
                  <a:pt x="6579" y="3772"/>
                  <a:pt x="6439" y="3835"/>
                  <a:pt x="6417" y="3940"/>
                </a:cubicBezTo>
                <a:cubicBezTo>
                  <a:pt x="6363" y="4190"/>
                  <a:pt x="6150" y="4266"/>
                  <a:pt x="5619" y="4226"/>
                </a:cubicBezTo>
                <a:cubicBezTo>
                  <a:pt x="5222" y="4196"/>
                  <a:pt x="5075" y="4221"/>
                  <a:pt x="4853" y="4351"/>
                </a:cubicBezTo>
                <a:cubicBezTo>
                  <a:pt x="4617" y="4489"/>
                  <a:pt x="4560" y="4496"/>
                  <a:pt x="4461" y="4401"/>
                </a:cubicBezTo>
                <a:cubicBezTo>
                  <a:pt x="4286" y="4234"/>
                  <a:pt x="3741" y="4182"/>
                  <a:pt x="3429" y="4301"/>
                </a:cubicBezTo>
                <a:cubicBezTo>
                  <a:pt x="3038" y="4450"/>
                  <a:pt x="2823" y="4776"/>
                  <a:pt x="2983" y="4980"/>
                </a:cubicBezTo>
                <a:cubicBezTo>
                  <a:pt x="3071" y="5091"/>
                  <a:pt x="3081" y="5178"/>
                  <a:pt x="3010" y="5283"/>
                </a:cubicBezTo>
                <a:cubicBezTo>
                  <a:pt x="2849" y="5522"/>
                  <a:pt x="2894" y="5808"/>
                  <a:pt x="3114" y="5930"/>
                </a:cubicBezTo>
                <a:cubicBezTo>
                  <a:pt x="3319" y="6044"/>
                  <a:pt x="4026" y="6060"/>
                  <a:pt x="4240" y="5955"/>
                </a:cubicBezTo>
                <a:cubicBezTo>
                  <a:pt x="4302" y="5925"/>
                  <a:pt x="4378" y="5937"/>
                  <a:pt x="4411" y="5980"/>
                </a:cubicBezTo>
                <a:cubicBezTo>
                  <a:pt x="4445" y="6023"/>
                  <a:pt x="4736" y="6055"/>
                  <a:pt x="5056" y="6055"/>
                </a:cubicBezTo>
                <a:cubicBezTo>
                  <a:pt x="5559" y="6055"/>
                  <a:pt x="5665" y="6031"/>
                  <a:pt x="5871" y="5855"/>
                </a:cubicBezTo>
                <a:lnTo>
                  <a:pt x="6110" y="5651"/>
                </a:lnTo>
                <a:lnTo>
                  <a:pt x="6349" y="5855"/>
                </a:lnTo>
                <a:cubicBezTo>
                  <a:pt x="6707" y="6161"/>
                  <a:pt x="7399" y="6093"/>
                  <a:pt x="7075" y="5783"/>
                </a:cubicBezTo>
                <a:cubicBezTo>
                  <a:pt x="6945" y="5659"/>
                  <a:pt x="7011" y="4825"/>
                  <a:pt x="7178" y="4476"/>
                </a:cubicBezTo>
                <a:cubicBezTo>
                  <a:pt x="7235" y="4357"/>
                  <a:pt x="7237" y="4232"/>
                  <a:pt x="7183" y="4151"/>
                </a:cubicBezTo>
                <a:cubicBezTo>
                  <a:pt x="7134" y="4078"/>
                  <a:pt x="7068" y="3956"/>
                  <a:pt x="7038" y="3879"/>
                </a:cubicBezTo>
                <a:cubicBezTo>
                  <a:pt x="6999" y="3781"/>
                  <a:pt x="6858" y="3744"/>
                  <a:pt x="6719" y="3758"/>
                </a:cubicBezTo>
                <a:close/>
                <a:moveTo>
                  <a:pt x="16699" y="4133"/>
                </a:moveTo>
                <a:cubicBezTo>
                  <a:pt x="16546" y="4133"/>
                  <a:pt x="16395" y="4157"/>
                  <a:pt x="16357" y="4187"/>
                </a:cubicBezTo>
                <a:cubicBezTo>
                  <a:pt x="16320" y="4216"/>
                  <a:pt x="15906" y="4231"/>
                  <a:pt x="15438" y="4219"/>
                </a:cubicBezTo>
                <a:cubicBezTo>
                  <a:pt x="14601" y="4198"/>
                  <a:pt x="14580" y="4204"/>
                  <a:pt x="14293" y="4437"/>
                </a:cubicBezTo>
                <a:lnTo>
                  <a:pt x="14005" y="4672"/>
                </a:lnTo>
                <a:lnTo>
                  <a:pt x="13789" y="4440"/>
                </a:lnTo>
                <a:lnTo>
                  <a:pt x="13572" y="4212"/>
                </a:lnTo>
                <a:lnTo>
                  <a:pt x="12274" y="4212"/>
                </a:lnTo>
                <a:cubicBezTo>
                  <a:pt x="11471" y="4212"/>
                  <a:pt x="10948" y="4240"/>
                  <a:pt x="10909" y="4290"/>
                </a:cubicBezTo>
                <a:cubicBezTo>
                  <a:pt x="10866" y="4345"/>
                  <a:pt x="10801" y="4341"/>
                  <a:pt x="10706" y="4279"/>
                </a:cubicBezTo>
                <a:cubicBezTo>
                  <a:pt x="10518" y="4154"/>
                  <a:pt x="9473" y="4235"/>
                  <a:pt x="9161" y="4397"/>
                </a:cubicBezTo>
                <a:cubicBezTo>
                  <a:pt x="8922" y="4522"/>
                  <a:pt x="8675" y="4496"/>
                  <a:pt x="8782" y="4358"/>
                </a:cubicBezTo>
                <a:cubicBezTo>
                  <a:pt x="8813" y="4319"/>
                  <a:pt x="8665" y="4287"/>
                  <a:pt x="8453" y="4287"/>
                </a:cubicBezTo>
                <a:cubicBezTo>
                  <a:pt x="8053" y="4287"/>
                  <a:pt x="7857" y="4448"/>
                  <a:pt x="8043" y="4626"/>
                </a:cubicBezTo>
                <a:cubicBezTo>
                  <a:pt x="8140" y="4718"/>
                  <a:pt x="8021" y="6445"/>
                  <a:pt x="7908" y="6590"/>
                </a:cubicBezTo>
                <a:cubicBezTo>
                  <a:pt x="7876" y="6631"/>
                  <a:pt x="7787" y="6646"/>
                  <a:pt x="7710" y="6623"/>
                </a:cubicBezTo>
                <a:cubicBezTo>
                  <a:pt x="7619" y="6595"/>
                  <a:pt x="7533" y="6651"/>
                  <a:pt x="7471" y="6780"/>
                </a:cubicBezTo>
                <a:cubicBezTo>
                  <a:pt x="7384" y="6961"/>
                  <a:pt x="7329" y="6980"/>
                  <a:pt x="6858" y="6980"/>
                </a:cubicBezTo>
                <a:cubicBezTo>
                  <a:pt x="6572" y="6980"/>
                  <a:pt x="6313" y="7001"/>
                  <a:pt x="6281" y="7026"/>
                </a:cubicBezTo>
                <a:cubicBezTo>
                  <a:pt x="6250" y="7051"/>
                  <a:pt x="5751" y="7080"/>
                  <a:pt x="5173" y="7091"/>
                </a:cubicBezTo>
                <a:cubicBezTo>
                  <a:pt x="3390" y="7123"/>
                  <a:pt x="3405" y="7120"/>
                  <a:pt x="3150" y="7323"/>
                </a:cubicBezTo>
                <a:cubicBezTo>
                  <a:pt x="2940" y="7489"/>
                  <a:pt x="2910" y="7579"/>
                  <a:pt x="2911" y="8073"/>
                </a:cubicBezTo>
                <a:cubicBezTo>
                  <a:pt x="2913" y="8671"/>
                  <a:pt x="2945" y="8749"/>
                  <a:pt x="3249" y="8891"/>
                </a:cubicBezTo>
                <a:cubicBezTo>
                  <a:pt x="3356" y="8941"/>
                  <a:pt x="3594" y="8963"/>
                  <a:pt x="3781" y="8941"/>
                </a:cubicBezTo>
                <a:cubicBezTo>
                  <a:pt x="3967" y="8919"/>
                  <a:pt x="4291" y="8903"/>
                  <a:pt x="4497" y="8905"/>
                </a:cubicBezTo>
                <a:cubicBezTo>
                  <a:pt x="4749" y="8908"/>
                  <a:pt x="4911" y="8863"/>
                  <a:pt x="4997" y="8769"/>
                </a:cubicBezTo>
                <a:cubicBezTo>
                  <a:pt x="5119" y="8639"/>
                  <a:pt x="5129" y="8638"/>
                  <a:pt x="5191" y="8766"/>
                </a:cubicBezTo>
                <a:cubicBezTo>
                  <a:pt x="5232" y="8849"/>
                  <a:pt x="5363" y="8902"/>
                  <a:pt x="5529" y="8902"/>
                </a:cubicBezTo>
                <a:lnTo>
                  <a:pt x="5795" y="8902"/>
                </a:lnTo>
                <a:lnTo>
                  <a:pt x="5835" y="8226"/>
                </a:lnTo>
                <a:cubicBezTo>
                  <a:pt x="5877" y="7532"/>
                  <a:pt x="5954" y="7322"/>
                  <a:pt x="6128" y="7408"/>
                </a:cubicBezTo>
                <a:cubicBezTo>
                  <a:pt x="6193" y="7439"/>
                  <a:pt x="6203" y="7698"/>
                  <a:pt x="6160" y="8134"/>
                </a:cubicBezTo>
                <a:cubicBezTo>
                  <a:pt x="6118" y="8556"/>
                  <a:pt x="6126" y="8826"/>
                  <a:pt x="6187" y="8855"/>
                </a:cubicBezTo>
                <a:cubicBezTo>
                  <a:pt x="6240" y="8881"/>
                  <a:pt x="6422" y="8881"/>
                  <a:pt x="6588" y="8855"/>
                </a:cubicBezTo>
                <a:lnTo>
                  <a:pt x="6885" y="8805"/>
                </a:lnTo>
                <a:lnTo>
                  <a:pt x="6894" y="8259"/>
                </a:lnTo>
                <a:cubicBezTo>
                  <a:pt x="6905" y="7641"/>
                  <a:pt x="6985" y="7345"/>
                  <a:pt x="7129" y="7380"/>
                </a:cubicBezTo>
                <a:cubicBezTo>
                  <a:pt x="7182" y="7393"/>
                  <a:pt x="7228" y="7671"/>
                  <a:pt x="7228" y="8005"/>
                </a:cubicBezTo>
                <a:cubicBezTo>
                  <a:pt x="7228" y="8512"/>
                  <a:pt x="7253" y="8623"/>
                  <a:pt x="7412" y="8716"/>
                </a:cubicBezTo>
                <a:cubicBezTo>
                  <a:pt x="7683" y="8874"/>
                  <a:pt x="8026" y="8851"/>
                  <a:pt x="8151" y="8666"/>
                </a:cubicBezTo>
                <a:cubicBezTo>
                  <a:pt x="8251" y="8517"/>
                  <a:pt x="8273" y="8513"/>
                  <a:pt x="8489" y="8626"/>
                </a:cubicBezTo>
                <a:cubicBezTo>
                  <a:pt x="8754" y="8763"/>
                  <a:pt x="9939" y="8797"/>
                  <a:pt x="10039" y="8669"/>
                </a:cubicBezTo>
                <a:cubicBezTo>
                  <a:pt x="10072" y="8626"/>
                  <a:pt x="10149" y="8618"/>
                  <a:pt x="10211" y="8648"/>
                </a:cubicBezTo>
                <a:cubicBezTo>
                  <a:pt x="10405" y="8743"/>
                  <a:pt x="11095" y="8666"/>
                  <a:pt x="11427" y="8512"/>
                </a:cubicBezTo>
                <a:cubicBezTo>
                  <a:pt x="11724" y="8375"/>
                  <a:pt x="11761" y="8373"/>
                  <a:pt x="11982" y="8487"/>
                </a:cubicBezTo>
                <a:cubicBezTo>
                  <a:pt x="12147" y="8573"/>
                  <a:pt x="12330" y="8595"/>
                  <a:pt x="12585" y="8562"/>
                </a:cubicBezTo>
                <a:cubicBezTo>
                  <a:pt x="12785" y="8536"/>
                  <a:pt x="13325" y="8515"/>
                  <a:pt x="13784" y="8512"/>
                </a:cubicBezTo>
                <a:lnTo>
                  <a:pt x="14622" y="8509"/>
                </a:lnTo>
                <a:lnTo>
                  <a:pt x="14667" y="7830"/>
                </a:lnTo>
                <a:cubicBezTo>
                  <a:pt x="14718" y="7127"/>
                  <a:pt x="14783" y="6944"/>
                  <a:pt x="14951" y="7026"/>
                </a:cubicBezTo>
                <a:cubicBezTo>
                  <a:pt x="15014" y="7057"/>
                  <a:pt x="15029" y="7266"/>
                  <a:pt x="14987" y="7594"/>
                </a:cubicBezTo>
                <a:cubicBezTo>
                  <a:pt x="14904" y="8254"/>
                  <a:pt x="15008" y="8441"/>
                  <a:pt x="15469" y="8441"/>
                </a:cubicBezTo>
                <a:cubicBezTo>
                  <a:pt x="15708" y="8441"/>
                  <a:pt x="15833" y="8396"/>
                  <a:pt x="15911" y="8280"/>
                </a:cubicBezTo>
                <a:lnTo>
                  <a:pt x="16019" y="8119"/>
                </a:lnTo>
                <a:lnTo>
                  <a:pt x="16235" y="8280"/>
                </a:lnTo>
                <a:cubicBezTo>
                  <a:pt x="16523" y="8494"/>
                  <a:pt x="16935" y="8494"/>
                  <a:pt x="17006" y="8280"/>
                </a:cubicBezTo>
                <a:cubicBezTo>
                  <a:pt x="17056" y="8128"/>
                  <a:pt x="17072" y="8125"/>
                  <a:pt x="17281" y="8241"/>
                </a:cubicBezTo>
                <a:cubicBezTo>
                  <a:pt x="17804" y="8532"/>
                  <a:pt x="18728" y="8271"/>
                  <a:pt x="18578" y="7876"/>
                </a:cubicBezTo>
                <a:cubicBezTo>
                  <a:pt x="18468" y="7586"/>
                  <a:pt x="18483" y="7229"/>
                  <a:pt x="18610" y="7108"/>
                </a:cubicBezTo>
                <a:cubicBezTo>
                  <a:pt x="18832" y="6896"/>
                  <a:pt x="18424" y="6518"/>
                  <a:pt x="17975" y="6519"/>
                </a:cubicBezTo>
                <a:cubicBezTo>
                  <a:pt x="17878" y="6519"/>
                  <a:pt x="17674" y="6570"/>
                  <a:pt x="17520" y="6633"/>
                </a:cubicBezTo>
                <a:cubicBezTo>
                  <a:pt x="17206" y="6763"/>
                  <a:pt x="17018" y="6695"/>
                  <a:pt x="16875" y="6398"/>
                </a:cubicBezTo>
                <a:cubicBezTo>
                  <a:pt x="16820" y="6282"/>
                  <a:pt x="16707" y="6231"/>
                  <a:pt x="16497" y="6226"/>
                </a:cubicBezTo>
                <a:cubicBezTo>
                  <a:pt x="16198" y="6220"/>
                  <a:pt x="16086" y="6335"/>
                  <a:pt x="15866" y="6858"/>
                </a:cubicBezTo>
                <a:cubicBezTo>
                  <a:pt x="15807" y="7000"/>
                  <a:pt x="15797" y="6997"/>
                  <a:pt x="15609" y="6837"/>
                </a:cubicBezTo>
                <a:cubicBezTo>
                  <a:pt x="15441" y="6694"/>
                  <a:pt x="15310" y="6673"/>
                  <a:pt x="14649" y="6673"/>
                </a:cubicBezTo>
                <a:cubicBezTo>
                  <a:pt x="14219" y="6673"/>
                  <a:pt x="13855" y="6706"/>
                  <a:pt x="13820" y="6751"/>
                </a:cubicBezTo>
                <a:cubicBezTo>
                  <a:pt x="13783" y="6799"/>
                  <a:pt x="13711" y="6806"/>
                  <a:pt x="13644" y="6766"/>
                </a:cubicBezTo>
                <a:cubicBezTo>
                  <a:pt x="13583" y="6728"/>
                  <a:pt x="13208" y="6719"/>
                  <a:pt x="12815" y="6744"/>
                </a:cubicBezTo>
                <a:cubicBezTo>
                  <a:pt x="12181" y="6785"/>
                  <a:pt x="12078" y="6812"/>
                  <a:pt x="11882" y="7008"/>
                </a:cubicBezTo>
                <a:lnTo>
                  <a:pt x="11662" y="7230"/>
                </a:lnTo>
                <a:lnTo>
                  <a:pt x="11526" y="7008"/>
                </a:lnTo>
                <a:cubicBezTo>
                  <a:pt x="11407" y="6811"/>
                  <a:pt x="11353" y="6789"/>
                  <a:pt x="11008" y="6812"/>
                </a:cubicBezTo>
                <a:cubicBezTo>
                  <a:pt x="10793" y="6826"/>
                  <a:pt x="10526" y="6908"/>
                  <a:pt x="10409" y="6994"/>
                </a:cubicBezTo>
                <a:lnTo>
                  <a:pt x="10202" y="7148"/>
                </a:lnTo>
                <a:lnTo>
                  <a:pt x="10089" y="6983"/>
                </a:lnTo>
                <a:cubicBezTo>
                  <a:pt x="10004" y="6856"/>
                  <a:pt x="9905" y="6823"/>
                  <a:pt x="9670" y="6841"/>
                </a:cubicBezTo>
                <a:lnTo>
                  <a:pt x="9359" y="6866"/>
                </a:lnTo>
                <a:lnTo>
                  <a:pt x="9310" y="7594"/>
                </a:lnTo>
                <a:cubicBezTo>
                  <a:pt x="9282" y="8005"/>
                  <a:pt x="9220" y="8326"/>
                  <a:pt x="9165" y="8326"/>
                </a:cubicBezTo>
                <a:cubicBezTo>
                  <a:pt x="9110" y="8326"/>
                  <a:pt x="9055" y="8024"/>
                  <a:pt x="9039" y="7616"/>
                </a:cubicBezTo>
                <a:lnTo>
                  <a:pt x="9012" y="6901"/>
                </a:lnTo>
                <a:lnTo>
                  <a:pt x="8742" y="6901"/>
                </a:lnTo>
                <a:cubicBezTo>
                  <a:pt x="8380" y="6901"/>
                  <a:pt x="8308" y="6829"/>
                  <a:pt x="8503" y="6658"/>
                </a:cubicBezTo>
                <a:cubicBezTo>
                  <a:pt x="8592" y="6581"/>
                  <a:pt x="8693" y="6388"/>
                  <a:pt x="8728" y="6230"/>
                </a:cubicBezTo>
                <a:cubicBezTo>
                  <a:pt x="8796" y="5923"/>
                  <a:pt x="8802" y="5919"/>
                  <a:pt x="9287" y="6069"/>
                </a:cubicBezTo>
                <a:cubicBezTo>
                  <a:pt x="9518" y="6140"/>
                  <a:pt x="9674" y="6146"/>
                  <a:pt x="9873" y="6087"/>
                </a:cubicBezTo>
                <a:cubicBezTo>
                  <a:pt x="10050" y="6034"/>
                  <a:pt x="10213" y="6031"/>
                  <a:pt x="10350" y="6080"/>
                </a:cubicBezTo>
                <a:cubicBezTo>
                  <a:pt x="10465" y="6120"/>
                  <a:pt x="10642" y="6127"/>
                  <a:pt x="10738" y="6094"/>
                </a:cubicBezTo>
                <a:cubicBezTo>
                  <a:pt x="10834" y="6061"/>
                  <a:pt x="11088" y="6030"/>
                  <a:pt x="11301" y="6026"/>
                </a:cubicBezTo>
                <a:lnTo>
                  <a:pt x="11689" y="6019"/>
                </a:lnTo>
                <a:lnTo>
                  <a:pt x="11752" y="5383"/>
                </a:lnTo>
                <a:cubicBezTo>
                  <a:pt x="11822" y="4709"/>
                  <a:pt x="11882" y="4564"/>
                  <a:pt x="12045" y="4644"/>
                </a:cubicBezTo>
                <a:cubicBezTo>
                  <a:pt x="12112" y="4677"/>
                  <a:pt x="12126" y="4926"/>
                  <a:pt x="12081" y="5380"/>
                </a:cubicBezTo>
                <a:lnTo>
                  <a:pt x="12013" y="6065"/>
                </a:lnTo>
                <a:lnTo>
                  <a:pt x="12383" y="6044"/>
                </a:lnTo>
                <a:lnTo>
                  <a:pt x="12757" y="6019"/>
                </a:lnTo>
                <a:lnTo>
                  <a:pt x="12815" y="5380"/>
                </a:lnTo>
                <a:cubicBezTo>
                  <a:pt x="12848" y="5028"/>
                  <a:pt x="12923" y="4700"/>
                  <a:pt x="12982" y="4654"/>
                </a:cubicBezTo>
                <a:cubicBezTo>
                  <a:pt x="13154" y="4518"/>
                  <a:pt x="13227" y="4781"/>
                  <a:pt x="13158" y="5305"/>
                </a:cubicBezTo>
                <a:cubicBezTo>
                  <a:pt x="13108" y="5682"/>
                  <a:pt x="13123" y="5802"/>
                  <a:pt x="13252" y="5915"/>
                </a:cubicBezTo>
                <a:cubicBezTo>
                  <a:pt x="13447" y="6086"/>
                  <a:pt x="13895" y="6100"/>
                  <a:pt x="14063" y="5940"/>
                </a:cubicBezTo>
                <a:cubicBezTo>
                  <a:pt x="14150" y="5857"/>
                  <a:pt x="14224" y="5847"/>
                  <a:pt x="14311" y="5905"/>
                </a:cubicBezTo>
                <a:cubicBezTo>
                  <a:pt x="14379" y="5949"/>
                  <a:pt x="14469" y="5977"/>
                  <a:pt x="14514" y="5969"/>
                </a:cubicBezTo>
                <a:cubicBezTo>
                  <a:pt x="14560" y="5961"/>
                  <a:pt x="14675" y="5982"/>
                  <a:pt x="14771" y="6015"/>
                </a:cubicBezTo>
                <a:cubicBezTo>
                  <a:pt x="14867" y="6049"/>
                  <a:pt x="15043" y="6042"/>
                  <a:pt x="15158" y="6001"/>
                </a:cubicBezTo>
                <a:cubicBezTo>
                  <a:pt x="15295" y="5952"/>
                  <a:pt x="15458" y="5957"/>
                  <a:pt x="15641" y="6012"/>
                </a:cubicBezTo>
                <a:cubicBezTo>
                  <a:pt x="15883" y="6084"/>
                  <a:pt x="15943" y="6072"/>
                  <a:pt x="16091" y="5915"/>
                </a:cubicBezTo>
                <a:cubicBezTo>
                  <a:pt x="16243" y="5756"/>
                  <a:pt x="16270" y="5750"/>
                  <a:pt x="16384" y="5858"/>
                </a:cubicBezTo>
                <a:cubicBezTo>
                  <a:pt x="16483" y="5953"/>
                  <a:pt x="16712" y="5980"/>
                  <a:pt x="17407" y="5980"/>
                </a:cubicBezTo>
                <a:cubicBezTo>
                  <a:pt x="18230" y="5980"/>
                  <a:pt x="18314" y="5965"/>
                  <a:pt x="18520" y="5790"/>
                </a:cubicBezTo>
                <a:cubicBezTo>
                  <a:pt x="18802" y="5552"/>
                  <a:pt x="18739" y="5200"/>
                  <a:pt x="18353" y="4880"/>
                </a:cubicBezTo>
                <a:lnTo>
                  <a:pt x="18087" y="4662"/>
                </a:lnTo>
                <a:lnTo>
                  <a:pt x="18358" y="4476"/>
                </a:lnTo>
                <a:cubicBezTo>
                  <a:pt x="18775" y="4190"/>
                  <a:pt x="18704" y="4110"/>
                  <a:pt x="18078" y="4151"/>
                </a:cubicBezTo>
                <a:cubicBezTo>
                  <a:pt x="17647" y="4179"/>
                  <a:pt x="17496" y="4227"/>
                  <a:pt x="17357" y="4372"/>
                </a:cubicBezTo>
                <a:lnTo>
                  <a:pt x="17182" y="4554"/>
                </a:lnTo>
                <a:lnTo>
                  <a:pt x="17078" y="4344"/>
                </a:lnTo>
                <a:cubicBezTo>
                  <a:pt x="17001" y="4182"/>
                  <a:pt x="16911" y="4133"/>
                  <a:pt x="16699" y="4133"/>
                </a:cubicBezTo>
                <a:close/>
                <a:moveTo>
                  <a:pt x="243" y="4287"/>
                </a:moveTo>
                <a:lnTo>
                  <a:pt x="225" y="5212"/>
                </a:lnTo>
                <a:lnTo>
                  <a:pt x="207" y="6133"/>
                </a:lnTo>
                <a:lnTo>
                  <a:pt x="536" y="6133"/>
                </a:lnTo>
                <a:cubicBezTo>
                  <a:pt x="848" y="6133"/>
                  <a:pt x="862" y="6120"/>
                  <a:pt x="915" y="5808"/>
                </a:cubicBezTo>
                <a:cubicBezTo>
                  <a:pt x="945" y="5629"/>
                  <a:pt x="983" y="5291"/>
                  <a:pt x="996" y="5058"/>
                </a:cubicBezTo>
                <a:cubicBezTo>
                  <a:pt x="1013" y="4742"/>
                  <a:pt x="1054" y="4633"/>
                  <a:pt x="1163" y="4633"/>
                </a:cubicBezTo>
                <a:cubicBezTo>
                  <a:pt x="1282" y="4633"/>
                  <a:pt x="1304" y="4745"/>
                  <a:pt x="1280" y="5262"/>
                </a:cubicBezTo>
                <a:cubicBezTo>
                  <a:pt x="1253" y="5840"/>
                  <a:pt x="1270" y="5899"/>
                  <a:pt x="1473" y="6012"/>
                </a:cubicBezTo>
                <a:cubicBezTo>
                  <a:pt x="1595" y="6079"/>
                  <a:pt x="1784" y="6133"/>
                  <a:pt x="1897" y="6133"/>
                </a:cubicBezTo>
                <a:cubicBezTo>
                  <a:pt x="2097" y="6133"/>
                  <a:pt x="2103" y="6108"/>
                  <a:pt x="2059" y="5344"/>
                </a:cubicBezTo>
                <a:cubicBezTo>
                  <a:pt x="2001" y="4328"/>
                  <a:pt x="1957" y="4286"/>
                  <a:pt x="978" y="4287"/>
                </a:cubicBezTo>
                <a:lnTo>
                  <a:pt x="243" y="4287"/>
                </a:lnTo>
                <a:close/>
                <a:moveTo>
                  <a:pt x="16452" y="9377"/>
                </a:moveTo>
                <a:cubicBezTo>
                  <a:pt x="16051" y="9351"/>
                  <a:pt x="15841" y="9478"/>
                  <a:pt x="16015" y="9644"/>
                </a:cubicBezTo>
                <a:cubicBezTo>
                  <a:pt x="16136" y="9760"/>
                  <a:pt x="16089" y="10248"/>
                  <a:pt x="15956" y="10248"/>
                </a:cubicBezTo>
                <a:cubicBezTo>
                  <a:pt x="15903" y="10248"/>
                  <a:pt x="15818" y="10136"/>
                  <a:pt x="15767" y="9998"/>
                </a:cubicBezTo>
                <a:cubicBezTo>
                  <a:pt x="15688" y="9786"/>
                  <a:pt x="15630" y="9749"/>
                  <a:pt x="15379" y="9752"/>
                </a:cubicBezTo>
                <a:cubicBezTo>
                  <a:pt x="15129" y="9755"/>
                  <a:pt x="15049" y="9809"/>
                  <a:pt x="14870" y="10095"/>
                </a:cubicBezTo>
                <a:cubicBezTo>
                  <a:pt x="14686" y="10389"/>
                  <a:pt x="14677" y="10442"/>
                  <a:pt x="14802" y="10523"/>
                </a:cubicBezTo>
                <a:cubicBezTo>
                  <a:pt x="14910" y="10595"/>
                  <a:pt x="14941" y="10764"/>
                  <a:pt x="14920" y="11227"/>
                </a:cubicBezTo>
                <a:cubicBezTo>
                  <a:pt x="14896" y="11756"/>
                  <a:pt x="14914" y="11853"/>
                  <a:pt x="15077" y="11948"/>
                </a:cubicBezTo>
                <a:cubicBezTo>
                  <a:pt x="15384" y="12125"/>
                  <a:pt x="15705" y="12084"/>
                  <a:pt x="15816" y="11852"/>
                </a:cubicBezTo>
                <a:lnTo>
                  <a:pt x="15915" y="11648"/>
                </a:lnTo>
                <a:lnTo>
                  <a:pt x="16109" y="11813"/>
                </a:lnTo>
                <a:cubicBezTo>
                  <a:pt x="16338" y="12008"/>
                  <a:pt x="16830" y="12036"/>
                  <a:pt x="16916" y="11859"/>
                </a:cubicBezTo>
                <a:cubicBezTo>
                  <a:pt x="16969" y="11750"/>
                  <a:pt x="16995" y="11750"/>
                  <a:pt x="17191" y="11859"/>
                </a:cubicBezTo>
                <a:cubicBezTo>
                  <a:pt x="17310" y="11925"/>
                  <a:pt x="17508" y="11977"/>
                  <a:pt x="17632" y="11977"/>
                </a:cubicBezTo>
                <a:cubicBezTo>
                  <a:pt x="18196" y="11977"/>
                  <a:pt x="18754" y="11509"/>
                  <a:pt x="18385" y="11345"/>
                </a:cubicBezTo>
                <a:cubicBezTo>
                  <a:pt x="18255" y="11287"/>
                  <a:pt x="18246" y="11253"/>
                  <a:pt x="18340" y="11163"/>
                </a:cubicBezTo>
                <a:cubicBezTo>
                  <a:pt x="18490" y="11019"/>
                  <a:pt x="18369" y="10920"/>
                  <a:pt x="17993" y="10888"/>
                </a:cubicBezTo>
                <a:cubicBezTo>
                  <a:pt x="17777" y="10869"/>
                  <a:pt x="17691" y="10820"/>
                  <a:pt x="17668" y="10691"/>
                </a:cubicBezTo>
                <a:cubicBezTo>
                  <a:pt x="17628" y="10468"/>
                  <a:pt x="17927" y="10365"/>
                  <a:pt x="18092" y="10545"/>
                </a:cubicBezTo>
                <a:cubicBezTo>
                  <a:pt x="18245" y="10710"/>
                  <a:pt x="18524" y="10707"/>
                  <a:pt x="18524" y="10541"/>
                </a:cubicBezTo>
                <a:cubicBezTo>
                  <a:pt x="18524" y="10121"/>
                  <a:pt x="17591" y="9971"/>
                  <a:pt x="17173" y="10323"/>
                </a:cubicBezTo>
                <a:cubicBezTo>
                  <a:pt x="17049" y="10428"/>
                  <a:pt x="16903" y="10491"/>
                  <a:pt x="16853" y="10466"/>
                </a:cubicBezTo>
                <a:cubicBezTo>
                  <a:pt x="16802" y="10441"/>
                  <a:pt x="16776" y="10192"/>
                  <a:pt x="16794" y="9912"/>
                </a:cubicBezTo>
                <a:lnTo>
                  <a:pt x="16830" y="9402"/>
                </a:lnTo>
                <a:lnTo>
                  <a:pt x="16452" y="9377"/>
                </a:lnTo>
                <a:close/>
                <a:moveTo>
                  <a:pt x="2519" y="9609"/>
                </a:moveTo>
                <a:cubicBezTo>
                  <a:pt x="2437" y="9589"/>
                  <a:pt x="2344" y="9596"/>
                  <a:pt x="2253" y="9641"/>
                </a:cubicBezTo>
                <a:cubicBezTo>
                  <a:pt x="2022" y="9757"/>
                  <a:pt x="1996" y="9934"/>
                  <a:pt x="2185" y="10084"/>
                </a:cubicBezTo>
                <a:cubicBezTo>
                  <a:pt x="2376" y="10235"/>
                  <a:pt x="2434" y="10239"/>
                  <a:pt x="2659" y="10109"/>
                </a:cubicBezTo>
                <a:cubicBezTo>
                  <a:pt x="2918" y="9959"/>
                  <a:pt x="2765" y="9668"/>
                  <a:pt x="2519" y="9609"/>
                </a:cubicBezTo>
                <a:close/>
                <a:moveTo>
                  <a:pt x="10486" y="9902"/>
                </a:moveTo>
                <a:cubicBezTo>
                  <a:pt x="10247" y="9902"/>
                  <a:pt x="10170" y="9957"/>
                  <a:pt x="9990" y="10252"/>
                </a:cubicBezTo>
                <a:cubicBezTo>
                  <a:pt x="9821" y="10528"/>
                  <a:pt x="9803" y="10621"/>
                  <a:pt x="9895" y="10709"/>
                </a:cubicBezTo>
                <a:cubicBezTo>
                  <a:pt x="9976" y="10786"/>
                  <a:pt x="9991" y="10965"/>
                  <a:pt x="9945" y="11280"/>
                </a:cubicBezTo>
                <a:cubicBezTo>
                  <a:pt x="9865" y="11824"/>
                  <a:pt x="9932" y="12044"/>
                  <a:pt x="10215" y="12134"/>
                </a:cubicBezTo>
                <a:cubicBezTo>
                  <a:pt x="10527" y="12234"/>
                  <a:pt x="10589" y="12223"/>
                  <a:pt x="10819" y="12052"/>
                </a:cubicBezTo>
                <a:cubicBezTo>
                  <a:pt x="11006" y="11913"/>
                  <a:pt x="11042" y="11908"/>
                  <a:pt x="11152" y="12013"/>
                </a:cubicBezTo>
                <a:cubicBezTo>
                  <a:pt x="11350" y="12202"/>
                  <a:pt x="12062" y="12168"/>
                  <a:pt x="12378" y="11952"/>
                </a:cubicBezTo>
                <a:lnTo>
                  <a:pt x="12644" y="11770"/>
                </a:lnTo>
                <a:lnTo>
                  <a:pt x="12977" y="11952"/>
                </a:lnTo>
                <a:cubicBezTo>
                  <a:pt x="13314" y="12134"/>
                  <a:pt x="13755" y="12178"/>
                  <a:pt x="14320" y="12088"/>
                </a:cubicBezTo>
                <a:lnTo>
                  <a:pt x="14600" y="12045"/>
                </a:lnTo>
                <a:lnTo>
                  <a:pt x="14577" y="11252"/>
                </a:lnTo>
                <a:cubicBezTo>
                  <a:pt x="14549" y="10293"/>
                  <a:pt x="14513" y="10209"/>
                  <a:pt x="14149" y="10209"/>
                </a:cubicBezTo>
                <a:cubicBezTo>
                  <a:pt x="13873" y="10209"/>
                  <a:pt x="13871" y="10216"/>
                  <a:pt x="13865" y="10652"/>
                </a:cubicBezTo>
                <a:cubicBezTo>
                  <a:pt x="13858" y="11221"/>
                  <a:pt x="13750" y="11679"/>
                  <a:pt x="13626" y="11673"/>
                </a:cubicBezTo>
                <a:cubicBezTo>
                  <a:pt x="13569" y="11670"/>
                  <a:pt x="13532" y="11378"/>
                  <a:pt x="13532" y="10959"/>
                </a:cubicBezTo>
                <a:lnTo>
                  <a:pt x="13532" y="10248"/>
                </a:lnTo>
                <a:lnTo>
                  <a:pt x="13270" y="10223"/>
                </a:lnTo>
                <a:cubicBezTo>
                  <a:pt x="13127" y="10210"/>
                  <a:pt x="12907" y="10252"/>
                  <a:pt x="12784" y="10316"/>
                </a:cubicBezTo>
                <a:cubicBezTo>
                  <a:pt x="12632" y="10395"/>
                  <a:pt x="12512" y="10411"/>
                  <a:pt x="12414" y="10362"/>
                </a:cubicBezTo>
                <a:cubicBezTo>
                  <a:pt x="12199" y="10254"/>
                  <a:pt x="11626" y="10273"/>
                  <a:pt x="11324" y="10398"/>
                </a:cubicBezTo>
                <a:cubicBezTo>
                  <a:pt x="11079" y="10500"/>
                  <a:pt x="11049" y="10494"/>
                  <a:pt x="10914" y="10341"/>
                </a:cubicBezTo>
                <a:cubicBezTo>
                  <a:pt x="10833" y="10250"/>
                  <a:pt x="10765" y="10112"/>
                  <a:pt x="10765" y="10037"/>
                </a:cubicBezTo>
                <a:cubicBezTo>
                  <a:pt x="10765" y="9937"/>
                  <a:pt x="10692" y="9902"/>
                  <a:pt x="10486" y="9902"/>
                </a:cubicBezTo>
                <a:close/>
                <a:moveTo>
                  <a:pt x="1113" y="10362"/>
                </a:moveTo>
                <a:cubicBezTo>
                  <a:pt x="770" y="10362"/>
                  <a:pt x="616" y="10406"/>
                  <a:pt x="424" y="10559"/>
                </a:cubicBezTo>
                <a:cubicBezTo>
                  <a:pt x="132" y="10791"/>
                  <a:pt x="167" y="11032"/>
                  <a:pt x="545" y="11388"/>
                </a:cubicBezTo>
                <a:cubicBezTo>
                  <a:pt x="826" y="11652"/>
                  <a:pt x="805" y="11776"/>
                  <a:pt x="478" y="11813"/>
                </a:cubicBezTo>
                <a:cubicBezTo>
                  <a:pt x="191" y="11845"/>
                  <a:pt x="0" y="11960"/>
                  <a:pt x="0" y="12102"/>
                </a:cubicBezTo>
                <a:cubicBezTo>
                  <a:pt x="0" y="12181"/>
                  <a:pt x="153" y="12209"/>
                  <a:pt x="590" y="12209"/>
                </a:cubicBezTo>
                <a:cubicBezTo>
                  <a:pt x="1127" y="12209"/>
                  <a:pt x="1210" y="12186"/>
                  <a:pt x="1464" y="11970"/>
                </a:cubicBezTo>
                <a:lnTo>
                  <a:pt x="1744" y="11734"/>
                </a:lnTo>
                <a:lnTo>
                  <a:pt x="1838" y="11934"/>
                </a:lnTo>
                <a:cubicBezTo>
                  <a:pt x="1971" y="12210"/>
                  <a:pt x="2406" y="12337"/>
                  <a:pt x="2577" y="12152"/>
                </a:cubicBezTo>
                <a:cubicBezTo>
                  <a:pt x="2698" y="12023"/>
                  <a:pt x="2704" y="12024"/>
                  <a:pt x="2767" y="12152"/>
                </a:cubicBezTo>
                <a:cubicBezTo>
                  <a:pt x="2811" y="12243"/>
                  <a:pt x="2937" y="12288"/>
                  <a:pt x="3154" y="12288"/>
                </a:cubicBezTo>
                <a:cubicBezTo>
                  <a:pt x="3475" y="12288"/>
                  <a:pt x="3477" y="12285"/>
                  <a:pt x="3537" y="11845"/>
                </a:cubicBezTo>
                <a:cubicBezTo>
                  <a:pt x="3689" y="10742"/>
                  <a:pt x="3929" y="10540"/>
                  <a:pt x="3929" y="11516"/>
                </a:cubicBezTo>
                <a:cubicBezTo>
                  <a:pt x="3929" y="11834"/>
                  <a:pt x="3963" y="12139"/>
                  <a:pt x="4006" y="12191"/>
                </a:cubicBezTo>
                <a:cubicBezTo>
                  <a:pt x="4097" y="12303"/>
                  <a:pt x="4716" y="12319"/>
                  <a:pt x="4799" y="12213"/>
                </a:cubicBezTo>
                <a:cubicBezTo>
                  <a:pt x="4832" y="12170"/>
                  <a:pt x="5000" y="12190"/>
                  <a:pt x="5209" y="12259"/>
                </a:cubicBezTo>
                <a:cubicBezTo>
                  <a:pt x="5635" y="12401"/>
                  <a:pt x="6062" y="12347"/>
                  <a:pt x="6372" y="12116"/>
                </a:cubicBezTo>
                <a:cubicBezTo>
                  <a:pt x="6588" y="11955"/>
                  <a:pt x="6612" y="11965"/>
                  <a:pt x="6637" y="12209"/>
                </a:cubicBezTo>
                <a:cubicBezTo>
                  <a:pt x="6646" y="12292"/>
                  <a:pt x="6741" y="12318"/>
                  <a:pt x="6980" y="12302"/>
                </a:cubicBezTo>
                <a:cubicBezTo>
                  <a:pt x="7162" y="12290"/>
                  <a:pt x="7329" y="12269"/>
                  <a:pt x="7349" y="12252"/>
                </a:cubicBezTo>
                <a:cubicBezTo>
                  <a:pt x="7370" y="12236"/>
                  <a:pt x="7429" y="11951"/>
                  <a:pt x="7480" y="11623"/>
                </a:cubicBezTo>
                <a:cubicBezTo>
                  <a:pt x="7582" y="10973"/>
                  <a:pt x="7627" y="10873"/>
                  <a:pt x="7773" y="10945"/>
                </a:cubicBezTo>
                <a:cubicBezTo>
                  <a:pt x="7832" y="10974"/>
                  <a:pt x="7844" y="11221"/>
                  <a:pt x="7804" y="11588"/>
                </a:cubicBezTo>
                <a:cubicBezTo>
                  <a:pt x="7748" y="12094"/>
                  <a:pt x="7764" y="12202"/>
                  <a:pt x="7908" y="12316"/>
                </a:cubicBezTo>
                <a:cubicBezTo>
                  <a:pt x="8002" y="12391"/>
                  <a:pt x="8183" y="12436"/>
                  <a:pt x="8318" y="12423"/>
                </a:cubicBezTo>
                <a:cubicBezTo>
                  <a:pt x="8557" y="12400"/>
                  <a:pt x="8562" y="12389"/>
                  <a:pt x="8584" y="11648"/>
                </a:cubicBezTo>
                <a:cubicBezTo>
                  <a:pt x="8614" y="10657"/>
                  <a:pt x="8537" y="10574"/>
                  <a:pt x="7575" y="10530"/>
                </a:cubicBezTo>
                <a:cubicBezTo>
                  <a:pt x="7130" y="10511"/>
                  <a:pt x="6834" y="10533"/>
                  <a:pt x="6746" y="10591"/>
                </a:cubicBezTo>
                <a:cubicBezTo>
                  <a:pt x="6645" y="10657"/>
                  <a:pt x="6553" y="10658"/>
                  <a:pt x="6412" y="10598"/>
                </a:cubicBezTo>
                <a:cubicBezTo>
                  <a:pt x="6306" y="10553"/>
                  <a:pt x="6024" y="10516"/>
                  <a:pt x="5786" y="10516"/>
                </a:cubicBezTo>
                <a:cubicBezTo>
                  <a:pt x="5455" y="10516"/>
                  <a:pt x="5300" y="10560"/>
                  <a:pt x="5128" y="10702"/>
                </a:cubicBezTo>
                <a:lnTo>
                  <a:pt x="4903" y="10888"/>
                </a:lnTo>
                <a:lnTo>
                  <a:pt x="4578" y="10662"/>
                </a:lnTo>
                <a:cubicBezTo>
                  <a:pt x="4268" y="10446"/>
                  <a:pt x="4210" y="10435"/>
                  <a:pt x="3362" y="10437"/>
                </a:cubicBezTo>
                <a:cubicBezTo>
                  <a:pt x="2872" y="10437"/>
                  <a:pt x="2343" y="10430"/>
                  <a:pt x="2185" y="10420"/>
                </a:cubicBezTo>
                <a:lnTo>
                  <a:pt x="1902" y="10402"/>
                </a:lnTo>
                <a:lnTo>
                  <a:pt x="1893" y="10880"/>
                </a:lnTo>
                <a:cubicBezTo>
                  <a:pt x="1880" y="11529"/>
                  <a:pt x="1760" y="11601"/>
                  <a:pt x="1383" y="11177"/>
                </a:cubicBezTo>
                <a:lnTo>
                  <a:pt x="1081" y="10834"/>
                </a:lnTo>
                <a:lnTo>
                  <a:pt x="1316" y="10712"/>
                </a:lnTo>
                <a:cubicBezTo>
                  <a:pt x="1705" y="10510"/>
                  <a:pt x="1620" y="10362"/>
                  <a:pt x="1113" y="10362"/>
                </a:cubicBezTo>
                <a:close/>
                <a:moveTo>
                  <a:pt x="16069" y="12670"/>
                </a:moveTo>
                <a:cubicBezTo>
                  <a:pt x="15644" y="12670"/>
                  <a:pt x="15431" y="12799"/>
                  <a:pt x="15613" y="12949"/>
                </a:cubicBezTo>
                <a:cubicBezTo>
                  <a:pt x="15657" y="12986"/>
                  <a:pt x="15629" y="13462"/>
                  <a:pt x="15546" y="14009"/>
                </a:cubicBezTo>
                <a:lnTo>
                  <a:pt x="15397" y="15006"/>
                </a:lnTo>
                <a:lnTo>
                  <a:pt x="15613" y="15145"/>
                </a:lnTo>
                <a:cubicBezTo>
                  <a:pt x="15884" y="15320"/>
                  <a:pt x="16253" y="15327"/>
                  <a:pt x="16334" y="15160"/>
                </a:cubicBezTo>
                <a:cubicBezTo>
                  <a:pt x="16438" y="14944"/>
                  <a:pt x="16765" y="15238"/>
                  <a:pt x="16704" y="15492"/>
                </a:cubicBezTo>
                <a:cubicBezTo>
                  <a:pt x="16671" y="15630"/>
                  <a:pt x="16707" y="15726"/>
                  <a:pt x="16826" y="15795"/>
                </a:cubicBezTo>
                <a:cubicBezTo>
                  <a:pt x="17064" y="15933"/>
                  <a:pt x="17341" y="15803"/>
                  <a:pt x="17380" y="15535"/>
                </a:cubicBezTo>
                <a:cubicBezTo>
                  <a:pt x="17409" y="15333"/>
                  <a:pt x="17431" y="15327"/>
                  <a:pt x="17871" y="15349"/>
                </a:cubicBezTo>
                <a:cubicBezTo>
                  <a:pt x="18402" y="15376"/>
                  <a:pt x="18543" y="15248"/>
                  <a:pt x="18295" y="14967"/>
                </a:cubicBezTo>
                <a:cubicBezTo>
                  <a:pt x="18189" y="14847"/>
                  <a:pt x="18170" y="14768"/>
                  <a:pt x="18240" y="14702"/>
                </a:cubicBezTo>
                <a:cubicBezTo>
                  <a:pt x="18294" y="14649"/>
                  <a:pt x="18367" y="14368"/>
                  <a:pt x="18398" y="14074"/>
                </a:cubicBezTo>
                <a:lnTo>
                  <a:pt x="18457" y="13538"/>
                </a:lnTo>
                <a:lnTo>
                  <a:pt x="17876" y="13488"/>
                </a:lnTo>
                <a:cubicBezTo>
                  <a:pt x="17235" y="13431"/>
                  <a:pt x="17027" y="13468"/>
                  <a:pt x="16708" y="13695"/>
                </a:cubicBezTo>
                <a:cubicBezTo>
                  <a:pt x="16510" y="13836"/>
                  <a:pt x="16487" y="13835"/>
                  <a:pt x="16429" y="13716"/>
                </a:cubicBezTo>
                <a:cubicBezTo>
                  <a:pt x="16395" y="13644"/>
                  <a:pt x="16398" y="13379"/>
                  <a:pt x="16434" y="13127"/>
                </a:cubicBezTo>
                <a:lnTo>
                  <a:pt x="16497" y="12670"/>
                </a:lnTo>
                <a:lnTo>
                  <a:pt x="16069" y="12670"/>
                </a:lnTo>
                <a:close/>
                <a:moveTo>
                  <a:pt x="12126" y="12902"/>
                </a:moveTo>
                <a:lnTo>
                  <a:pt x="12148" y="13266"/>
                </a:lnTo>
                <a:lnTo>
                  <a:pt x="12171" y="13631"/>
                </a:lnTo>
                <a:lnTo>
                  <a:pt x="11765" y="13656"/>
                </a:lnTo>
                <a:cubicBezTo>
                  <a:pt x="11490" y="13672"/>
                  <a:pt x="11285" y="13739"/>
                  <a:pt x="11134" y="13863"/>
                </a:cubicBezTo>
                <a:lnTo>
                  <a:pt x="10914" y="14049"/>
                </a:lnTo>
                <a:lnTo>
                  <a:pt x="10648" y="13845"/>
                </a:lnTo>
                <a:cubicBezTo>
                  <a:pt x="10297" y="13579"/>
                  <a:pt x="9183" y="13447"/>
                  <a:pt x="8913" y="13641"/>
                </a:cubicBezTo>
                <a:cubicBezTo>
                  <a:pt x="8758" y="13752"/>
                  <a:pt x="8723" y="13753"/>
                  <a:pt x="8521" y="13641"/>
                </a:cubicBezTo>
                <a:cubicBezTo>
                  <a:pt x="8177" y="13450"/>
                  <a:pt x="7629" y="13481"/>
                  <a:pt x="7277" y="13716"/>
                </a:cubicBezTo>
                <a:lnTo>
                  <a:pt x="6980" y="13920"/>
                </a:lnTo>
                <a:lnTo>
                  <a:pt x="6750" y="13724"/>
                </a:lnTo>
                <a:cubicBezTo>
                  <a:pt x="6462" y="13478"/>
                  <a:pt x="6112" y="13427"/>
                  <a:pt x="4912" y="13456"/>
                </a:cubicBezTo>
                <a:lnTo>
                  <a:pt x="3956" y="13477"/>
                </a:lnTo>
                <a:lnTo>
                  <a:pt x="3920" y="14381"/>
                </a:lnTo>
                <a:lnTo>
                  <a:pt x="3884" y="15285"/>
                </a:lnTo>
                <a:lnTo>
                  <a:pt x="4213" y="15285"/>
                </a:lnTo>
                <a:lnTo>
                  <a:pt x="4542" y="15285"/>
                </a:lnTo>
                <a:lnTo>
                  <a:pt x="4605" y="14767"/>
                </a:lnTo>
                <a:cubicBezTo>
                  <a:pt x="4741" y="13660"/>
                  <a:pt x="4997" y="13572"/>
                  <a:pt x="4997" y="14631"/>
                </a:cubicBezTo>
                <a:cubicBezTo>
                  <a:pt x="4997" y="15234"/>
                  <a:pt x="5016" y="15325"/>
                  <a:pt x="5168" y="15349"/>
                </a:cubicBezTo>
                <a:cubicBezTo>
                  <a:pt x="5470" y="15397"/>
                  <a:pt x="5612" y="15215"/>
                  <a:pt x="5682" y="14684"/>
                </a:cubicBezTo>
                <a:cubicBezTo>
                  <a:pt x="5763" y="14072"/>
                  <a:pt x="5876" y="13796"/>
                  <a:pt x="6020" y="13867"/>
                </a:cubicBezTo>
                <a:cubicBezTo>
                  <a:pt x="6091" y="13901"/>
                  <a:pt x="6106" y="14127"/>
                  <a:pt x="6061" y="14556"/>
                </a:cubicBezTo>
                <a:cubicBezTo>
                  <a:pt x="5998" y="15149"/>
                  <a:pt x="6007" y="15198"/>
                  <a:pt x="6191" y="15277"/>
                </a:cubicBezTo>
                <a:cubicBezTo>
                  <a:pt x="6478" y="15399"/>
                  <a:pt x="6858" y="15381"/>
                  <a:pt x="6926" y="15242"/>
                </a:cubicBezTo>
                <a:cubicBezTo>
                  <a:pt x="6979" y="15133"/>
                  <a:pt x="7000" y="15133"/>
                  <a:pt x="7196" y="15242"/>
                </a:cubicBezTo>
                <a:cubicBezTo>
                  <a:pt x="7474" y="15396"/>
                  <a:pt x="8088" y="15397"/>
                  <a:pt x="8386" y="15242"/>
                </a:cubicBezTo>
                <a:cubicBezTo>
                  <a:pt x="8603" y="15129"/>
                  <a:pt x="8623" y="15133"/>
                  <a:pt x="8724" y="15281"/>
                </a:cubicBezTo>
                <a:cubicBezTo>
                  <a:pt x="8800" y="15394"/>
                  <a:pt x="8929" y="15438"/>
                  <a:pt x="9161" y="15438"/>
                </a:cubicBezTo>
                <a:cubicBezTo>
                  <a:pt x="9522" y="15438"/>
                  <a:pt x="9499" y="15479"/>
                  <a:pt x="9656" y="14438"/>
                </a:cubicBezTo>
                <a:cubicBezTo>
                  <a:pt x="9731" y="13938"/>
                  <a:pt x="9776" y="13868"/>
                  <a:pt x="9931" y="13970"/>
                </a:cubicBezTo>
                <a:cubicBezTo>
                  <a:pt x="10019" y="14028"/>
                  <a:pt x="10021" y="14184"/>
                  <a:pt x="9949" y="14595"/>
                </a:cubicBezTo>
                <a:cubicBezTo>
                  <a:pt x="9840" y="15225"/>
                  <a:pt x="9910" y="15382"/>
                  <a:pt x="10337" y="15442"/>
                </a:cubicBezTo>
                <a:cubicBezTo>
                  <a:pt x="10519" y="15467"/>
                  <a:pt x="10628" y="15531"/>
                  <a:pt x="10648" y="15631"/>
                </a:cubicBezTo>
                <a:cubicBezTo>
                  <a:pt x="10665" y="15716"/>
                  <a:pt x="10728" y="15863"/>
                  <a:pt x="10787" y="15956"/>
                </a:cubicBezTo>
                <a:cubicBezTo>
                  <a:pt x="10929" y="16184"/>
                  <a:pt x="10743" y="16363"/>
                  <a:pt x="10364" y="16363"/>
                </a:cubicBezTo>
                <a:cubicBezTo>
                  <a:pt x="10191" y="16363"/>
                  <a:pt x="9984" y="16439"/>
                  <a:pt x="9837" y="16556"/>
                </a:cubicBezTo>
                <a:cubicBezTo>
                  <a:pt x="9612" y="16734"/>
                  <a:pt x="9599" y="16791"/>
                  <a:pt x="9625" y="17378"/>
                </a:cubicBezTo>
                <a:cubicBezTo>
                  <a:pt x="9651" y="17964"/>
                  <a:pt x="9671" y="18021"/>
                  <a:pt x="9895" y="18114"/>
                </a:cubicBezTo>
                <a:cubicBezTo>
                  <a:pt x="10033" y="18171"/>
                  <a:pt x="10284" y="18194"/>
                  <a:pt x="10477" y="18171"/>
                </a:cubicBezTo>
                <a:cubicBezTo>
                  <a:pt x="10663" y="18148"/>
                  <a:pt x="10996" y="18133"/>
                  <a:pt x="11216" y="18135"/>
                </a:cubicBezTo>
                <a:cubicBezTo>
                  <a:pt x="11546" y="18138"/>
                  <a:pt x="11626" y="18108"/>
                  <a:pt x="11671" y="17971"/>
                </a:cubicBezTo>
                <a:lnTo>
                  <a:pt x="11725" y="17806"/>
                </a:lnTo>
                <a:lnTo>
                  <a:pt x="11986" y="17967"/>
                </a:lnTo>
                <a:cubicBezTo>
                  <a:pt x="12265" y="18141"/>
                  <a:pt x="12653" y="18182"/>
                  <a:pt x="12757" y="18049"/>
                </a:cubicBezTo>
                <a:cubicBezTo>
                  <a:pt x="12797" y="17996"/>
                  <a:pt x="12860" y="17998"/>
                  <a:pt x="12932" y="18046"/>
                </a:cubicBezTo>
                <a:cubicBezTo>
                  <a:pt x="12994" y="18087"/>
                  <a:pt x="13161" y="18100"/>
                  <a:pt x="13302" y="18078"/>
                </a:cubicBezTo>
                <a:cubicBezTo>
                  <a:pt x="13550" y="18040"/>
                  <a:pt x="13561" y="18019"/>
                  <a:pt x="13595" y="17435"/>
                </a:cubicBezTo>
                <a:cubicBezTo>
                  <a:pt x="13634" y="16745"/>
                  <a:pt x="13717" y="16628"/>
                  <a:pt x="14095" y="16742"/>
                </a:cubicBezTo>
                <a:cubicBezTo>
                  <a:pt x="14332" y="16814"/>
                  <a:pt x="14356" y="16856"/>
                  <a:pt x="14356" y="17246"/>
                </a:cubicBezTo>
                <a:cubicBezTo>
                  <a:pt x="14356" y="17879"/>
                  <a:pt x="14513" y="17974"/>
                  <a:pt x="15564" y="17967"/>
                </a:cubicBezTo>
                <a:cubicBezTo>
                  <a:pt x="16287" y="17963"/>
                  <a:pt x="16412" y="17942"/>
                  <a:pt x="16501" y="17810"/>
                </a:cubicBezTo>
                <a:cubicBezTo>
                  <a:pt x="16595" y="17671"/>
                  <a:pt x="16616" y="17666"/>
                  <a:pt x="16772" y="17778"/>
                </a:cubicBezTo>
                <a:cubicBezTo>
                  <a:pt x="17012" y="17950"/>
                  <a:pt x="17386" y="17930"/>
                  <a:pt x="17538" y="17738"/>
                </a:cubicBezTo>
                <a:lnTo>
                  <a:pt x="17668" y="17578"/>
                </a:lnTo>
                <a:lnTo>
                  <a:pt x="17885" y="17738"/>
                </a:lnTo>
                <a:cubicBezTo>
                  <a:pt x="18316" y="18059"/>
                  <a:pt x="18787" y="17868"/>
                  <a:pt x="18524" y="17478"/>
                </a:cubicBezTo>
                <a:cubicBezTo>
                  <a:pt x="18381" y="17267"/>
                  <a:pt x="18447" y="16614"/>
                  <a:pt x="18633" y="16378"/>
                </a:cubicBezTo>
                <a:cubicBezTo>
                  <a:pt x="18727" y="16258"/>
                  <a:pt x="18722" y="16171"/>
                  <a:pt x="18601" y="15931"/>
                </a:cubicBezTo>
                <a:cubicBezTo>
                  <a:pt x="18477" y="15685"/>
                  <a:pt x="18405" y="15631"/>
                  <a:pt x="18182" y="15631"/>
                </a:cubicBezTo>
                <a:cubicBezTo>
                  <a:pt x="17984" y="15631"/>
                  <a:pt x="17869" y="15694"/>
                  <a:pt x="17749" y="15863"/>
                </a:cubicBezTo>
                <a:cubicBezTo>
                  <a:pt x="17642" y="16014"/>
                  <a:pt x="17518" y="16084"/>
                  <a:pt x="17398" y="16070"/>
                </a:cubicBezTo>
                <a:cubicBezTo>
                  <a:pt x="17055" y="16028"/>
                  <a:pt x="16687" y="16046"/>
                  <a:pt x="16564" y="16106"/>
                </a:cubicBezTo>
                <a:cubicBezTo>
                  <a:pt x="16497" y="16139"/>
                  <a:pt x="16136" y="16155"/>
                  <a:pt x="15762" y="16145"/>
                </a:cubicBezTo>
                <a:cubicBezTo>
                  <a:pt x="15295" y="16131"/>
                  <a:pt x="14994" y="16163"/>
                  <a:pt x="14802" y="16245"/>
                </a:cubicBezTo>
                <a:cubicBezTo>
                  <a:pt x="14608" y="16327"/>
                  <a:pt x="14488" y="16339"/>
                  <a:pt x="14406" y="16285"/>
                </a:cubicBezTo>
                <a:cubicBezTo>
                  <a:pt x="14337" y="16239"/>
                  <a:pt x="13986" y="16222"/>
                  <a:pt x="13568" y="16245"/>
                </a:cubicBezTo>
                <a:cubicBezTo>
                  <a:pt x="13173" y="16266"/>
                  <a:pt x="12566" y="16290"/>
                  <a:pt x="12220" y="16295"/>
                </a:cubicBezTo>
                <a:lnTo>
                  <a:pt x="11590" y="16303"/>
                </a:lnTo>
                <a:lnTo>
                  <a:pt x="11590" y="15928"/>
                </a:lnTo>
                <a:cubicBezTo>
                  <a:pt x="11590" y="15646"/>
                  <a:pt x="11629" y="15556"/>
                  <a:pt x="11738" y="15556"/>
                </a:cubicBezTo>
                <a:cubicBezTo>
                  <a:pt x="11818" y="15556"/>
                  <a:pt x="11869" y="15597"/>
                  <a:pt x="11855" y="15652"/>
                </a:cubicBezTo>
                <a:cubicBezTo>
                  <a:pt x="11813" y="15814"/>
                  <a:pt x="12023" y="16056"/>
                  <a:pt x="12207" y="16056"/>
                </a:cubicBezTo>
                <a:cubicBezTo>
                  <a:pt x="12422" y="16056"/>
                  <a:pt x="12608" y="15910"/>
                  <a:pt x="12608" y="15745"/>
                </a:cubicBezTo>
                <a:cubicBezTo>
                  <a:pt x="12608" y="15675"/>
                  <a:pt x="12695" y="15558"/>
                  <a:pt x="12797" y="15485"/>
                </a:cubicBezTo>
                <a:cubicBezTo>
                  <a:pt x="12943" y="15380"/>
                  <a:pt x="13022" y="15370"/>
                  <a:pt x="13176" y="15435"/>
                </a:cubicBezTo>
                <a:cubicBezTo>
                  <a:pt x="13469" y="15559"/>
                  <a:pt x="14074" y="15533"/>
                  <a:pt x="14275" y="15388"/>
                </a:cubicBezTo>
                <a:cubicBezTo>
                  <a:pt x="14471" y="15248"/>
                  <a:pt x="14511" y="15016"/>
                  <a:pt x="14352" y="14938"/>
                </a:cubicBezTo>
                <a:cubicBezTo>
                  <a:pt x="14283" y="14905"/>
                  <a:pt x="14289" y="14852"/>
                  <a:pt x="14370" y="14774"/>
                </a:cubicBezTo>
                <a:cubicBezTo>
                  <a:pt x="14465" y="14683"/>
                  <a:pt x="14466" y="14628"/>
                  <a:pt x="14370" y="14506"/>
                </a:cubicBezTo>
                <a:cubicBezTo>
                  <a:pt x="14265" y="14373"/>
                  <a:pt x="14273" y="14345"/>
                  <a:pt x="14446" y="14309"/>
                </a:cubicBezTo>
                <a:cubicBezTo>
                  <a:pt x="14686" y="14259"/>
                  <a:pt x="14706" y="14080"/>
                  <a:pt x="14487" y="13888"/>
                </a:cubicBezTo>
                <a:cubicBezTo>
                  <a:pt x="14257" y="13687"/>
                  <a:pt x="13478" y="13693"/>
                  <a:pt x="13243" y="13899"/>
                </a:cubicBezTo>
                <a:cubicBezTo>
                  <a:pt x="12964" y="14144"/>
                  <a:pt x="12876" y="14008"/>
                  <a:pt x="12950" y="13431"/>
                </a:cubicBezTo>
                <a:lnTo>
                  <a:pt x="13018" y="12902"/>
                </a:lnTo>
                <a:lnTo>
                  <a:pt x="12572" y="12902"/>
                </a:lnTo>
                <a:lnTo>
                  <a:pt x="12126" y="12902"/>
                </a:lnTo>
                <a:close/>
                <a:moveTo>
                  <a:pt x="19610" y="16138"/>
                </a:moveTo>
                <a:cubicBezTo>
                  <a:pt x="19489" y="16133"/>
                  <a:pt x="19369" y="16174"/>
                  <a:pt x="19227" y="16253"/>
                </a:cubicBezTo>
                <a:cubicBezTo>
                  <a:pt x="18955" y="16404"/>
                  <a:pt x="18942" y="16736"/>
                  <a:pt x="19200" y="16996"/>
                </a:cubicBezTo>
                <a:cubicBezTo>
                  <a:pt x="19305" y="17102"/>
                  <a:pt x="19367" y="17209"/>
                  <a:pt x="19335" y="17235"/>
                </a:cubicBezTo>
                <a:cubicBezTo>
                  <a:pt x="19302" y="17261"/>
                  <a:pt x="19335" y="17340"/>
                  <a:pt x="19408" y="17410"/>
                </a:cubicBezTo>
                <a:cubicBezTo>
                  <a:pt x="19528" y="17525"/>
                  <a:pt x="19573" y="17504"/>
                  <a:pt x="19899" y="17213"/>
                </a:cubicBezTo>
                <a:cubicBezTo>
                  <a:pt x="20217" y="16928"/>
                  <a:pt x="20283" y="16900"/>
                  <a:pt x="20466" y="16978"/>
                </a:cubicBezTo>
                <a:cubicBezTo>
                  <a:pt x="20595" y="17033"/>
                  <a:pt x="20651" y="17110"/>
                  <a:pt x="20615" y="17185"/>
                </a:cubicBezTo>
                <a:cubicBezTo>
                  <a:pt x="20525" y="17372"/>
                  <a:pt x="20739" y="17528"/>
                  <a:pt x="20958" y="17435"/>
                </a:cubicBezTo>
                <a:cubicBezTo>
                  <a:pt x="21429" y="17235"/>
                  <a:pt x="21600" y="16464"/>
                  <a:pt x="21219" y="16253"/>
                </a:cubicBezTo>
                <a:cubicBezTo>
                  <a:pt x="20935" y="16095"/>
                  <a:pt x="20729" y="16101"/>
                  <a:pt x="20453" y="16278"/>
                </a:cubicBezTo>
                <a:cubicBezTo>
                  <a:pt x="20231" y="16421"/>
                  <a:pt x="20222" y="16421"/>
                  <a:pt x="19993" y="16278"/>
                </a:cubicBezTo>
                <a:cubicBezTo>
                  <a:pt x="19851" y="16189"/>
                  <a:pt x="19730" y="16142"/>
                  <a:pt x="19610" y="16138"/>
                </a:cubicBezTo>
                <a:close/>
                <a:moveTo>
                  <a:pt x="15636" y="20207"/>
                </a:moveTo>
                <a:cubicBezTo>
                  <a:pt x="15449" y="20207"/>
                  <a:pt x="15408" y="20239"/>
                  <a:pt x="15447" y="20357"/>
                </a:cubicBezTo>
                <a:cubicBezTo>
                  <a:pt x="15504" y="20532"/>
                  <a:pt x="15191" y="20809"/>
                  <a:pt x="15086" y="20675"/>
                </a:cubicBezTo>
                <a:cubicBezTo>
                  <a:pt x="15049" y="20627"/>
                  <a:pt x="14830" y="20600"/>
                  <a:pt x="14568" y="20617"/>
                </a:cubicBezTo>
                <a:cubicBezTo>
                  <a:pt x="14079" y="20649"/>
                  <a:pt x="13804" y="20556"/>
                  <a:pt x="13960" y="20407"/>
                </a:cubicBezTo>
                <a:cubicBezTo>
                  <a:pt x="14025" y="20344"/>
                  <a:pt x="13981" y="20315"/>
                  <a:pt x="13807" y="20303"/>
                </a:cubicBezTo>
                <a:cubicBezTo>
                  <a:pt x="13464" y="20281"/>
                  <a:pt x="13366" y="20345"/>
                  <a:pt x="13482" y="20517"/>
                </a:cubicBezTo>
                <a:cubicBezTo>
                  <a:pt x="13547" y="20613"/>
                  <a:pt x="13547" y="20675"/>
                  <a:pt x="13482" y="20707"/>
                </a:cubicBezTo>
                <a:cubicBezTo>
                  <a:pt x="13429" y="20733"/>
                  <a:pt x="13383" y="20813"/>
                  <a:pt x="13383" y="20885"/>
                </a:cubicBezTo>
                <a:cubicBezTo>
                  <a:pt x="13383" y="20956"/>
                  <a:pt x="13321" y="21114"/>
                  <a:pt x="13243" y="21232"/>
                </a:cubicBezTo>
                <a:cubicBezTo>
                  <a:pt x="13119" y="21421"/>
                  <a:pt x="13117" y="21451"/>
                  <a:pt x="13243" y="21489"/>
                </a:cubicBezTo>
                <a:cubicBezTo>
                  <a:pt x="13322" y="21513"/>
                  <a:pt x="13476" y="21515"/>
                  <a:pt x="13581" y="21493"/>
                </a:cubicBezTo>
                <a:cubicBezTo>
                  <a:pt x="13687" y="21471"/>
                  <a:pt x="13794" y="21481"/>
                  <a:pt x="13820" y="21514"/>
                </a:cubicBezTo>
                <a:cubicBezTo>
                  <a:pt x="13874" y="21583"/>
                  <a:pt x="15010" y="21561"/>
                  <a:pt x="15100" y="21489"/>
                </a:cubicBezTo>
                <a:cubicBezTo>
                  <a:pt x="15132" y="21464"/>
                  <a:pt x="15225" y="21473"/>
                  <a:pt x="15312" y="21507"/>
                </a:cubicBezTo>
                <a:cubicBezTo>
                  <a:pt x="15398" y="21541"/>
                  <a:pt x="15776" y="21555"/>
                  <a:pt x="16150" y="21539"/>
                </a:cubicBezTo>
                <a:cubicBezTo>
                  <a:pt x="16523" y="21524"/>
                  <a:pt x="17033" y="21515"/>
                  <a:pt x="17285" y="21518"/>
                </a:cubicBezTo>
                <a:cubicBezTo>
                  <a:pt x="17537" y="21521"/>
                  <a:pt x="17834" y="21486"/>
                  <a:pt x="17943" y="21439"/>
                </a:cubicBezTo>
                <a:cubicBezTo>
                  <a:pt x="18095" y="21375"/>
                  <a:pt x="18153" y="21380"/>
                  <a:pt x="18191" y="21460"/>
                </a:cubicBezTo>
                <a:cubicBezTo>
                  <a:pt x="18239" y="21558"/>
                  <a:pt x="18764" y="21581"/>
                  <a:pt x="18880" y="21489"/>
                </a:cubicBezTo>
                <a:cubicBezTo>
                  <a:pt x="18908" y="21467"/>
                  <a:pt x="18865" y="21370"/>
                  <a:pt x="18781" y="21275"/>
                </a:cubicBezTo>
                <a:cubicBezTo>
                  <a:pt x="18666" y="21144"/>
                  <a:pt x="18642" y="20998"/>
                  <a:pt x="18687" y="20657"/>
                </a:cubicBezTo>
                <a:cubicBezTo>
                  <a:pt x="18741" y="20246"/>
                  <a:pt x="18732" y="20207"/>
                  <a:pt x="18556" y="20207"/>
                </a:cubicBezTo>
                <a:cubicBezTo>
                  <a:pt x="18300" y="20207"/>
                  <a:pt x="18214" y="20287"/>
                  <a:pt x="18340" y="20407"/>
                </a:cubicBezTo>
                <a:cubicBezTo>
                  <a:pt x="18479" y="20540"/>
                  <a:pt x="18180" y="20661"/>
                  <a:pt x="17799" y="20628"/>
                </a:cubicBezTo>
                <a:cubicBezTo>
                  <a:pt x="17640" y="20613"/>
                  <a:pt x="17461" y="20636"/>
                  <a:pt x="17398" y="20678"/>
                </a:cubicBezTo>
                <a:cubicBezTo>
                  <a:pt x="17321" y="20728"/>
                  <a:pt x="17258" y="20724"/>
                  <a:pt x="17213" y="20667"/>
                </a:cubicBezTo>
                <a:cubicBezTo>
                  <a:pt x="17176" y="20620"/>
                  <a:pt x="16989" y="20594"/>
                  <a:pt x="16794" y="20607"/>
                </a:cubicBezTo>
                <a:cubicBezTo>
                  <a:pt x="16495" y="20627"/>
                  <a:pt x="16439" y="20608"/>
                  <a:pt x="16438" y="20478"/>
                </a:cubicBezTo>
                <a:cubicBezTo>
                  <a:pt x="16438" y="20373"/>
                  <a:pt x="16373" y="20323"/>
                  <a:pt x="16226" y="20321"/>
                </a:cubicBezTo>
                <a:cubicBezTo>
                  <a:pt x="16110" y="20320"/>
                  <a:pt x="15980" y="20295"/>
                  <a:pt x="15942" y="20264"/>
                </a:cubicBezTo>
                <a:cubicBezTo>
                  <a:pt x="15903" y="20234"/>
                  <a:pt x="15767" y="20207"/>
                  <a:pt x="15636" y="20207"/>
                </a:cubicBezTo>
                <a:close/>
                <a:moveTo>
                  <a:pt x="10747" y="20210"/>
                </a:moveTo>
                <a:cubicBezTo>
                  <a:pt x="10709" y="20215"/>
                  <a:pt x="10673" y="20233"/>
                  <a:pt x="10639" y="20260"/>
                </a:cubicBezTo>
                <a:cubicBezTo>
                  <a:pt x="10604" y="20287"/>
                  <a:pt x="10619" y="20354"/>
                  <a:pt x="10675" y="20407"/>
                </a:cubicBezTo>
                <a:cubicBezTo>
                  <a:pt x="10804" y="20531"/>
                  <a:pt x="10713" y="20570"/>
                  <a:pt x="10233" y="20603"/>
                </a:cubicBezTo>
                <a:cubicBezTo>
                  <a:pt x="9893" y="20627"/>
                  <a:pt x="9842" y="20609"/>
                  <a:pt x="9814" y="20457"/>
                </a:cubicBezTo>
                <a:cubicBezTo>
                  <a:pt x="9781" y="20272"/>
                  <a:pt x="9655" y="20229"/>
                  <a:pt x="9548" y="20367"/>
                </a:cubicBezTo>
                <a:cubicBezTo>
                  <a:pt x="9501" y="20427"/>
                  <a:pt x="9453" y="20427"/>
                  <a:pt x="9377" y="20367"/>
                </a:cubicBezTo>
                <a:cubicBezTo>
                  <a:pt x="9228" y="20248"/>
                  <a:pt x="9013" y="20264"/>
                  <a:pt x="8814" y="20407"/>
                </a:cubicBezTo>
                <a:cubicBezTo>
                  <a:pt x="8642" y="20530"/>
                  <a:pt x="8385" y="20491"/>
                  <a:pt x="8489" y="20357"/>
                </a:cubicBezTo>
                <a:cubicBezTo>
                  <a:pt x="8520" y="20318"/>
                  <a:pt x="8437" y="20285"/>
                  <a:pt x="8300" y="20285"/>
                </a:cubicBezTo>
                <a:cubicBezTo>
                  <a:pt x="8164" y="20285"/>
                  <a:pt x="8050" y="20310"/>
                  <a:pt x="8048" y="20342"/>
                </a:cubicBezTo>
                <a:cubicBezTo>
                  <a:pt x="8045" y="20373"/>
                  <a:pt x="8032" y="20646"/>
                  <a:pt x="8021" y="20946"/>
                </a:cubicBezTo>
                <a:lnTo>
                  <a:pt x="8003" y="21493"/>
                </a:lnTo>
                <a:lnTo>
                  <a:pt x="8413" y="21471"/>
                </a:lnTo>
                <a:cubicBezTo>
                  <a:pt x="8639" y="21459"/>
                  <a:pt x="8845" y="21475"/>
                  <a:pt x="8872" y="21510"/>
                </a:cubicBezTo>
                <a:cubicBezTo>
                  <a:pt x="8901" y="21548"/>
                  <a:pt x="9153" y="21573"/>
                  <a:pt x="9404" y="21575"/>
                </a:cubicBezTo>
                <a:cubicBezTo>
                  <a:pt x="9656" y="21577"/>
                  <a:pt x="9907" y="21559"/>
                  <a:pt x="9936" y="21521"/>
                </a:cubicBezTo>
                <a:cubicBezTo>
                  <a:pt x="9978" y="21467"/>
                  <a:pt x="10120" y="21471"/>
                  <a:pt x="11026" y="21550"/>
                </a:cubicBezTo>
                <a:cubicBezTo>
                  <a:pt x="11322" y="21576"/>
                  <a:pt x="11554" y="21564"/>
                  <a:pt x="11590" y="21518"/>
                </a:cubicBezTo>
                <a:cubicBezTo>
                  <a:pt x="11628" y="21468"/>
                  <a:pt x="11712" y="21464"/>
                  <a:pt x="11819" y="21510"/>
                </a:cubicBezTo>
                <a:cubicBezTo>
                  <a:pt x="11919" y="21552"/>
                  <a:pt x="12048" y="21555"/>
                  <a:pt x="12130" y="21514"/>
                </a:cubicBezTo>
                <a:cubicBezTo>
                  <a:pt x="12207" y="21477"/>
                  <a:pt x="12364" y="21466"/>
                  <a:pt x="12482" y="21489"/>
                </a:cubicBezTo>
                <a:cubicBezTo>
                  <a:pt x="12780" y="21549"/>
                  <a:pt x="12955" y="21450"/>
                  <a:pt x="12757" y="21335"/>
                </a:cubicBezTo>
                <a:cubicBezTo>
                  <a:pt x="12629" y="21261"/>
                  <a:pt x="12624" y="21203"/>
                  <a:pt x="12712" y="21003"/>
                </a:cubicBezTo>
                <a:cubicBezTo>
                  <a:pt x="12770" y="20869"/>
                  <a:pt x="12801" y="20644"/>
                  <a:pt x="12784" y="20503"/>
                </a:cubicBezTo>
                <a:cubicBezTo>
                  <a:pt x="12760" y="20304"/>
                  <a:pt x="12705" y="20241"/>
                  <a:pt x="12531" y="20221"/>
                </a:cubicBezTo>
                <a:cubicBezTo>
                  <a:pt x="12339" y="20200"/>
                  <a:pt x="12313" y="20227"/>
                  <a:pt x="12338" y="20414"/>
                </a:cubicBezTo>
                <a:cubicBezTo>
                  <a:pt x="12365" y="20617"/>
                  <a:pt x="12346" y="20630"/>
                  <a:pt x="12049" y="20607"/>
                </a:cubicBezTo>
                <a:cubicBezTo>
                  <a:pt x="11825" y="20590"/>
                  <a:pt x="11737" y="20610"/>
                  <a:pt x="11756" y="20682"/>
                </a:cubicBezTo>
                <a:cubicBezTo>
                  <a:pt x="11772" y="20740"/>
                  <a:pt x="11700" y="20785"/>
                  <a:pt x="11590" y="20785"/>
                </a:cubicBezTo>
                <a:cubicBezTo>
                  <a:pt x="11483" y="20785"/>
                  <a:pt x="11410" y="20742"/>
                  <a:pt x="11423" y="20689"/>
                </a:cubicBezTo>
                <a:cubicBezTo>
                  <a:pt x="11436" y="20636"/>
                  <a:pt x="11396" y="20599"/>
                  <a:pt x="11333" y="20610"/>
                </a:cubicBezTo>
                <a:cubicBezTo>
                  <a:pt x="11270" y="20620"/>
                  <a:pt x="11158" y="20538"/>
                  <a:pt x="11085" y="20421"/>
                </a:cubicBezTo>
                <a:cubicBezTo>
                  <a:pt x="10989" y="20269"/>
                  <a:pt x="10861" y="20192"/>
                  <a:pt x="10747" y="20210"/>
                </a:cubicBezTo>
                <a:close/>
              </a:path>
            </a:pathLst>
          </a:custGeom>
          <a:ln w="12700">
            <a:miter lim="400000"/>
          </a:ln>
        </p:spPr>
      </p:pic>
      <p:grpSp>
        <p:nvGrpSpPr>
          <p:cNvPr id="221" name="Se relever !"/>
          <p:cNvGrpSpPr/>
          <p:nvPr/>
        </p:nvGrpSpPr>
        <p:grpSpPr>
          <a:xfrm>
            <a:off x="9156207" y="3239227"/>
            <a:ext cx="3615930" cy="756842"/>
            <a:chOff x="0" y="0"/>
            <a:chExt cx="3615928" cy="756841"/>
          </a:xfrm>
        </p:grpSpPr>
        <p:sp>
          <p:nvSpPr>
            <p:cNvPr id="219" name="Figure"/>
            <p:cNvSpPr/>
            <p:nvPr/>
          </p:nvSpPr>
          <p:spPr>
            <a:xfrm>
              <a:off x="-1" y="0"/>
              <a:ext cx="3615930" cy="756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59" y="0"/>
                  </a:moveTo>
                  <a:cubicBezTo>
                    <a:pt x="1653" y="0"/>
                    <a:pt x="1486" y="797"/>
                    <a:pt x="1486" y="1778"/>
                  </a:cubicBezTo>
                  <a:lnTo>
                    <a:pt x="1486" y="6048"/>
                  </a:lnTo>
                  <a:lnTo>
                    <a:pt x="0" y="9594"/>
                  </a:lnTo>
                  <a:lnTo>
                    <a:pt x="1486" y="13139"/>
                  </a:lnTo>
                  <a:lnTo>
                    <a:pt x="1486" y="19822"/>
                  </a:lnTo>
                  <a:cubicBezTo>
                    <a:pt x="1486" y="20803"/>
                    <a:pt x="1653" y="21600"/>
                    <a:pt x="1859" y="21600"/>
                  </a:cubicBezTo>
                  <a:lnTo>
                    <a:pt x="21228" y="21600"/>
                  </a:lnTo>
                  <a:cubicBezTo>
                    <a:pt x="21433" y="21600"/>
                    <a:pt x="21600" y="20803"/>
                    <a:pt x="21600" y="19822"/>
                  </a:cubicBezTo>
                  <a:lnTo>
                    <a:pt x="21600" y="1778"/>
                  </a:lnTo>
                  <a:cubicBezTo>
                    <a:pt x="21600" y="797"/>
                    <a:pt x="21433" y="0"/>
                    <a:pt x="21228" y="0"/>
                  </a:cubicBezTo>
                  <a:lnTo>
                    <a:pt x="185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rgbClr val="094593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76200" dist="0" dir="18900000">
                <a:srgbClr val="000000">
                  <a:alpha val="8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20" name="Se relever !"/>
            <p:cNvSpPr txBox="1"/>
            <p:nvPr/>
          </p:nvSpPr>
          <p:spPr>
            <a:xfrm>
              <a:off x="0" y="149820"/>
              <a:ext cx="3615929" cy="457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Se relever !</a:t>
              </a:r>
            </a:p>
          </p:txBody>
        </p:sp>
      </p:grpSp>
      <p:grpSp>
        <p:nvGrpSpPr>
          <p:cNvPr id="224" name="Être debout"/>
          <p:cNvGrpSpPr/>
          <p:nvPr/>
        </p:nvGrpSpPr>
        <p:grpSpPr>
          <a:xfrm>
            <a:off x="9156207" y="4110995"/>
            <a:ext cx="3615930" cy="881858"/>
            <a:chOff x="0" y="0"/>
            <a:chExt cx="3615928" cy="881857"/>
          </a:xfrm>
        </p:grpSpPr>
        <p:sp>
          <p:nvSpPr>
            <p:cNvPr id="222" name="Figure"/>
            <p:cNvSpPr/>
            <p:nvPr/>
          </p:nvSpPr>
          <p:spPr>
            <a:xfrm>
              <a:off x="-1" y="-1"/>
              <a:ext cx="3615930" cy="881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59" y="0"/>
                  </a:moveTo>
                  <a:cubicBezTo>
                    <a:pt x="1653" y="0"/>
                    <a:pt x="1486" y="684"/>
                    <a:pt x="1486" y="1526"/>
                  </a:cubicBezTo>
                  <a:lnTo>
                    <a:pt x="1486" y="5191"/>
                  </a:lnTo>
                  <a:lnTo>
                    <a:pt x="0" y="8234"/>
                  </a:lnTo>
                  <a:lnTo>
                    <a:pt x="1486" y="11286"/>
                  </a:lnTo>
                  <a:lnTo>
                    <a:pt x="1486" y="20084"/>
                  </a:lnTo>
                  <a:cubicBezTo>
                    <a:pt x="1486" y="20925"/>
                    <a:pt x="1653" y="21600"/>
                    <a:pt x="1859" y="21600"/>
                  </a:cubicBezTo>
                  <a:lnTo>
                    <a:pt x="21228" y="21600"/>
                  </a:lnTo>
                  <a:cubicBezTo>
                    <a:pt x="21433" y="21600"/>
                    <a:pt x="21600" y="20925"/>
                    <a:pt x="21600" y="20084"/>
                  </a:cubicBezTo>
                  <a:lnTo>
                    <a:pt x="21600" y="1526"/>
                  </a:lnTo>
                  <a:cubicBezTo>
                    <a:pt x="21600" y="684"/>
                    <a:pt x="21433" y="0"/>
                    <a:pt x="21228" y="0"/>
                  </a:cubicBezTo>
                  <a:lnTo>
                    <a:pt x="185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rgbClr val="094593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76200" dist="0" dir="18900000">
                <a:srgbClr val="000000">
                  <a:alpha val="8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23" name="Être debout"/>
            <p:cNvSpPr txBox="1"/>
            <p:nvPr/>
          </p:nvSpPr>
          <p:spPr>
            <a:xfrm>
              <a:off x="0" y="212328"/>
              <a:ext cx="3615929" cy="457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Être debout</a:t>
              </a:r>
            </a:p>
          </p:txBody>
        </p:sp>
      </p:grpSp>
      <p:grpSp>
        <p:nvGrpSpPr>
          <p:cNvPr id="227" name="Des relations paisibles"/>
          <p:cNvGrpSpPr/>
          <p:nvPr/>
        </p:nvGrpSpPr>
        <p:grpSpPr>
          <a:xfrm>
            <a:off x="9156207" y="5107290"/>
            <a:ext cx="3615930" cy="881858"/>
            <a:chOff x="0" y="0"/>
            <a:chExt cx="3615928" cy="881857"/>
          </a:xfrm>
        </p:grpSpPr>
        <p:sp>
          <p:nvSpPr>
            <p:cNvPr id="225" name="Figure"/>
            <p:cNvSpPr/>
            <p:nvPr/>
          </p:nvSpPr>
          <p:spPr>
            <a:xfrm>
              <a:off x="-1" y="-1"/>
              <a:ext cx="3615930" cy="881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59" y="0"/>
                  </a:moveTo>
                  <a:cubicBezTo>
                    <a:pt x="1653" y="0"/>
                    <a:pt x="1486" y="684"/>
                    <a:pt x="1486" y="1526"/>
                  </a:cubicBezTo>
                  <a:lnTo>
                    <a:pt x="1486" y="5191"/>
                  </a:lnTo>
                  <a:lnTo>
                    <a:pt x="0" y="8234"/>
                  </a:lnTo>
                  <a:lnTo>
                    <a:pt x="1486" y="11286"/>
                  </a:lnTo>
                  <a:lnTo>
                    <a:pt x="1486" y="20084"/>
                  </a:lnTo>
                  <a:cubicBezTo>
                    <a:pt x="1486" y="20925"/>
                    <a:pt x="1653" y="21600"/>
                    <a:pt x="1859" y="21600"/>
                  </a:cubicBezTo>
                  <a:lnTo>
                    <a:pt x="21228" y="21600"/>
                  </a:lnTo>
                  <a:cubicBezTo>
                    <a:pt x="21433" y="21600"/>
                    <a:pt x="21600" y="20925"/>
                    <a:pt x="21600" y="20084"/>
                  </a:cubicBezTo>
                  <a:lnTo>
                    <a:pt x="21600" y="1526"/>
                  </a:lnTo>
                  <a:cubicBezTo>
                    <a:pt x="21600" y="684"/>
                    <a:pt x="21433" y="0"/>
                    <a:pt x="21228" y="0"/>
                  </a:cubicBezTo>
                  <a:lnTo>
                    <a:pt x="185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rgbClr val="094593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76200" dist="0" dir="18900000">
                <a:srgbClr val="000000">
                  <a:alpha val="8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26" name="Des relations paisibles"/>
            <p:cNvSpPr txBox="1"/>
            <p:nvPr/>
          </p:nvSpPr>
          <p:spPr>
            <a:xfrm>
              <a:off x="0" y="212328"/>
              <a:ext cx="3615929" cy="457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Des relations paisibles</a:t>
              </a:r>
            </a:p>
          </p:txBody>
        </p:sp>
      </p:grpSp>
      <p:grpSp>
        <p:nvGrpSpPr>
          <p:cNvPr id="230" name="Devant sa face"/>
          <p:cNvGrpSpPr/>
          <p:nvPr/>
        </p:nvGrpSpPr>
        <p:grpSpPr>
          <a:xfrm>
            <a:off x="9156207" y="6103587"/>
            <a:ext cx="3615930" cy="881859"/>
            <a:chOff x="0" y="0"/>
            <a:chExt cx="3615928" cy="881857"/>
          </a:xfrm>
        </p:grpSpPr>
        <p:sp>
          <p:nvSpPr>
            <p:cNvPr id="228" name="Figure"/>
            <p:cNvSpPr/>
            <p:nvPr/>
          </p:nvSpPr>
          <p:spPr>
            <a:xfrm>
              <a:off x="-1" y="0"/>
              <a:ext cx="3615930" cy="881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59" y="0"/>
                  </a:moveTo>
                  <a:cubicBezTo>
                    <a:pt x="1653" y="0"/>
                    <a:pt x="1486" y="684"/>
                    <a:pt x="1486" y="1526"/>
                  </a:cubicBezTo>
                  <a:lnTo>
                    <a:pt x="1486" y="5191"/>
                  </a:lnTo>
                  <a:lnTo>
                    <a:pt x="0" y="8234"/>
                  </a:lnTo>
                  <a:lnTo>
                    <a:pt x="1486" y="11286"/>
                  </a:lnTo>
                  <a:lnTo>
                    <a:pt x="1486" y="20084"/>
                  </a:lnTo>
                  <a:cubicBezTo>
                    <a:pt x="1486" y="20925"/>
                    <a:pt x="1653" y="21600"/>
                    <a:pt x="1859" y="21600"/>
                  </a:cubicBezTo>
                  <a:lnTo>
                    <a:pt x="21228" y="21600"/>
                  </a:lnTo>
                  <a:cubicBezTo>
                    <a:pt x="21433" y="21600"/>
                    <a:pt x="21600" y="20925"/>
                    <a:pt x="21600" y="20084"/>
                  </a:cubicBezTo>
                  <a:lnTo>
                    <a:pt x="21600" y="1526"/>
                  </a:lnTo>
                  <a:cubicBezTo>
                    <a:pt x="21600" y="684"/>
                    <a:pt x="21433" y="0"/>
                    <a:pt x="21228" y="0"/>
                  </a:cubicBezTo>
                  <a:lnTo>
                    <a:pt x="185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rgbClr val="094593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76200" dist="0" dir="18900000">
                <a:srgbClr val="000000">
                  <a:alpha val="8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29" name="Devant sa face"/>
            <p:cNvSpPr txBox="1"/>
            <p:nvPr/>
          </p:nvSpPr>
          <p:spPr>
            <a:xfrm>
              <a:off x="0" y="212329"/>
              <a:ext cx="3615929" cy="457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Devant sa face</a:t>
              </a:r>
            </a:p>
          </p:txBody>
        </p:sp>
      </p:grpSp>
      <p:grpSp>
        <p:nvGrpSpPr>
          <p:cNvPr id="233" name="La couronne de justice"/>
          <p:cNvGrpSpPr/>
          <p:nvPr/>
        </p:nvGrpSpPr>
        <p:grpSpPr>
          <a:xfrm>
            <a:off x="9156207" y="7100372"/>
            <a:ext cx="3615930" cy="881858"/>
            <a:chOff x="0" y="0"/>
            <a:chExt cx="3615928" cy="881857"/>
          </a:xfrm>
        </p:grpSpPr>
        <p:sp>
          <p:nvSpPr>
            <p:cNvPr id="231" name="Figure"/>
            <p:cNvSpPr/>
            <p:nvPr/>
          </p:nvSpPr>
          <p:spPr>
            <a:xfrm>
              <a:off x="-1" y="-1"/>
              <a:ext cx="3615930" cy="881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59" y="0"/>
                  </a:moveTo>
                  <a:cubicBezTo>
                    <a:pt x="1653" y="0"/>
                    <a:pt x="1486" y="684"/>
                    <a:pt x="1486" y="1526"/>
                  </a:cubicBezTo>
                  <a:lnTo>
                    <a:pt x="1486" y="5191"/>
                  </a:lnTo>
                  <a:lnTo>
                    <a:pt x="0" y="8234"/>
                  </a:lnTo>
                  <a:lnTo>
                    <a:pt x="1486" y="11286"/>
                  </a:lnTo>
                  <a:lnTo>
                    <a:pt x="1486" y="20084"/>
                  </a:lnTo>
                  <a:cubicBezTo>
                    <a:pt x="1486" y="20925"/>
                    <a:pt x="1653" y="21600"/>
                    <a:pt x="1859" y="21600"/>
                  </a:cubicBezTo>
                  <a:lnTo>
                    <a:pt x="21228" y="21600"/>
                  </a:lnTo>
                  <a:cubicBezTo>
                    <a:pt x="21433" y="21600"/>
                    <a:pt x="21600" y="20925"/>
                    <a:pt x="21600" y="20084"/>
                  </a:cubicBezTo>
                  <a:lnTo>
                    <a:pt x="21600" y="1526"/>
                  </a:lnTo>
                  <a:cubicBezTo>
                    <a:pt x="21600" y="684"/>
                    <a:pt x="21433" y="0"/>
                    <a:pt x="21228" y="0"/>
                  </a:cubicBezTo>
                  <a:lnTo>
                    <a:pt x="185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rgbClr val="094593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76200" dist="0" dir="18900000">
                <a:srgbClr val="000000">
                  <a:alpha val="8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32" name="La couronne de justice"/>
            <p:cNvSpPr txBox="1"/>
            <p:nvPr/>
          </p:nvSpPr>
          <p:spPr>
            <a:xfrm>
              <a:off x="0" y="212328"/>
              <a:ext cx="3615929" cy="457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La couronne de justice</a:t>
              </a:r>
            </a:p>
          </p:txBody>
        </p:sp>
      </p:grpSp>
      <p:grpSp>
        <p:nvGrpSpPr>
          <p:cNvPr id="236" name="Un monde juste, vivement que cela arrive !!"/>
          <p:cNvGrpSpPr/>
          <p:nvPr/>
        </p:nvGrpSpPr>
        <p:grpSpPr>
          <a:xfrm>
            <a:off x="9156207" y="8097155"/>
            <a:ext cx="3615930" cy="1293814"/>
            <a:chOff x="0" y="0"/>
            <a:chExt cx="3615928" cy="1293812"/>
          </a:xfrm>
        </p:grpSpPr>
        <p:sp>
          <p:nvSpPr>
            <p:cNvPr id="234" name="Figure"/>
            <p:cNvSpPr/>
            <p:nvPr/>
          </p:nvSpPr>
          <p:spPr>
            <a:xfrm>
              <a:off x="-1" y="0"/>
              <a:ext cx="3615930" cy="1293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59" y="0"/>
                  </a:moveTo>
                  <a:cubicBezTo>
                    <a:pt x="1653" y="0"/>
                    <a:pt x="1486" y="466"/>
                    <a:pt x="1486" y="1040"/>
                  </a:cubicBezTo>
                  <a:lnTo>
                    <a:pt x="1486" y="3538"/>
                  </a:lnTo>
                  <a:lnTo>
                    <a:pt x="0" y="5612"/>
                  </a:lnTo>
                  <a:lnTo>
                    <a:pt x="1486" y="7693"/>
                  </a:lnTo>
                  <a:lnTo>
                    <a:pt x="1486" y="20560"/>
                  </a:lnTo>
                  <a:cubicBezTo>
                    <a:pt x="1486" y="21134"/>
                    <a:pt x="1653" y="21600"/>
                    <a:pt x="1859" y="21600"/>
                  </a:cubicBezTo>
                  <a:lnTo>
                    <a:pt x="21228" y="21600"/>
                  </a:lnTo>
                  <a:cubicBezTo>
                    <a:pt x="21433" y="21600"/>
                    <a:pt x="21600" y="21134"/>
                    <a:pt x="21600" y="20560"/>
                  </a:cubicBezTo>
                  <a:lnTo>
                    <a:pt x="21600" y="1040"/>
                  </a:lnTo>
                  <a:cubicBezTo>
                    <a:pt x="21600" y="466"/>
                    <a:pt x="21433" y="0"/>
                    <a:pt x="21228" y="0"/>
                  </a:cubicBezTo>
                  <a:lnTo>
                    <a:pt x="185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rgbClr val="094593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76200" dist="0" dir="18900000">
                <a:srgbClr val="000000">
                  <a:alpha val="8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35" name="Un monde juste, vivement que cela arrive !!"/>
            <p:cNvSpPr txBox="1"/>
            <p:nvPr/>
          </p:nvSpPr>
          <p:spPr>
            <a:xfrm>
              <a:off x="0" y="240506"/>
              <a:ext cx="3615929" cy="812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Un monde juste, vivement que cela arrive !!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doors dir="vert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7" grpId="3"/>
      <p:bldP build="whole" bldLvl="1" animBg="1" rev="0" advAuto="0" spid="236" grpId="6"/>
      <p:bldP build="whole" bldLvl="1" animBg="1" rev="0" advAuto="0" spid="224" grpId="2"/>
      <p:bldP build="whole" bldLvl="1" animBg="1" rev="0" advAuto="0" spid="233" grpId="5"/>
      <p:bldP build="whole" bldLvl="1" animBg="1" rev="0" advAuto="0" spid="221" grpId="1"/>
      <p:bldP build="whole" bldLvl="1" animBg="1" rev="0" advAuto="0" spid="230" grpId="4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aïn"/>
          <p:cNvSpPr txBox="1"/>
          <p:nvPr>
            <p:ph type="title"/>
          </p:nvPr>
        </p:nvSpPr>
        <p:spPr>
          <a:xfrm>
            <a:off x="1663700" y="869950"/>
            <a:ext cx="11099800" cy="2120900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Caïn</a:t>
            </a:r>
          </a:p>
        </p:txBody>
      </p:sp>
      <p:sp>
        <p:nvSpPr>
          <p:cNvPr id="139" name="Et l’Éternel eut égard à Abel et à son offrande, mais à Caïn et à son offrande, il n’eut pas égard.…"/>
          <p:cNvSpPr txBox="1"/>
          <p:nvPr>
            <p:ph type="body" idx="1"/>
          </p:nvPr>
        </p:nvSpPr>
        <p:spPr>
          <a:xfrm>
            <a:off x="2728415" y="3149600"/>
            <a:ext cx="9717586" cy="6286500"/>
          </a:xfrm>
          <a:prstGeom prst="rect">
            <a:avLst/>
          </a:prstGeom>
        </p:spPr>
        <p:txBody>
          <a:bodyPr/>
          <a:lstStyle/>
          <a:p>
            <a:pPr marL="0" indent="0" defTabSz="438150">
              <a:spcBef>
                <a:spcPts val="0"/>
              </a:spcBef>
              <a:buSzTx/>
              <a:buNone/>
              <a:defRPr i="1" sz="2800">
                <a:latin typeface="Gill Sans"/>
                <a:ea typeface="Gill Sans"/>
                <a:cs typeface="Gill Sans"/>
                <a:sym typeface="Gill Sans"/>
              </a:defRPr>
            </a:pPr>
            <a:r>
              <a:t>Et l’Éternel eut égard à Abel et à son offrande, mais à Caïn et à son offrande, il n’eut pas égard. </a:t>
            </a:r>
          </a:p>
          <a:p>
            <a:pPr marL="0" indent="0" defTabSz="438150">
              <a:spcBef>
                <a:spcPts val="0"/>
              </a:spcBef>
              <a:buSzTx/>
              <a:buNone/>
              <a:defRPr i="1" sz="2800">
                <a:latin typeface="Gill Sans"/>
                <a:ea typeface="Gill Sans"/>
                <a:cs typeface="Gill Sans"/>
                <a:sym typeface="Gill Sans"/>
              </a:defRPr>
            </a:pPr>
            <a:r>
              <a:t>Et </a:t>
            </a:r>
            <a:r>
              <a:rPr u="sng"/>
              <a:t>Caïn fut très-irrité</a:t>
            </a:r>
            <a:r>
              <a:t>, et </a:t>
            </a:r>
            <a:r>
              <a:rPr u="sng"/>
              <a:t>son visage fut abattu.</a:t>
            </a:r>
            <a:r>
              <a:t> </a:t>
            </a:r>
          </a:p>
          <a:p>
            <a:pPr marL="0" indent="0" defTabSz="438150">
              <a:spcBef>
                <a:spcPts val="0"/>
              </a:spcBef>
              <a:buSzTx/>
              <a:buNone/>
              <a:defRPr i="1" sz="2800">
                <a:latin typeface="Gill Sans"/>
                <a:ea typeface="Gill Sans"/>
                <a:cs typeface="Gill Sans"/>
                <a:sym typeface="Gill Sans"/>
              </a:defRPr>
            </a:pPr>
            <a:r>
              <a:t>Et l’Éternel dit à Caïn: Pourquoi es-tu irrité, et pourquoi ton visage est-il abattu? Si tu fais bien, ne seras-tu pas agréé? Et si tu ne fais pas bien, le péché est couché à la porte.  Son désir se porte vers toi, et toi tu dois le dominer. </a:t>
            </a:r>
          </a:p>
          <a:p>
            <a:pPr marL="0" indent="0" defTabSz="438150">
              <a:spcBef>
                <a:spcPts val="1200"/>
              </a:spcBef>
              <a:buSzTx/>
              <a:buNone/>
              <a:defRPr i="1" sz="2800">
                <a:latin typeface="Gill Sans"/>
                <a:ea typeface="Gill Sans"/>
                <a:cs typeface="Gill Sans"/>
                <a:sym typeface="Gill Sans"/>
              </a:defRPr>
            </a:pPr>
            <a:r>
              <a:t>Et Caïn </a:t>
            </a:r>
            <a:r>
              <a:rPr u="sng"/>
              <a:t>parla</a:t>
            </a:r>
            <a:r>
              <a:t> à Abel son frère; et il arriva, comme ils étaient aux champs, que Caïn </a:t>
            </a:r>
            <a:r>
              <a:rPr u="sng"/>
              <a:t>se leva</a:t>
            </a:r>
            <a:r>
              <a:t> contre Abel, son frère, et </a:t>
            </a:r>
            <a:r>
              <a:rPr u="sng"/>
              <a:t>le tua</a:t>
            </a:r>
            <a:r>
              <a:t>. (Ge 4.4-9)</a:t>
            </a:r>
          </a:p>
          <a:p>
            <a:pPr marL="0" indent="0" defTabSz="438150">
              <a:spcBef>
                <a:spcPts val="0"/>
              </a:spcBef>
              <a:buSzTx/>
              <a:buNone/>
              <a:defRPr i="1" sz="2800">
                <a:latin typeface="Gill Sans"/>
                <a:ea typeface="Gill Sans"/>
                <a:cs typeface="Gill Sans"/>
                <a:sym typeface="Gill Sans"/>
              </a:defRPr>
            </a:pPr>
            <a:r>
              <a:t>Caïn </a:t>
            </a:r>
            <a:r>
              <a:rPr u="sng"/>
              <a:t>était du méchant</a:t>
            </a:r>
            <a:r>
              <a:t> et tua son frère. Et pour quelle raison le tua-t-il? Parce que ses oeuvres étaient mauvaises et que celles de son frère étaient </a:t>
            </a:r>
            <a:r>
              <a:rPr u="sng"/>
              <a:t>justes</a:t>
            </a:r>
            <a:r>
              <a:t>. (1Jn 3.12)</a:t>
            </a:r>
          </a:p>
          <a:p>
            <a:pPr marL="0" indent="0" defTabSz="438150">
              <a:spcBef>
                <a:spcPts val="0"/>
              </a:spcBef>
              <a:buSzTx/>
              <a:buNone/>
              <a:defRPr i="1" sz="2800">
                <a:latin typeface="Gill Sans"/>
                <a:ea typeface="Gill Sans"/>
                <a:cs typeface="Gill Sans"/>
                <a:sym typeface="Gill Sans"/>
              </a:defRPr>
            </a:pPr>
            <a:r>
              <a:t>Malheur à eux, car ils ont marché dans </a:t>
            </a:r>
            <a:r>
              <a:rPr u="sng"/>
              <a:t>le chemin de Caïn</a:t>
            </a:r>
            <a:r>
              <a:t> (Jude 11)</a:t>
            </a:r>
          </a:p>
        </p:txBody>
      </p:sp>
      <p:grpSp>
        <p:nvGrpSpPr>
          <p:cNvPr id="142" name="Image"/>
          <p:cNvGrpSpPr/>
          <p:nvPr/>
        </p:nvGrpSpPr>
        <p:grpSpPr>
          <a:xfrm>
            <a:off x="304799" y="279138"/>
            <a:ext cx="1993115" cy="9413346"/>
            <a:chOff x="0" y="0"/>
            <a:chExt cx="1993113" cy="9413345"/>
          </a:xfrm>
        </p:grpSpPr>
        <p:pic>
          <p:nvPicPr>
            <p:cNvPr id="140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88900" y="50800"/>
              <a:ext cx="1815314" cy="918474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1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0"/>
              <a:ext cx="1993115" cy="941334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3" name="l’exemple de l’injuste"/>
          <p:cNvSpPr txBox="1"/>
          <p:nvPr/>
        </p:nvSpPr>
        <p:spPr>
          <a:xfrm>
            <a:off x="7650577" y="2324099"/>
            <a:ext cx="3850445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1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l’exemple de l’injuste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doors dir="vert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Plan</a:t>
            </a:r>
          </a:p>
        </p:txBody>
      </p:sp>
      <p:sp>
        <p:nvSpPr>
          <p:cNvPr id="146" name="Définir la justi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4800">
                <a:latin typeface="Gill Sans"/>
                <a:ea typeface="Gill Sans"/>
                <a:cs typeface="Gill Sans"/>
                <a:sym typeface="Gill Sans"/>
              </a:defRPr>
            </a:pPr>
            <a:r>
              <a:t>Définir la justice</a:t>
            </a:r>
          </a:p>
          <a:p>
            <a:pPr marL="0" indent="0" algn="ctr">
              <a:spcBef>
                <a:spcPts val="0"/>
              </a:spcBef>
              <a:buSzTx/>
              <a:buNone/>
              <a:defRPr sz="4800">
                <a:latin typeface="Gill Sans"/>
                <a:ea typeface="Gill Sans"/>
                <a:cs typeface="Gill Sans"/>
                <a:sym typeface="Gill Sans"/>
              </a:defRPr>
            </a:pPr>
            <a:r>
              <a:t>Discerner l’injustice</a:t>
            </a:r>
          </a:p>
          <a:p>
            <a:pPr marL="0" indent="0" algn="ctr">
              <a:spcBef>
                <a:spcPts val="0"/>
              </a:spcBef>
              <a:buSzTx/>
              <a:buNone/>
              <a:defRPr sz="4800">
                <a:latin typeface="Gill Sans"/>
                <a:ea typeface="Gill Sans"/>
                <a:cs typeface="Gill Sans"/>
                <a:sym typeface="Gill Sans"/>
              </a:defRPr>
            </a:pPr>
            <a:r>
              <a:t>Confesser l’injustice</a:t>
            </a:r>
          </a:p>
          <a:p>
            <a:pPr marL="0" indent="0" algn="ctr">
              <a:spcBef>
                <a:spcPts val="0"/>
              </a:spcBef>
              <a:buSzTx/>
              <a:buNone/>
              <a:defRPr sz="4800">
                <a:latin typeface="Gill Sans"/>
                <a:ea typeface="Gill Sans"/>
                <a:cs typeface="Gill Sans"/>
                <a:sym typeface="Gill Sans"/>
              </a:defRPr>
            </a:pPr>
            <a:r>
              <a:t>Recevoir la justice</a:t>
            </a:r>
          </a:p>
          <a:p>
            <a:pPr marL="0" indent="0" algn="ctr">
              <a:spcBef>
                <a:spcPts val="0"/>
              </a:spcBef>
              <a:buSzTx/>
              <a:buNone/>
              <a:defRPr sz="4800">
                <a:latin typeface="Gill Sans"/>
                <a:ea typeface="Gill Sans"/>
                <a:cs typeface="Gill Sans"/>
                <a:sym typeface="Gill Sans"/>
              </a:defRPr>
            </a:pPr>
            <a:r>
              <a:t>Vivre justement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Rectangle"/>
          <p:cNvSpPr/>
          <p:nvPr/>
        </p:nvSpPr>
        <p:spPr>
          <a:xfrm>
            <a:off x="667937" y="3541162"/>
            <a:ext cx="11668926" cy="4680780"/>
          </a:xfrm>
          <a:prstGeom prst="rect">
            <a:avLst/>
          </a:prstGeom>
          <a:solidFill>
            <a:srgbClr val="D45854"/>
          </a:soli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  <a:effectLst>
                  <a:outerShdw sx="100000" sy="100000" kx="0" ky="0" algn="b" rotWithShape="0" blurRad="25400" dist="23998" dir="2700000">
                    <a:srgbClr val="000000">
                      <a:alpha val="31033"/>
                    </a:srgbClr>
                  </a:outerShdw>
                </a:effectLst>
              </a:defRPr>
            </a:pPr>
          </a:p>
        </p:txBody>
      </p:sp>
      <p:sp>
        <p:nvSpPr>
          <p:cNvPr id="149" name="La justice, kezaco 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La justice, kezaco ?</a:t>
            </a:r>
          </a:p>
        </p:txBody>
      </p:sp>
      <p:sp>
        <p:nvSpPr>
          <p:cNvPr id="150" name="L’arbitrage de Dieu selon la vérité…"/>
          <p:cNvSpPr txBox="1"/>
          <p:nvPr/>
        </p:nvSpPr>
        <p:spPr>
          <a:xfrm>
            <a:off x="682941" y="3595434"/>
            <a:ext cx="11638917" cy="4572236"/>
          </a:xfrm>
          <a:prstGeom prst="rect">
            <a:avLst/>
          </a:prstGeom>
          <a:solidFill>
            <a:srgbClr val="D458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u="sng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L’arbitrage de Dieu selon la vérité</a:t>
            </a:r>
          </a:p>
          <a:p>
            <a:pPr>
              <a:defRPr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Le juste est celui qui a réalisé son injustice devant Dieu </a:t>
            </a:r>
          </a:p>
          <a:p>
            <a:pPr>
              <a:defRPr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et</a:t>
            </a:r>
          </a:p>
          <a:p>
            <a:pPr>
              <a:defRPr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qui compte sur Dieu pour être justifié.</a:t>
            </a:r>
          </a:p>
          <a:p>
            <a:pPr>
              <a:defRPr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Pierre l’a appris :</a:t>
            </a:r>
          </a:p>
          <a:p>
            <a:pPr>
              <a:defRPr i="1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Je comprends que Dieu ne fait pas acception de personnes,</a:t>
            </a:r>
          </a:p>
          <a:p>
            <a:pPr>
              <a:defRPr i="1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mais qu’en toute nation celui qui le craint et qui pratique la justice, lui est agréable</a:t>
            </a:r>
            <a:r>
              <a:rPr i="0"/>
              <a:t> (Ac 10.34-35)</a:t>
            </a:r>
          </a:p>
        </p:txBody>
      </p:sp>
      <p:sp>
        <p:nvSpPr>
          <p:cNvPr id="151" name="Définir la justice…"/>
          <p:cNvSpPr txBox="1"/>
          <p:nvPr/>
        </p:nvSpPr>
        <p:spPr>
          <a:xfrm>
            <a:off x="9844484" y="-63500"/>
            <a:ext cx="2969817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>
              <a:defRPr sz="2300">
                <a:solidFill>
                  <a:srgbClr val="D45854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Définir la 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Discerner l’injustice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Confesser l’injustice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Recevoir la 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Vivre justement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flip dir="r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Dieu rend justice"/>
          <p:cNvSpPr txBox="1"/>
          <p:nvPr>
            <p:ph type="title"/>
          </p:nvPr>
        </p:nvSpPr>
        <p:spPr>
          <a:xfrm>
            <a:off x="207730" y="412750"/>
            <a:ext cx="11099803" cy="2120900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Dieu rend justice</a:t>
            </a:r>
          </a:p>
        </p:txBody>
      </p:sp>
      <p:sp>
        <p:nvSpPr>
          <p:cNvPr id="154" name="Hier, à la croix de JC : Celui qui n'a pas connu le péché, Dieu l'a fait devenir péché pour nous afin qu’en lui nous devenions justice de Dieu. (2Co 5.21)…"/>
          <p:cNvSpPr txBox="1"/>
          <p:nvPr/>
        </p:nvSpPr>
        <p:spPr>
          <a:xfrm>
            <a:off x="439461" y="2861966"/>
            <a:ext cx="8726762" cy="6440203"/>
          </a:xfrm>
          <a:prstGeom prst="rect">
            <a:avLst/>
          </a:prstGeom>
          <a:solidFill>
            <a:srgbClr val="D458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457200" indent="-457200" algn="l">
              <a:buSzPct val="75000"/>
              <a:buChar char="•"/>
              <a:defRPr sz="35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Hier, </a:t>
            </a:r>
            <a:r>
              <a:rPr u="sng"/>
              <a:t>à la croix de JC</a:t>
            </a:r>
            <a:r>
              <a:t> : </a:t>
            </a:r>
            <a:r>
              <a:rPr i="1"/>
              <a:t>Celui qui n'a pas connu le péché, Dieu l'a fait devenir péché pour nous afin qu’en lui nous devenions justice de Dieu</a:t>
            </a:r>
            <a:r>
              <a:t>. (2Co 5.21)</a:t>
            </a:r>
          </a:p>
          <a:p>
            <a:pPr marL="457200" indent="-457200" algn="l">
              <a:buSzPct val="75000"/>
              <a:buChar char="•"/>
              <a:defRPr sz="35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Aujourd’hui, </a:t>
            </a:r>
            <a:r>
              <a:rPr u="sng"/>
              <a:t>par l’Esprit Saint</a:t>
            </a:r>
            <a:r>
              <a:t> : </a:t>
            </a:r>
            <a:r>
              <a:rPr i="1"/>
              <a:t>Quand il sera venu, il convaincra le monde de péché, de justice et de jugement</a:t>
            </a:r>
            <a:r>
              <a:t> (Jn 16.9)</a:t>
            </a:r>
          </a:p>
          <a:p>
            <a:pPr marL="457200" indent="-457200" algn="l">
              <a:spcBef>
                <a:spcPts val="1900"/>
              </a:spcBef>
              <a:buSzPct val="75000"/>
              <a:buChar char="•"/>
              <a:defRPr sz="35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Demain, </a:t>
            </a:r>
            <a:r>
              <a:rPr u="sng"/>
              <a:t>au tribunal du Christ</a:t>
            </a:r>
            <a:r>
              <a:t> : </a:t>
            </a:r>
            <a:r>
              <a:rPr i="1"/>
              <a:t>il nous faudra tous comparaître devant le tribunal de Christ, afin que chacun reçoive en considération de ce qu’il aura fait, bien ou mal, alors qu’il était dans son corps </a:t>
            </a:r>
            <a:r>
              <a:t>(2Co 5.10)</a:t>
            </a:r>
          </a:p>
        </p:txBody>
      </p:sp>
      <p:sp>
        <p:nvSpPr>
          <p:cNvPr id="155" name="Définir la justice…"/>
          <p:cNvSpPr txBox="1"/>
          <p:nvPr/>
        </p:nvSpPr>
        <p:spPr>
          <a:xfrm>
            <a:off x="9844484" y="-63500"/>
            <a:ext cx="2969817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>
              <a:defRPr sz="2300">
                <a:solidFill>
                  <a:srgbClr val="D45854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Définir la 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Discerner l’injustice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Confesser l’injustice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Recevoir la 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Vivre justement</a:t>
            </a:r>
          </a:p>
        </p:txBody>
      </p:sp>
      <p:sp>
        <p:nvSpPr>
          <p:cNvPr id="156" name="pour les croyants"/>
          <p:cNvSpPr txBox="1"/>
          <p:nvPr/>
        </p:nvSpPr>
        <p:spPr>
          <a:xfrm>
            <a:off x="6865047" y="1828436"/>
            <a:ext cx="2912611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1" sz="35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pour les croyants</a:t>
            </a:r>
          </a:p>
        </p:txBody>
      </p:sp>
      <p:grpSp>
        <p:nvGrpSpPr>
          <p:cNvPr id="159" name="Comment rester en colère, ne pas pardonner, si Dieu a rendu justice ?"/>
          <p:cNvGrpSpPr/>
          <p:nvPr/>
        </p:nvGrpSpPr>
        <p:grpSpPr>
          <a:xfrm>
            <a:off x="9151049" y="3239227"/>
            <a:ext cx="3689749" cy="1270002"/>
            <a:chOff x="0" y="0"/>
            <a:chExt cx="3689748" cy="1270000"/>
          </a:xfrm>
        </p:grpSpPr>
        <p:sp>
          <p:nvSpPr>
            <p:cNvPr id="157" name="Figure"/>
            <p:cNvSpPr/>
            <p:nvPr/>
          </p:nvSpPr>
          <p:spPr>
            <a:xfrm>
              <a:off x="0" y="-1"/>
              <a:ext cx="3689749" cy="1270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59" y="0"/>
                  </a:moveTo>
                  <a:cubicBezTo>
                    <a:pt x="1653" y="0"/>
                    <a:pt x="1487" y="484"/>
                    <a:pt x="1487" y="1080"/>
                  </a:cubicBezTo>
                  <a:lnTo>
                    <a:pt x="1487" y="8640"/>
                  </a:lnTo>
                  <a:lnTo>
                    <a:pt x="0" y="10800"/>
                  </a:lnTo>
                  <a:lnTo>
                    <a:pt x="1487" y="12960"/>
                  </a:lnTo>
                  <a:lnTo>
                    <a:pt x="1487" y="20520"/>
                  </a:lnTo>
                  <a:cubicBezTo>
                    <a:pt x="1487" y="21116"/>
                    <a:pt x="1653" y="21600"/>
                    <a:pt x="1859" y="21600"/>
                  </a:cubicBezTo>
                  <a:lnTo>
                    <a:pt x="21228" y="21600"/>
                  </a:lnTo>
                  <a:cubicBezTo>
                    <a:pt x="21434" y="21600"/>
                    <a:pt x="21600" y="21116"/>
                    <a:pt x="21600" y="20520"/>
                  </a:cubicBezTo>
                  <a:lnTo>
                    <a:pt x="21600" y="1080"/>
                  </a:lnTo>
                  <a:cubicBezTo>
                    <a:pt x="21600" y="484"/>
                    <a:pt x="21434" y="0"/>
                    <a:pt x="21228" y="0"/>
                  </a:cubicBezTo>
                  <a:lnTo>
                    <a:pt x="185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rgbClr val="094593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76200" dist="0" dir="18900000">
                <a:srgbClr val="000000">
                  <a:alpha val="8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158" name="Comment rester en colère, ne pas pardonner, si Dieu a rendu justice ?"/>
            <p:cNvSpPr txBox="1"/>
            <p:nvPr/>
          </p:nvSpPr>
          <p:spPr>
            <a:xfrm>
              <a:off x="-1" y="50800"/>
              <a:ext cx="3689750" cy="1168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Comment rester en colère, ne pas pardonner, si Dieu a rendu justice ?</a:t>
              </a:r>
            </a:p>
          </p:txBody>
        </p:sp>
      </p:grpSp>
      <p:grpSp>
        <p:nvGrpSpPr>
          <p:cNvPr id="162" name="Comment culpabiliser, avoir honte, si nous nous sommes repentis ?"/>
          <p:cNvGrpSpPr/>
          <p:nvPr/>
        </p:nvGrpSpPr>
        <p:grpSpPr>
          <a:xfrm>
            <a:off x="9151049" y="4669571"/>
            <a:ext cx="3689749" cy="1270002"/>
            <a:chOff x="0" y="0"/>
            <a:chExt cx="3689748" cy="1270000"/>
          </a:xfrm>
        </p:grpSpPr>
        <p:sp>
          <p:nvSpPr>
            <p:cNvPr id="160" name="Figure"/>
            <p:cNvSpPr/>
            <p:nvPr/>
          </p:nvSpPr>
          <p:spPr>
            <a:xfrm>
              <a:off x="0" y="-1"/>
              <a:ext cx="3689749" cy="1270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59" y="0"/>
                  </a:moveTo>
                  <a:cubicBezTo>
                    <a:pt x="1653" y="0"/>
                    <a:pt x="1487" y="484"/>
                    <a:pt x="1487" y="1080"/>
                  </a:cubicBezTo>
                  <a:lnTo>
                    <a:pt x="1487" y="8640"/>
                  </a:lnTo>
                  <a:lnTo>
                    <a:pt x="0" y="10800"/>
                  </a:lnTo>
                  <a:lnTo>
                    <a:pt x="1487" y="12960"/>
                  </a:lnTo>
                  <a:lnTo>
                    <a:pt x="1487" y="20520"/>
                  </a:lnTo>
                  <a:cubicBezTo>
                    <a:pt x="1487" y="21116"/>
                    <a:pt x="1653" y="21600"/>
                    <a:pt x="1859" y="21600"/>
                  </a:cubicBezTo>
                  <a:lnTo>
                    <a:pt x="21228" y="21600"/>
                  </a:lnTo>
                  <a:cubicBezTo>
                    <a:pt x="21434" y="21600"/>
                    <a:pt x="21600" y="21116"/>
                    <a:pt x="21600" y="20520"/>
                  </a:cubicBezTo>
                  <a:lnTo>
                    <a:pt x="21600" y="1080"/>
                  </a:lnTo>
                  <a:cubicBezTo>
                    <a:pt x="21600" y="484"/>
                    <a:pt x="21434" y="0"/>
                    <a:pt x="21228" y="0"/>
                  </a:cubicBezTo>
                  <a:lnTo>
                    <a:pt x="185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rgbClr val="094593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76200" dist="0" dir="18900000">
                <a:srgbClr val="000000">
                  <a:alpha val="8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161" name="Comment culpabiliser, avoir honte, si nous nous sommes repentis ?"/>
            <p:cNvSpPr txBox="1"/>
            <p:nvPr/>
          </p:nvSpPr>
          <p:spPr>
            <a:xfrm>
              <a:off x="-1" y="50800"/>
              <a:ext cx="3689750" cy="1168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Comment culpabiliser, avoir honte, si nous nous sommes repentis ?</a:t>
              </a:r>
            </a:p>
          </p:txBody>
        </p:sp>
      </p:grpSp>
      <p:grpSp>
        <p:nvGrpSpPr>
          <p:cNvPr id="165" name="Comment douter du progrès de l’offenseur, si le St Esprit s’en occupe ?"/>
          <p:cNvGrpSpPr/>
          <p:nvPr/>
        </p:nvGrpSpPr>
        <p:grpSpPr>
          <a:xfrm>
            <a:off x="9151049" y="6099915"/>
            <a:ext cx="3689749" cy="1270002"/>
            <a:chOff x="0" y="0"/>
            <a:chExt cx="3689748" cy="1270000"/>
          </a:xfrm>
        </p:grpSpPr>
        <p:sp>
          <p:nvSpPr>
            <p:cNvPr id="163" name="Figure"/>
            <p:cNvSpPr/>
            <p:nvPr/>
          </p:nvSpPr>
          <p:spPr>
            <a:xfrm>
              <a:off x="0" y="-1"/>
              <a:ext cx="3689749" cy="1270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59" y="0"/>
                  </a:moveTo>
                  <a:cubicBezTo>
                    <a:pt x="1653" y="0"/>
                    <a:pt x="1487" y="484"/>
                    <a:pt x="1487" y="1080"/>
                  </a:cubicBezTo>
                  <a:lnTo>
                    <a:pt x="1487" y="8640"/>
                  </a:lnTo>
                  <a:lnTo>
                    <a:pt x="0" y="10800"/>
                  </a:lnTo>
                  <a:lnTo>
                    <a:pt x="1487" y="12960"/>
                  </a:lnTo>
                  <a:lnTo>
                    <a:pt x="1487" y="20520"/>
                  </a:lnTo>
                  <a:cubicBezTo>
                    <a:pt x="1487" y="21116"/>
                    <a:pt x="1653" y="21600"/>
                    <a:pt x="1859" y="21600"/>
                  </a:cubicBezTo>
                  <a:lnTo>
                    <a:pt x="21228" y="21600"/>
                  </a:lnTo>
                  <a:cubicBezTo>
                    <a:pt x="21434" y="21600"/>
                    <a:pt x="21600" y="21116"/>
                    <a:pt x="21600" y="20520"/>
                  </a:cubicBezTo>
                  <a:lnTo>
                    <a:pt x="21600" y="1080"/>
                  </a:lnTo>
                  <a:cubicBezTo>
                    <a:pt x="21600" y="484"/>
                    <a:pt x="21434" y="0"/>
                    <a:pt x="21228" y="0"/>
                  </a:cubicBezTo>
                  <a:lnTo>
                    <a:pt x="185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rgbClr val="094593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76200" dist="0" dir="18900000">
                <a:srgbClr val="000000">
                  <a:alpha val="8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164" name="Comment douter du progrès de l’offenseur, si le St Esprit s’en occupe ?"/>
            <p:cNvSpPr txBox="1"/>
            <p:nvPr/>
          </p:nvSpPr>
          <p:spPr>
            <a:xfrm>
              <a:off x="-1" y="50800"/>
              <a:ext cx="3689750" cy="1168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Comment douter du progrès de l’offenseur, si le St Esprit s’en occupe ?</a:t>
              </a:r>
            </a:p>
          </p:txBody>
        </p:sp>
      </p:grpSp>
      <p:grpSp>
        <p:nvGrpSpPr>
          <p:cNvPr id="168" name="Préparons-nous à vivre le règne de mille ans !!!"/>
          <p:cNvGrpSpPr/>
          <p:nvPr/>
        </p:nvGrpSpPr>
        <p:grpSpPr>
          <a:xfrm>
            <a:off x="9151049" y="7530259"/>
            <a:ext cx="3689749" cy="1270002"/>
            <a:chOff x="0" y="0"/>
            <a:chExt cx="3689748" cy="1270000"/>
          </a:xfrm>
        </p:grpSpPr>
        <p:sp>
          <p:nvSpPr>
            <p:cNvPr id="166" name="Figure"/>
            <p:cNvSpPr/>
            <p:nvPr/>
          </p:nvSpPr>
          <p:spPr>
            <a:xfrm>
              <a:off x="0" y="-1"/>
              <a:ext cx="3689749" cy="1270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59" y="0"/>
                  </a:moveTo>
                  <a:cubicBezTo>
                    <a:pt x="1653" y="0"/>
                    <a:pt x="1487" y="484"/>
                    <a:pt x="1487" y="1080"/>
                  </a:cubicBezTo>
                  <a:lnTo>
                    <a:pt x="1487" y="8640"/>
                  </a:lnTo>
                  <a:lnTo>
                    <a:pt x="0" y="10800"/>
                  </a:lnTo>
                  <a:lnTo>
                    <a:pt x="1487" y="12960"/>
                  </a:lnTo>
                  <a:lnTo>
                    <a:pt x="1487" y="20520"/>
                  </a:lnTo>
                  <a:cubicBezTo>
                    <a:pt x="1487" y="21116"/>
                    <a:pt x="1653" y="21600"/>
                    <a:pt x="1859" y="21600"/>
                  </a:cubicBezTo>
                  <a:lnTo>
                    <a:pt x="21228" y="21600"/>
                  </a:lnTo>
                  <a:cubicBezTo>
                    <a:pt x="21434" y="21600"/>
                    <a:pt x="21600" y="21116"/>
                    <a:pt x="21600" y="20520"/>
                  </a:cubicBezTo>
                  <a:lnTo>
                    <a:pt x="21600" y="1080"/>
                  </a:lnTo>
                  <a:cubicBezTo>
                    <a:pt x="21600" y="484"/>
                    <a:pt x="21434" y="0"/>
                    <a:pt x="21228" y="0"/>
                  </a:cubicBezTo>
                  <a:lnTo>
                    <a:pt x="1859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rgbClr val="094593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76200" dist="0" dir="18900000">
                <a:srgbClr val="000000">
                  <a:alpha val="8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167" name="Préparons-nous à vivre le règne de mille ans !!!"/>
            <p:cNvSpPr txBox="1"/>
            <p:nvPr/>
          </p:nvSpPr>
          <p:spPr>
            <a:xfrm>
              <a:off x="-1" y="228600"/>
              <a:ext cx="3689750" cy="812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/>
              <a:r>
                <a:t>Préparons-nous à vivre le règne de mille ans !!!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5" grpId="3"/>
      <p:bldP build="whole" bldLvl="1" animBg="1" rev="0" advAuto="0" spid="162" grpId="2"/>
      <p:bldP build="whole" bldLvl="1" animBg="1" rev="0" advAuto="0" spid="159" grpId="1"/>
      <p:bldP build="whole" bldLvl="1" animBg="1" rev="0" advAuto="0" spid="168" grpId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Rectangle"/>
          <p:cNvSpPr/>
          <p:nvPr/>
        </p:nvSpPr>
        <p:spPr>
          <a:xfrm>
            <a:off x="667937" y="3541162"/>
            <a:ext cx="11668926" cy="4680780"/>
          </a:xfrm>
          <a:prstGeom prst="rect">
            <a:avLst/>
          </a:prstGeom>
          <a:solidFill>
            <a:srgbClr val="D45854"/>
          </a:soli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  <a:effectLst>
                  <a:outerShdw sx="100000" sy="100000" kx="0" ky="0" algn="b" rotWithShape="0" blurRad="25400" dist="23998" dir="2700000">
                    <a:srgbClr val="000000">
                      <a:alpha val="31033"/>
                    </a:srgbClr>
                  </a:outerShdw>
                </a:effectLst>
              </a:defRPr>
            </a:pPr>
          </a:p>
        </p:txBody>
      </p:sp>
      <p:sp>
        <p:nvSpPr>
          <p:cNvPr id="171" name="Dieu rend justice"/>
          <p:cNvSpPr txBox="1"/>
          <p:nvPr>
            <p:ph type="title"/>
          </p:nvPr>
        </p:nvSpPr>
        <p:spPr>
          <a:xfrm>
            <a:off x="-126691" y="379077"/>
            <a:ext cx="11099803" cy="2120901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Dieu rend justice</a:t>
            </a:r>
          </a:p>
        </p:txBody>
      </p:sp>
      <p:sp>
        <p:nvSpPr>
          <p:cNvPr id="172" name="Aujourd’hui, par l’Esprit Saint : Quand il sera venu, il convaincra le monde de péché, de justice et de jugement (Jn 16.9)…"/>
          <p:cNvSpPr txBox="1"/>
          <p:nvPr/>
        </p:nvSpPr>
        <p:spPr>
          <a:xfrm>
            <a:off x="682941" y="3595080"/>
            <a:ext cx="11638917" cy="4572944"/>
          </a:xfrm>
          <a:prstGeom prst="rect">
            <a:avLst/>
          </a:prstGeom>
          <a:solidFill>
            <a:srgbClr val="D458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457200" indent="-457200" algn="l">
              <a:buSzPct val="75000"/>
              <a:buChar char="•"/>
              <a:defRPr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Aujourd’hui, </a:t>
            </a:r>
            <a:r>
              <a:rPr u="sng"/>
              <a:t>par l’Esprit Saint</a:t>
            </a:r>
            <a:r>
              <a:t> : </a:t>
            </a:r>
            <a:r>
              <a:rPr i="1"/>
              <a:t>Quand il sera venu, il convaincra le monde de péché, de justice et de jugement</a:t>
            </a:r>
            <a:r>
              <a:t> (Jn 16.9)</a:t>
            </a:r>
          </a:p>
          <a:p>
            <a:pPr marL="457200" indent="-457200" algn="l">
              <a:buSzPct val="75000"/>
              <a:buChar char="•"/>
              <a:defRPr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Demain, </a:t>
            </a:r>
            <a:r>
              <a:rPr u="sng"/>
              <a:t>au jugement dernier</a:t>
            </a:r>
            <a:r>
              <a:t>  : </a:t>
            </a:r>
            <a:r>
              <a:rPr i="1"/>
              <a:t>Je vis les morts, les grands et les petits, debout devant le trône. Des livres furent ouverts. Un autre livre fut aussi ouvert : le livre de vie. Les morts furent jugés conformément à leurs œuvres, d'après ce qui était écrit dans ces livres</a:t>
            </a:r>
            <a:r>
              <a:t> (Ap 20.12)</a:t>
            </a:r>
          </a:p>
        </p:txBody>
      </p:sp>
      <p:sp>
        <p:nvSpPr>
          <p:cNvPr id="173" name="Définir la justice…"/>
          <p:cNvSpPr txBox="1"/>
          <p:nvPr/>
        </p:nvSpPr>
        <p:spPr>
          <a:xfrm>
            <a:off x="9844484" y="-63500"/>
            <a:ext cx="2969817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>
              <a:defRPr sz="2300">
                <a:solidFill>
                  <a:srgbClr val="D45854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Définir la 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Discerner l’injustice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Confesser l’injustice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Recevoir la 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Vivre justement</a:t>
            </a:r>
          </a:p>
        </p:txBody>
      </p:sp>
      <p:sp>
        <p:nvSpPr>
          <p:cNvPr id="174" name="pour les croyants"/>
          <p:cNvSpPr txBox="1"/>
          <p:nvPr/>
        </p:nvSpPr>
        <p:spPr>
          <a:xfrm>
            <a:off x="6501287" y="1828436"/>
            <a:ext cx="3640132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1" sz="35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pour les non-croyants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La conscie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La conscience</a:t>
            </a:r>
          </a:p>
        </p:txBody>
      </p:sp>
      <p:sp>
        <p:nvSpPr>
          <p:cNvPr id="177" name="Je tiendrai ferme ma justice et je n’en ferai pas abandon ; mon coeur ne me reproche aucun de mes jours (Job 27.6 et Ro 2.15)…"/>
          <p:cNvSpPr txBox="1"/>
          <p:nvPr>
            <p:ph type="body" idx="1"/>
          </p:nvPr>
        </p:nvSpPr>
        <p:spPr>
          <a:xfrm>
            <a:off x="952500" y="2991828"/>
            <a:ext cx="11099800" cy="6286503"/>
          </a:xfrm>
          <a:prstGeom prst="rect">
            <a:avLst/>
          </a:prstGeom>
          <a:solidFill>
            <a:srgbClr val="D45854"/>
          </a:solidFill>
        </p:spPr>
        <p:txBody>
          <a:bodyPr/>
          <a:lstStyle/>
          <a:p>
            <a:pPr>
              <a:spcBef>
                <a:spcPts val="0"/>
              </a:spcBef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Je tiendrai ferme ma justice et je n’en ferai pas abandon ; </a:t>
            </a:r>
            <a:r>
              <a:rPr u="sng"/>
              <a:t>mon coeur ne me reproche aucun de mes jours</a:t>
            </a:r>
            <a:r>
              <a:t> (Job 27.6 et Ro 2.15)</a:t>
            </a:r>
          </a:p>
          <a:p>
            <a:pPr>
              <a:spcBef>
                <a:spcPts val="0"/>
              </a:spcBef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Je dis la vérité en Christ; je ne mens point, </a:t>
            </a:r>
            <a:r>
              <a:rPr u="sng"/>
              <a:t>ma conscience me rendant témoignage par l’Esprit Saint</a:t>
            </a:r>
            <a:r>
              <a:t> (Ro 9.1)</a:t>
            </a:r>
          </a:p>
          <a:p>
            <a:pPr>
              <a:spcBef>
                <a:spcPts val="0"/>
              </a:spcBef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Je m’exerce à avoir toujours </a:t>
            </a:r>
            <a:r>
              <a:rPr u="sng"/>
              <a:t>une conscience sans reproche</a:t>
            </a:r>
            <a:r>
              <a:t> devant Dieu et devant les hommes (Ac 24.16)</a:t>
            </a:r>
          </a:p>
          <a:p>
            <a:pPr>
              <a:spcBef>
                <a:spcPts val="0"/>
              </a:spcBef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Je n’ai rien sur ma conscience; mais par là je ne suis pas justifié; mais </a:t>
            </a:r>
            <a:r>
              <a:rPr u="sng"/>
              <a:t>celui qui me juge, c’est le Seigneur</a:t>
            </a:r>
            <a:r>
              <a:t> (1Co 4.4)</a:t>
            </a:r>
          </a:p>
        </p:txBody>
      </p:sp>
      <p:sp>
        <p:nvSpPr>
          <p:cNvPr id="178" name="Définir la justice…"/>
          <p:cNvSpPr txBox="1"/>
          <p:nvPr/>
        </p:nvSpPr>
        <p:spPr>
          <a:xfrm>
            <a:off x="9791451" y="177800"/>
            <a:ext cx="295935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Définir la justice</a:t>
            </a:r>
          </a:p>
          <a:p>
            <a:pPr algn="r">
              <a:defRPr sz="2300">
                <a:solidFill>
                  <a:srgbClr val="D45854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Discerner l’injustice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Confesser l’injustice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Recevoir la justice</a:t>
            </a:r>
          </a:p>
          <a:p>
            <a:pPr algn="r">
              <a:defRPr sz="2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Vivre justement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Votre conscience est-el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Votre conscience est-elle</a:t>
            </a:r>
          </a:p>
        </p:txBody>
      </p:sp>
      <p:sp>
        <p:nvSpPr>
          <p:cNvPr id="181" name="Pure (1 Timothée 3. 9)…"/>
          <p:cNvSpPr txBox="1"/>
          <p:nvPr>
            <p:ph type="body" idx="1"/>
          </p:nvPr>
        </p:nvSpPr>
        <p:spPr>
          <a:xfrm>
            <a:off x="3684637" y="2590800"/>
            <a:ext cx="8367664" cy="6286500"/>
          </a:xfrm>
          <a:prstGeom prst="rect">
            <a:avLst/>
          </a:prstGeom>
          <a:solidFill>
            <a:srgbClr val="D45854"/>
          </a:solidFill>
        </p:spPr>
        <p:txBody>
          <a:bodyPr/>
          <a:lstStyle/>
          <a:p>
            <a:pPr>
              <a:spcBef>
                <a:spcPts val="0"/>
              </a:spcBef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Pure (1 Timothée 3. 9)</a:t>
            </a:r>
          </a:p>
          <a:p>
            <a:pPr>
              <a:spcBef>
                <a:spcPts val="0"/>
              </a:spcBef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Purifiée (Hébreux 9. 14)</a:t>
            </a:r>
          </a:p>
          <a:p>
            <a:pPr>
              <a:spcBef>
                <a:spcPts val="0"/>
              </a:spcBef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Demandée pure (1Pi 3. 21)</a:t>
            </a:r>
          </a:p>
          <a:p>
            <a:pPr>
              <a:spcBef>
                <a:spcPts val="0"/>
              </a:spcBef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Bonne (Actes 23. 1)</a:t>
            </a:r>
          </a:p>
          <a:p>
            <a:pPr>
              <a:spcBef>
                <a:spcPts val="0"/>
              </a:spcBef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Sans reproche (Actes 24. 16)</a:t>
            </a:r>
          </a:p>
          <a:p>
            <a:pPr>
              <a:spcBef>
                <a:spcPts val="0"/>
              </a:spcBef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Témoin par l’esprit (Ro 9. 1) </a:t>
            </a:r>
          </a:p>
          <a:p>
            <a:pPr>
              <a:spcBef>
                <a:spcPts val="0"/>
              </a:spcBef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Non chargée (1Corinthiens 4. 4)</a:t>
            </a:r>
          </a:p>
          <a:p>
            <a:pPr>
              <a:spcBef>
                <a:spcPts val="0"/>
              </a:spcBef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Non jugée par autrui (1Co 10. 29)</a:t>
            </a:r>
          </a:p>
          <a:p>
            <a:pPr>
              <a:spcBef>
                <a:spcPts val="0"/>
              </a:spcBef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Faible (1Corinthiens 8. 7)</a:t>
            </a:r>
          </a:p>
          <a:p>
            <a:pPr>
              <a:spcBef>
                <a:spcPts val="0"/>
              </a:spcBef>
              <a:defRPr i="1">
                <a:latin typeface="Gill Sans"/>
                <a:ea typeface="Gill Sans"/>
                <a:cs typeface="Gill Sans"/>
                <a:sym typeface="Gill Sans"/>
              </a:defRPr>
            </a:pPr>
            <a:r>
              <a:t>Cautérisée (1 Timothée 4. 2)</a:t>
            </a:r>
          </a:p>
        </p:txBody>
      </p:sp>
      <p:grpSp>
        <p:nvGrpSpPr>
          <p:cNvPr id="184" name="Image"/>
          <p:cNvGrpSpPr/>
          <p:nvPr/>
        </p:nvGrpSpPr>
        <p:grpSpPr>
          <a:xfrm>
            <a:off x="1346199" y="2226257"/>
            <a:ext cx="1993115" cy="7313827"/>
            <a:chOff x="0" y="0"/>
            <a:chExt cx="1993113" cy="7313826"/>
          </a:xfrm>
        </p:grpSpPr>
        <p:pic>
          <p:nvPicPr>
            <p:cNvPr id="182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88900" y="50800"/>
              <a:ext cx="1815314" cy="708522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3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0"/>
              <a:ext cx="1993115" cy="731382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La confession de péché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La confession de péché</a:t>
            </a:r>
          </a:p>
        </p:txBody>
      </p:sp>
      <p:sp>
        <p:nvSpPr>
          <p:cNvPr id="187" name="Concernant…"/>
          <p:cNvSpPr txBox="1"/>
          <p:nvPr>
            <p:ph type="body" idx="1"/>
          </p:nvPr>
        </p:nvSpPr>
        <p:spPr>
          <a:prstGeom prst="rect">
            <a:avLst/>
          </a:prstGeom>
          <a:solidFill>
            <a:srgbClr val="D45854"/>
          </a:solidFill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b="1">
                <a:latin typeface="Gill Sans"/>
                <a:ea typeface="Gill Sans"/>
                <a:cs typeface="Gill Sans"/>
                <a:sym typeface="Gill Sans"/>
              </a:defRPr>
            </a:pPr>
            <a:r>
              <a:t>Concernant</a:t>
            </a:r>
          </a:p>
          <a:p>
            <a:pPr marL="0" indent="0" algn="ctr">
              <a:spcBef>
                <a:spcPts val="0"/>
              </a:spcBef>
              <a:buSzTx/>
              <a:buNone/>
              <a:defRPr b="1">
                <a:latin typeface="Gill Sans"/>
                <a:ea typeface="Gill Sans"/>
                <a:cs typeface="Gill Sans"/>
                <a:sym typeface="Gill Sans"/>
              </a:defRPr>
            </a:pPr>
          </a:p>
          <a:p>
            <a:pPr marL="876300" indent="-419100">
              <a:spcBef>
                <a:spcPts val="0"/>
              </a:spcBef>
              <a:buSzPct val="100000"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des personnes</a:t>
            </a:r>
          </a:p>
          <a:p>
            <a:pPr marL="876300" indent="-419100">
              <a:spcBef>
                <a:spcPts val="0"/>
              </a:spcBef>
              <a:buSzPct val="100000"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des souvenirs</a:t>
            </a:r>
          </a:p>
          <a:p>
            <a:pPr marL="876300" indent="-419100">
              <a:spcBef>
                <a:spcPts val="0"/>
              </a:spcBef>
              <a:buSzPct val="100000"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des lieux</a:t>
            </a:r>
          </a:p>
          <a:p>
            <a:pPr marL="876300" indent="-419100">
              <a:spcBef>
                <a:spcPts val="0"/>
              </a:spcBef>
              <a:buSzPct val="100000"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des sujets de discussion</a:t>
            </a:r>
          </a:p>
          <a:p>
            <a:pPr marL="876300" indent="-419100">
              <a:spcBef>
                <a:spcPts val="0"/>
              </a:spcBef>
              <a:buSzPct val="100000"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des actes</a:t>
            </a:r>
          </a:p>
          <a:p>
            <a:pPr marL="876300" indent="-419100">
              <a:spcBef>
                <a:spcPts val="0"/>
              </a:spcBef>
              <a:buSzPct val="100000"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des attitudes</a:t>
            </a:r>
          </a:p>
          <a:p>
            <a:pPr marL="876300" indent="-419100">
              <a:spcBef>
                <a:spcPts val="0"/>
              </a:spcBef>
              <a:buSzPct val="100000"/>
              <a:defRPr>
                <a:latin typeface="Gill Sans"/>
                <a:ea typeface="Gill Sans"/>
                <a:cs typeface="Gill Sans"/>
                <a:sym typeface="Gill Sans"/>
              </a:defRPr>
            </a:pPr>
            <a:r>
              <a:t>des états émotionnels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eelOff" invX="1"/>
      </p:transition>
    </mc:Choice>
    <mc:Choice xmlns:p14="http://schemas.microsoft.com/office/powerpoint/2010/main" Requires="p14">
      <p:transition spd="med" advClick="1" p14:dur="1000">
        <p:peelOff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FFFFFF"/>
      </a:dk1>
      <a:lt1>
        <a:srgbClr val="FF0000"/>
      </a:lt1>
      <a:dk2>
        <a:srgbClr val="A7A7A7"/>
      </a:dk2>
      <a:lt2>
        <a:srgbClr val="535353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