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10160000" cy="7620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Gill Sans"/>
      </a:defRPr>
    </a:lvl1pPr>
    <a:lvl2pPr marL="0" marR="0" indent="2667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Gill Sans"/>
      </a:defRPr>
    </a:lvl2pPr>
    <a:lvl3pPr marL="0" marR="0" indent="5334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Gill Sans"/>
      </a:defRPr>
    </a:lvl3pPr>
    <a:lvl4pPr marL="0" marR="0" indent="8001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Gill Sans"/>
      </a:defRPr>
    </a:lvl4pPr>
    <a:lvl5pPr marL="0" marR="0" indent="10668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Gill Sans"/>
      </a:defRPr>
    </a:lvl5pPr>
    <a:lvl6pPr marL="0" marR="0" indent="13335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Gill Sans"/>
      </a:defRPr>
    </a:lvl6pPr>
    <a:lvl7pPr marL="0" marR="0" indent="16129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Gill Sans"/>
      </a:defRPr>
    </a:lvl7pPr>
    <a:lvl8pPr marL="0" marR="0" indent="18796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Gill Sans"/>
      </a:defRPr>
    </a:lvl8pPr>
    <a:lvl9pPr marL="0" marR="0" indent="21463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b="def" i="def"/>
      <a:tcStyle>
        <a:tcBdr/>
        <a:fill>
          <a:solidFill>
            <a:srgbClr val="EFF1F3"/>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Col>
    <a:la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lastRow>
    <a:fir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2" name="Shape 132"/>
          <p:cNvSpPr/>
          <p:nvPr>
            <p:ph type="sldImg"/>
          </p:nvPr>
        </p:nvSpPr>
        <p:spPr>
          <a:xfrm>
            <a:off x="1143000" y="685800"/>
            <a:ext cx="4572000" cy="3429000"/>
          </a:xfrm>
          <a:prstGeom prst="rect">
            <a:avLst/>
          </a:prstGeom>
        </p:spPr>
        <p:txBody>
          <a:bodyPr/>
          <a:lstStyle/>
          <a:p>
            <a:pPr/>
          </a:p>
        </p:txBody>
      </p:sp>
      <p:sp>
        <p:nvSpPr>
          <p:cNvPr id="133" name="Shape 13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600">
        <a:latin typeface="Lucida Grande"/>
        <a:ea typeface="Lucida Grande"/>
        <a:cs typeface="Lucida Grande"/>
        <a:sym typeface="Lucida Grande"/>
      </a:defRPr>
    </a:lvl1pPr>
    <a:lvl2pPr indent="228600" defTabSz="457200" latinLnBrk="0">
      <a:defRPr sz="1600">
        <a:latin typeface="Lucida Grande"/>
        <a:ea typeface="Lucida Grande"/>
        <a:cs typeface="Lucida Grande"/>
        <a:sym typeface="Lucida Grande"/>
      </a:defRPr>
    </a:lvl2pPr>
    <a:lvl3pPr indent="457200" defTabSz="457200" latinLnBrk="0">
      <a:defRPr sz="1600">
        <a:latin typeface="Lucida Grande"/>
        <a:ea typeface="Lucida Grande"/>
        <a:cs typeface="Lucida Grande"/>
        <a:sym typeface="Lucida Grande"/>
      </a:defRPr>
    </a:lvl3pPr>
    <a:lvl4pPr indent="685800" defTabSz="457200" latinLnBrk="0">
      <a:defRPr sz="1600">
        <a:latin typeface="Lucida Grande"/>
        <a:ea typeface="Lucida Grande"/>
        <a:cs typeface="Lucida Grande"/>
        <a:sym typeface="Lucida Grande"/>
      </a:defRPr>
    </a:lvl4pPr>
    <a:lvl5pPr indent="914400" defTabSz="457200" latinLnBrk="0">
      <a:defRPr sz="1600">
        <a:latin typeface="Lucida Grande"/>
        <a:ea typeface="Lucida Grande"/>
        <a:cs typeface="Lucida Grande"/>
        <a:sym typeface="Lucida Grande"/>
      </a:defRPr>
    </a:lvl5pPr>
    <a:lvl6pPr indent="1143000" defTabSz="457200" latinLnBrk="0">
      <a:defRPr sz="1600">
        <a:latin typeface="Lucida Grande"/>
        <a:ea typeface="Lucida Grande"/>
        <a:cs typeface="Lucida Grande"/>
        <a:sym typeface="Lucida Grande"/>
      </a:defRPr>
    </a:lvl6pPr>
    <a:lvl7pPr indent="1371600" defTabSz="457200" latinLnBrk="0">
      <a:defRPr sz="1600">
        <a:latin typeface="Lucida Grande"/>
        <a:ea typeface="Lucida Grande"/>
        <a:cs typeface="Lucida Grande"/>
        <a:sym typeface="Lucida Grande"/>
      </a:defRPr>
    </a:lvl7pPr>
    <a:lvl8pPr indent="1600200" defTabSz="457200" latinLnBrk="0">
      <a:defRPr sz="1600">
        <a:latin typeface="Lucida Grande"/>
        <a:ea typeface="Lucida Grande"/>
        <a:cs typeface="Lucida Grande"/>
        <a:sym typeface="Lucida Grande"/>
      </a:defRPr>
    </a:lvl8pPr>
    <a:lvl9pPr indent="1828800" defTabSz="457200" latinLnBrk="0">
      <a:defRPr sz="1600">
        <a:latin typeface="Lucida Grande"/>
        <a:ea typeface="Lucida Grande"/>
        <a:cs typeface="Lucida Grande"/>
        <a:sym typeface="Lucida Grand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re et sous-titre">
    <p:spTree>
      <p:nvGrpSpPr>
        <p:cNvPr id="1" name=""/>
        <p:cNvGrpSpPr/>
        <p:nvPr/>
      </p:nvGrpSpPr>
      <p:grpSpPr>
        <a:xfrm>
          <a:off x="0" y="0"/>
          <a:ext cx="0" cy="0"/>
          <a:chOff x="0" y="0"/>
          <a:chExt cx="0" cy="0"/>
        </a:xfrm>
      </p:grpSpPr>
      <p:sp>
        <p:nvSpPr>
          <p:cNvPr id="11" name="Texte du titre"/>
          <p:cNvSpPr txBox="1"/>
          <p:nvPr>
            <p:ph type="title"/>
          </p:nvPr>
        </p:nvSpPr>
        <p:spPr>
          <a:xfrm>
            <a:off x="990600" y="1282700"/>
            <a:ext cx="8178800" cy="2578100"/>
          </a:xfrm>
          <a:prstGeom prst="rect">
            <a:avLst/>
          </a:prstGeom>
        </p:spPr>
        <p:txBody>
          <a:bodyPr anchor="b"/>
          <a:lstStyle/>
          <a:p>
            <a:pPr/>
            <a:r>
              <a:t>Texte du titre</a:t>
            </a:r>
          </a:p>
        </p:txBody>
      </p:sp>
      <p:sp>
        <p:nvSpPr>
          <p:cNvPr id="12" name="Texte niveau 1…"/>
          <p:cNvSpPr txBox="1"/>
          <p:nvPr>
            <p:ph type="body" sz="quarter" idx="1"/>
          </p:nvPr>
        </p:nvSpPr>
        <p:spPr>
          <a:xfrm>
            <a:off x="990600" y="3924300"/>
            <a:ext cx="8178800" cy="889000"/>
          </a:xfrm>
          <a:prstGeom prst="rect">
            <a:avLst/>
          </a:prstGeom>
        </p:spPr>
        <p:txBody>
          <a:bodyPr anchor="t"/>
          <a:lstStyle>
            <a:lvl1pPr indent="0" algn="ctr">
              <a:spcBef>
                <a:spcPts val="0"/>
              </a:spcBef>
              <a:defRPr sz="2800"/>
            </a:lvl1pPr>
            <a:lvl2pPr marL="0" indent="0" algn="ctr">
              <a:spcBef>
                <a:spcPts val="0"/>
              </a:spcBef>
              <a:buSzTx/>
              <a:buNone/>
              <a:defRPr sz="2800"/>
            </a:lvl2pPr>
            <a:lvl3pPr marL="0" indent="0" algn="ctr">
              <a:spcBef>
                <a:spcPts val="0"/>
              </a:spcBef>
              <a:buSzTx/>
              <a:buNone/>
              <a:defRPr sz="2800"/>
            </a:lvl3pPr>
            <a:lvl4pPr marL="0" indent="0" algn="ctr">
              <a:spcBef>
                <a:spcPts val="0"/>
              </a:spcBef>
              <a:buSzTx/>
              <a:buNone/>
              <a:defRPr sz="2800"/>
            </a:lvl4pPr>
            <a:lvl5pPr marL="0" indent="0" algn="ctr">
              <a:spcBef>
                <a:spcPts val="0"/>
              </a:spcBef>
              <a:buSzTx/>
              <a:buNone/>
              <a:defRPr sz="2800"/>
            </a:lvl5pPr>
          </a:lstStyle>
          <a:p>
            <a:pPr/>
            <a:r>
              <a:t>Texte niveau 1</a:t>
            </a:r>
          </a:p>
          <a:p>
            <a:pPr lvl="1"/>
            <a:r>
              <a:t>Texte niveau 2</a:t>
            </a:r>
          </a:p>
          <a:p>
            <a:pPr lvl="2"/>
            <a:r>
              <a:t>Texte niveau 3</a:t>
            </a:r>
          </a:p>
          <a:p>
            <a:pPr lvl="3"/>
            <a:r>
              <a:t>Texte niveau 4</a:t>
            </a:r>
          </a:p>
          <a:p>
            <a:pPr lvl="4"/>
            <a:r>
              <a:t>Texte niveau 5</a:t>
            </a:r>
          </a:p>
        </p:txBody>
      </p:sp>
      <p:sp>
        <p:nvSpPr>
          <p:cNvPr id="1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e">
    <p:bg>
      <p:bgPr>
        <a:solidFill>
          <a:srgbClr val="000000"/>
        </a:solidFill>
      </p:bgPr>
    </p:bg>
    <p:spTree>
      <p:nvGrpSpPr>
        <p:cNvPr id="1" name=""/>
        <p:cNvGrpSpPr/>
        <p:nvPr/>
      </p:nvGrpSpPr>
      <p:grpSpPr>
        <a:xfrm>
          <a:off x="0" y="0"/>
          <a:ext cx="0" cy="0"/>
          <a:chOff x="0" y="0"/>
          <a:chExt cx="0" cy="0"/>
        </a:xfrm>
      </p:grpSpPr>
      <p:pic>
        <p:nvPicPr>
          <p:cNvPr id="86" name="Gradient_photo-v-1.pdf" descr="Gradient_photo-v-1.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87" name="Texte du titre"/>
          <p:cNvSpPr txBox="1"/>
          <p:nvPr>
            <p:ph type="title"/>
          </p:nvPr>
        </p:nvSpPr>
        <p:spPr>
          <a:xfrm>
            <a:off x="495300" y="1193800"/>
            <a:ext cx="4584700" cy="2578100"/>
          </a:xfrm>
          <a:prstGeom prst="rect">
            <a:avLst/>
          </a:prstGeom>
        </p:spPr>
        <p:txBody>
          <a:bodyPr anchor="b"/>
          <a:lstStyle>
            <a:lvl1pPr>
              <a:defRPr sz="5400"/>
            </a:lvl1pPr>
          </a:lstStyle>
          <a:p>
            <a:pPr/>
            <a:r>
              <a:t>Texte du titre</a:t>
            </a:r>
          </a:p>
        </p:txBody>
      </p:sp>
      <p:sp>
        <p:nvSpPr>
          <p:cNvPr id="88" name="Texte niveau 1…"/>
          <p:cNvSpPr txBox="1"/>
          <p:nvPr>
            <p:ph type="body" sz="quarter" idx="1"/>
          </p:nvPr>
        </p:nvSpPr>
        <p:spPr>
          <a:xfrm>
            <a:off x="495300" y="3835400"/>
            <a:ext cx="4584700" cy="2578100"/>
          </a:xfrm>
          <a:prstGeom prst="rect">
            <a:avLst/>
          </a:prstGeom>
        </p:spPr>
        <p:txBody>
          <a:bodyPr anchor="t"/>
          <a:lstStyle>
            <a:lvl1pPr indent="0" algn="ctr">
              <a:spcBef>
                <a:spcPts val="0"/>
              </a:spcBef>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pPr/>
            <a:r>
              <a:t>Texte niveau 1</a:t>
            </a:r>
          </a:p>
          <a:p>
            <a:pPr lvl="1"/>
            <a:r>
              <a:t>Texte niveau 2</a:t>
            </a:r>
          </a:p>
          <a:p>
            <a:pPr lvl="2"/>
            <a:r>
              <a:t>Texte niveau 3</a:t>
            </a:r>
          </a:p>
          <a:p>
            <a:pPr lvl="3"/>
            <a:r>
              <a:t>Texte niveau 4</a:t>
            </a:r>
          </a:p>
          <a:p>
            <a:pPr lvl="4"/>
            <a:r>
              <a:t>Texte niveau 5</a:t>
            </a:r>
          </a:p>
        </p:txBody>
      </p:sp>
      <p:sp>
        <p:nvSpPr>
          <p:cNvPr id="8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Reflet vertical">
    <p:spTree>
      <p:nvGrpSpPr>
        <p:cNvPr id="1" name=""/>
        <p:cNvGrpSpPr/>
        <p:nvPr/>
      </p:nvGrpSpPr>
      <p:grpSpPr>
        <a:xfrm>
          <a:off x="0" y="0"/>
          <a:ext cx="0" cy="0"/>
          <a:chOff x="0" y="0"/>
          <a:chExt cx="0" cy="0"/>
        </a:xfrm>
      </p:grpSpPr>
      <p:sp>
        <p:nvSpPr>
          <p:cNvPr id="96" name="Texte du titre"/>
          <p:cNvSpPr txBox="1"/>
          <p:nvPr>
            <p:ph type="title"/>
          </p:nvPr>
        </p:nvSpPr>
        <p:spPr>
          <a:xfrm>
            <a:off x="495300" y="1193800"/>
            <a:ext cx="4584700" cy="2578100"/>
          </a:xfrm>
          <a:prstGeom prst="rect">
            <a:avLst/>
          </a:prstGeom>
        </p:spPr>
        <p:txBody>
          <a:bodyPr anchor="b"/>
          <a:lstStyle>
            <a:lvl1pPr>
              <a:defRPr sz="5400"/>
            </a:lvl1pPr>
          </a:lstStyle>
          <a:p>
            <a:pPr/>
            <a:r>
              <a:t>Texte du titre</a:t>
            </a:r>
          </a:p>
        </p:txBody>
      </p:sp>
      <p:sp>
        <p:nvSpPr>
          <p:cNvPr id="97" name="Texte niveau 1…"/>
          <p:cNvSpPr txBox="1"/>
          <p:nvPr>
            <p:ph type="body" sz="quarter" idx="1"/>
          </p:nvPr>
        </p:nvSpPr>
        <p:spPr>
          <a:xfrm>
            <a:off x="495300" y="3835400"/>
            <a:ext cx="4584700" cy="2578100"/>
          </a:xfrm>
          <a:prstGeom prst="rect">
            <a:avLst/>
          </a:prstGeom>
        </p:spPr>
        <p:txBody>
          <a:bodyPr anchor="t"/>
          <a:lstStyle>
            <a:lvl1pPr indent="0" algn="ctr">
              <a:spcBef>
                <a:spcPts val="0"/>
              </a:spcBef>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pPr/>
            <a:r>
              <a:t>Texte niveau 1</a:t>
            </a:r>
          </a:p>
          <a:p>
            <a:pPr lvl="1"/>
            <a:r>
              <a:t>Texte niveau 2</a:t>
            </a:r>
          </a:p>
          <a:p>
            <a:pPr lvl="2"/>
            <a:r>
              <a:t>Texte niveau 3</a:t>
            </a:r>
          </a:p>
          <a:p>
            <a:pPr lvl="3"/>
            <a:r>
              <a:t>Texte niveau 4</a:t>
            </a:r>
          </a:p>
          <a:p>
            <a:pPr lvl="4"/>
            <a:r>
              <a:t>Texte niveau 5</a:t>
            </a:r>
          </a:p>
        </p:txBody>
      </p:sp>
      <p:sp>
        <p:nvSpPr>
          <p:cNvPr id="9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puces et photo">
    <p:bg>
      <p:bgPr>
        <a:solidFill>
          <a:srgbClr val="000000"/>
        </a:solidFill>
      </p:bgPr>
    </p:bg>
    <p:spTree>
      <p:nvGrpSpPr>
        <p:cNvPr id="1" name=""/>
        <p:cNvGrpSpPr/>
        <p:nvPr/>
      </p:nvGrpSpPr>
      <p:grpSpPr>
        <a:xfrm>
          <a:off x="0" y="0"/>
          <a:ext cx="0" cy="0"/>
          <a:chOff x="0" y="0"/>
          <a:chExt cx="0" cy="0"/>
        </a:xfrm>
      </p:grpSpPr>
      <p:pic>
        <p:nvPicPr>
          <p:cNvPr id="105" name="Gradient_photo-bullets.pdf" descr="Gradient_photo-bullets.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106" name="Texte du titre"/>
          <p:cNvSpPr txBox="1"/>
          <p:nvPr>
            <p:ph type="title"/>
          </p:nvPr>
        </p:nvSpPr>
        <p:spPr>
          <a:prstGeom prst="rect">
            <a:avLst/>
          </a:prstGeom>
        </p:spPr>
        <p:txBody>
          <a:bodyPr/>
          <a:lstStyle/>
          <a:p>
            <a:pPr/>
            <a:r>
              <a:t>Texte du titre</a:t>
            </a:r>
          </a:p>
        </p:txBody>
      </p:sp>
      <p:sp>
        <p:nvSpPr>
          <p:cNvPr id="107" name="Texte niveau 1…"/>
          <p:cNvSpPr txBox="1"/>
          <p:nvPr>
            <p:ph type="body" sz="half" idx="1"/>
          </p:nvPr>
        </p:nvSpPr>
        <p:spPr>
          <a:xfrm>
            <a:off x="990600" y="2159000"/>
            <a:ext cx="3937000" cy="4470400"/>
          </a:xfrm>
          <a:prstGeom prst="rect">
            <a:avLst/>
          </a:prstGeom>
        </p:spPr>
        <p:txBody>
          <a:bodyPr/>
          <a:lstStyle>
            <a:lvl1pPr>
              <a:spcBef>
                <a:spcPts val="3000"/>
              </a:spcBef>
              <a:defRPr sz="2400"/>
            </a:lvl1pPr>
            <a:lvl2pPr marL="983322" indent="-386422">
              <a:spcBef>
                <a:spcPts val="3000"/>
              </a:spcBef>
              <a:defRPr sz="2400"/>
            </a:lvl2pPr>
            <a:lvl3pPr marL="1326222" indent="-386422">
              <a:spcBef>
                <a:spcPts val="3000"/>
              </a:spcBef>
              <a:defRPr sz="2400"/>
            </a:lvl3pPr>
            <a:lvl4pPr marL="1681822" indent="-386422">
              <a:spcBef>
                <a:spcPts val="3000"/>
              </a:spcBef>
              <a:defRPr sz="2400"/>
            </a:lvl4pPr>
            <a:lvl5pPr marL="2024722" indent="-386422">
              <a:spcBef>
                <a:spcPts val="3000"/>
              </a:spcBef>
              <a:defRPr sz="2400"/>
            </a:lvl5pPr>
          </a:lstStyle>
          <a:p>
            <a:pPr/>
            <a:r>
              <a:t>Texte niveau 1</a:t>
            </a:r>
          </a:p>
          <a:p>
            <a:pPr lvl="1"/>
            <a:r>
              <a:t>Texte niveau 2</a:t>
            </a:r>
          </a:p>
          <a:p>
            <a:pPr lvl="2"/>
            <a:r>
              <a:t>Texte niveau 3</a:t>
            </a:r>
          </a:p>
          <a:p>
            <a:pPr lvl="3"/>
            <a:r>
              <a:t>Texte niveau 4</a:t>
            </a:r>
          </a:p>
          <a:p>
            <a:pPr lvl="4"/>
            <a:r>
              <a:t>Texte niveau 5</a:t>
            </a:r>
          </a:p>
        </p:txBody>
      </p:sp>
      <p:sp>
        <p:nvSpPr>
          <p:cNvPr id="10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 Gauche">
    <p:spTree>
      <p:nvGrpSpPr>
        <p:cNvPr id="1" name=""/>
        <p:cNvGrpSpPr/>
        <p:nvPr/>
      </p:nvGrpSpPr>
      <p:grpSpPr>
        <a:xfrm>
          <a:off x="0" y="0"/>
          <a:ext cx="0" cy="0"/>
          <a:chOff x="0" y="0"/>
          <a:chExt cx="0" cy="0"/>
        </a:xfrm>
      </p:grpSpPr>
      <p:sp>
        <p:nvSpPr>
          <p:cNvPr id="115" name="Texte du titre"/>
          <p:cNvSpPr txBox="1"/>
          <p:nvPr>
            <p:ph type="title"/>
          </p:nvPr>
        </p:nvSpPr>
        <p:spPr>
          <a:prstGeom prst="rect">
            <a:avLst/>
          </a:prstGeom>
        </p:spPr>
        <p:txBody>
          <a:bodyPr/>
          <a:lstStyle/>
          <a:p>
            <a:pPr/>
            <a:r>
              <a:t>Texte du titre</a:t>
            </a:r>
          </a:p>
        </p:txBody>
      </p:sp>
      <p:sp>
        <p:nvSpPr>
          <p:cNvPr id="116" name="Texte niveau 1…"/>
          <p:cNvSpPr txBox="1"/>
          <p:nvPr>
            <p:ph type="body" sz="half" idx="1"/>
          </p:nvPr>
        </p:nvSpPr>
        <p:spPr>
          <a:xfrm>
            <a:off x="990600" y="2159000"/>
            <a:ext cx="3937000" cy="4470400"/>
          </a:xfrm>
          <a:prstGeom prst="rect">
            <a:avLst/>
          </a:prstGeom>
        </p:spPr>
        <p:txBody>
          <a:bodyPr/>
          <a:lstStyle>
            <a:lvl1pPr>
              <a:spcBef>
                <a:spcPts val="3000"/>
              </a:spcBef>
              <a:defRPr sz="2400"/>
            </a:lvl1pPr>
            <a:lvl2pPr marL="983322" indent="-386422">
              <a:spcBef>
                <a:spcPts val="3000"/>
              </a:spcBef>
              <a:defRPr sz="2400"/>
            </a:lvl2pPr>
            <a:lvl3pPr marL="1326222" indent="-386422">
              <a:spcBef>
                <a:spcPts val="3000"/>
              </a:spcBef>
              <a:defRPr sz="2400"/>
            </a:lvl3pPr>
            <a:lvl4pPr marL="1681822" indent="-386422">
              <a:spcBef>
                <a:spcPts val="3000"/>
              </a:spcBef>
              <a:defRPr sz="2400"/>
            </a:lvl4pPr>
            <a:lvl5pPr marL="2024722" indent="-386422">
              <a:spcBef>
                <a:spcPts val="3000"/>
              </a:spcBef>
              <a:defRPr sz="2400"/>
            </a:lvl5pPr>
          </a:lstStyle>
          <a:p>
            <a:pPr/>
            <a:r>
              <a:t>Texte niveau 1</a:t>
            </a:r>
          </a:p>
          <a:p>
            <a:pPr lvl="1"/>
            <a:r>
              <a:t>Texte niveau 2</a:t>
            </a:r>
          </a:p>
          <a:p>
            <a:pPr lvl="2"/>
            <a:r>
              <a:t>Texte niveau 3</a:t>
            </a:r>
          </a:p>
          <a:p>
            <a:pPr lvl="3"/>
            <a:r>
              <a:t>Texte niveau 4</a:t>
            </a:r>
          </a:p>
          <a:p>
            <a:pPr lvl="4"/>
            <a:r>
              <a:t>Texte niveau 5</a:t>
            </a:r>
          </a:p>
        </p:txBody>
      </p:sp>
      <p:sp>
        <p:nvSpPr>
          <p:cNvPr id="117"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 Droite">
    <p:spTree>
      <p:nvGrpSpPr>
        <p:cNvPr id="1" name=""/>
        <p:cNvGrpSpPr/>
        <p:nvPr/>
      </p:nvGrpSpPr>
      <p:grpSpPr>
        <a:xfrm>
          <a:off x="0" y="0"/>
          <a:ext cx="0" cy="0"/>
          <a:chOff x="0" y="0"/>
          <a:chExt cx="0" cy="0"/>
        </a:xfrm>
      </p:grpSpPr>
      <p:sp>
        <p:nvSpPr>
          <p:cNvPr id="124" name="Texte du titre"/>
          <p:cNvSpPr txBox="1"/>
          <p:nvPr>
            <p:ph type="title"/>
          </p:nvPr>
        </p:nvSpPr>
        <p:spPr>
          <a:prstGeom prst="rect">
            <a:avLst/>
          </a:prstGeom>
        </p:spPr>
        <p:txBody>
          <a:bodyPr/>
          <a:lstStyle/>
          <a:p>
            <a:pPr/>
            <a:r>
              <a:t>Texte du titre</a:t>
            </a:r>
          </a:p>
        </p:txBody>
      </p:sp>
      <p:sp>
        <p:nvSpPr>
          <p:cNvPr id="125" name="Texte niveau 1…"/>
          <p:cNvSpPr txBox="1"/>
          <p:nvPr>
            <p:ph type="body" sz="quarter" idx="1"/>
          </p:nvPr>
        </p:nvSpPr>
        <p:spPr>
          <a:xfrm>
            <a:off x="6070600" y="2159000"/>
            <a:ext cx="3098800" cy="4470400"/>
          </a:xfrm>
          <a:prstGeom prst="rect">
            <a:avLst/>
          </a:prstGeom>
        </p:spPr>
        <p:txBody>
          <a:bodyPr/>
          <a:lstStyle>
            <a:lvl1pPr>
              <a:spcBef>
                <a:spcPts val="3000"/>
              </a:spcBef>
              <a:defRPr sz="2400"/>
            </a:lvl1pPr>
            <a:lvl2pPr marL="983322" indent="-386422">
              <a:spcBef>
                <a:spcPts val="3000"/>
              </a:spcBef>
              <a:defRPr sz="2400"/>
            </a:lvl2pPr>
            <a:lvl3pPr marL="1326222" indent="-386422">
              <a:spcBef>
                <a:spcPts val="3000"/>
              </a:spcBef>
              <a:defRPr sz="2400"/>
            </a:lvl3pPr>
            <a:lvl4pPr marL="1681822" indent="-386422">
              <a:spcBef>
                <a:spcPts val="3000"/>
              </a:spcBef>
              <a:defRPr sz="2400"/>
            </a:lvl4pPr>
            <a:lvl5pPr marL="2024722" indent="-386422">
              <a:spcBef>
                <a:spcPts val="3000"/>
              </a:spcBef>
              <a:defRPr sz="2400"/>
            </a:lvl5pPr>
          </a:lstStyle>
          <a:p>
            <a:pPr/>
            <a:r>
              <a:t>Texte niveau 1</a:t>
            </a:r>
          </a:p>
          <a:p>
            <a:pPr lvl="1"/>
            <a:r>
              <a:t>Texte niveau 2</a:t>
            </a:r>
          </a:p>
          <a:p>
            <a:pPr lvl="2"/>
            <a:r>
              <a:t>Texte niveau 3</a:t>
            </a:r>
          </a:p>
          <a:p>
            <a:pPr lvl="3"/>
            <a:r>
              <a:t>Texte niveau 4</a:t>
            </a:r>
          </a:p>
          <a:p>
            <a:pPr lvl="4"/>
            <a:r>
              <a:t>Texte niveau 5</a:t>
            </a:r>
          </a:p>
        </p:txBody>
      </p:sp>
      <p:sp>
        <p:nvSpPr>
          <p:cNvPr id="12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spTree>
      <p:nvGrpSpPr>
        <p:cNvPr id="1" name=""/>
        <p:cNvGrpSpPr/>
        <p:nvPr/>
      </p:nvGrpSpPr>
      <p:grpSpPr>
        <a:xfrm>
          <a:off x="0" y="0"/>
          <a:ext cx="0" cy="0"/>
          <a:chOff x="0" y="0"/>
          <a:chExt cx="0" cy="0"/>
        </a:xfrm>
      </p:grpSpPr>
      <p:sp>
        <p:nvSpPr>
          <p:cNvPr id="20" name="Texte du titre"/>
          <p:cNvSpPr txBox="1"/>
          <p:nvPr>
            <p:ph type="title"/>
          </p:nvPr>
        </p:nvSpPr>
        <p:spPr>
          <a:prstGeom prst="rect">
            <a:avLst/>
          </a:prstGeom>
        </p:spPr>
        <p:txBody>
          <a:bodyPr/>
          <a:lstStyle/>
          <a:p>
            <a:pPr/>
            <a:r>
              <a:t>Texte du titre</a:t>
            </a:r>
          </a:p>
        </p:txBody>
      </p:sp>
      <p:sp>
        <p:nvSpPr>
          <p:cNvPr id="21" name="Texte niveau 1…"/>
          <p:cNvSpPr txBox="1"/>
          <p:nvPr>
            <p:ph type="body" idx="1"/>
          </p:nvPr>
        </p:nvSpPr>
        <p:spPr>
          <a:xfrm>
            <a:off x="990600" y="2159000"/>
            <a:ext cx="8178800" cy="4470400"/>
          </a:xfrm>
          <a:prstGeom prst="rect">
            <a:avLst/>
          </a:prstGeom>
        </p:spPr>
        <p:txBody>
          <a:bodyPr/>
          <a:lstStyle>
            <a:lvl1pPr>
              <a:spcBef>
                <a:spcPts val="1800"/>
              </a:spcBef>
            </a:lvl1pPr>
            <a:lvl2pPr>
              <a:spcBef>
                <a:spcPts val="1800"/>
              </a:spcBef>
            </a:lvl2pPr>
            <a:lvl3pPr>
              <a:spcBef>
                <a:spcPts val="1800"/>
              </a:spcBef>
            </a:lvl3pPr>
            <a:lvl4pPr>
              <a:spcBef>
                <a:spcPts val="1800"/>
              </a:spcBef>
            </a:lvl4pPr>
            <a:lvl5pPr>
              <a:spcBef>
                <a:spcPts val="1800"/>
              </a:spcBef>
            </a:lvl5pPr>
          </a:lstStyle>
          <a:p>
            <a:pPr/>
            <a:r>
              <a:t>Texte niveau 1</a:t>
            </a:r>
          </a:p>
          <a:p>
            <a:pPr lvl="1"/>
            <a:r>
              <a:t>Texte niveau 2</a:t>
            </a:r>
          </a:p>
          <a:p>
            <a:pPr lvl="2"/>
            <a:r>
              <a:t>Texte niveau 3</a:t>
            </a:r>
          </a:p>
          <a:p>
            <a:pPr lvl="3"/>
            <a:r>
              <a:t>Texte niveau 4</a:t>
            </a:r>
          </a:p>
          <a:p>
            <a:pPr lvl="4"/>
            <a:r>
              <a:t>Texte niveau 5</a:t>
            </a:r>
          </a:p>
        </p:txBody>
      </p:sp>
      <p:sp>
        <p:nvSpPr>
          <p:cNvPr id="2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 2 colonnes">
    <p:spTree>
      <p:nvGrpSpPr>
        <p:cNvPr id="1" name=""/>
        <p:cNvGrpSpPr/>
        <p:nvPr/>
      </p:nvGrpSpPr>
      <p:grpSpPr>
        <a:xfrm>
          <a:off x="0" y="0"/>
          <a:ext cx="0" cy="0"/>
          <a:chOff x="0" y="0"/>
          <a:chExt cx="0" cy="0"/>
        </a:xfrm>
      </p:grpSpPr>
      <p:sp>
        <p:nvSpPr>
          <p:cNvPr id="29" name="Texte du titre"/>
          <p:cNvSpPr txBox="1"/>
          <p:nvPr>
            <p:ph type="title"/>
          </p:nvPr>
        </p:nvSpPr>
        <p:spPr>
          <a:prstGeom prst="rect">
            <a:avLst/>
          </a:prstGeom>
        </p:spPr>
        <p:txBody>
          <a:bodyPr/>
          <a:lstStyle/>
          <a:p>
            <a:pPr/>
            <a:r>
              <a:t>Texte du titre</a:t>
            </a:r>
          </a:p>
        </p:txBody>
      </p:sp>
      <p:sp>
        <p:nvSpPr>
          <p:cNvPr id="30" name="Texte niveau 1…"/>
          <p:cNvSpPr txBox="1"/>
          <p:nvPr>
            <p:ph type="body" idx="1"/>
          </p:nvPr>
        </p:nvSpPr>
        <p:spPr>
          <a:xfrm>
            <a:off x="990600" y="2159000"/>
            <a:ext cx="8178800" cy="4470400"/>
          </a:xfrm>
          <a:prstGeom prst="rect">
            <a:avLst/>
          </a:prstGeom>
        </p:spPr>
        <p:txBody>
          <a:bodyPr numCol="2" spcCol="408940" anchor="t"/>
          <a:lstStyle>
            <a:lvl1pPr>
              <a:spcBef>
                <a:spcPts val="3000"/>
              </a:spcBef>
              <a:defRPr sz="2400"/>
            </a:lvl1pPr>
            <a:lvl2pPr marL="983322" indent="-386422">
              <a:spcBef>
                <a:spcPts val="3000"/>
              </a:spcBef>
              <a:defRPr sz="2400"/>
            </a:lvl2pPr>
            <a:lvl3pPr marL="1326222" indent="-386422">
              <a:spcBef>
                <a:spcPts val="3000"/>
              </a:spcBef>
              <a:defRPr sz="2400"/>
            </a:lvl3pPr>
            <a:lvl4pPr marL="1681822" indent="-386422">
              <a:spcBef>
                <a:spcPts val="3000"/>
              </a:spcBef>
              <a:defRPr sz="2400"/>
            </a:lvl4pPr>
            <a:lvl5pPr marL="2024722" indent="-386422">
              <a:spcBef>
                <a:spcPts val="3000"/>
              </a:spcBef>
              <a:defRPr sz="2400"/>
            </a:lvl5pPr>
          </a:lstStyle>
          <a:p>
            <a:pPr/>
            <a:r>
              <a:t>Texte niveau 1</a:t>
            </a:r>
          </a:p>
          <a:p>
            <a:pPr lvl="1"/>
            <a:r>
              <a:t>Texte niveau 2</a:t>
            </a:r>
          </a:p>
          <a:p>
            <a:pPr lvl="2"/>
            <a:r>
              <a:t>Texte niveau 3</a:t>
            </a:r>
          </a:p>
          <a:p>
            <a:pPr lvl="3"/>
            <a:r>
              <a:t>Texte niveau 4</a:t>
            </a:r>
          </a:p>
          <a:p>
            <a:pPr lvl="4"/>
            <a:r>
              <a:t>Texte niveau 5</a:t>
            </a:r>
          </a:p>
        </p:txBody>
      </p:sp>
      <p:sp>
        <p:nvSpPr>
          <p:cNvPr id="3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ces">
    <p:spTree>
      <p:nvGrpSpPr>
        <p:cNvPr id="1" name=""/>
        <p:cNvGrpSpPr/>
        <p:nvPr/>
      </p:nvGrpSpPr>
      <p:grpSpPr>
        <a:xfrm>
          <a:off x="0" y="0"/>
          <a:ext cx="0" cy="0"/>
          <a:chOff x="0" y="0"/>
          <a:chExt cx="0" cy="0"/>
        </a:xfrm>
      </p:grpSpPr>
      <p:sp>
        <p:nvSpPr>
          <p:cNvPr id="38" name="Texte niveau 1…"/>
          <p:cNvSpPr txBox="1"/>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3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erge">
    <p:spTree>
      <p:nvGrpSpPr>
        <p:cNvPr id="1" name=""/>
        <p:cNvGrpSpPr/>
        <p:nvPr/>
      </p:nvGrpSpPr>
      <p:grpSpPr>
        <a:xfrm>
          <a:off x="0" y="0"/>
          <a:ext cx="0" cy="0"/>
          <a:chOff x="0" y="0"/>
          <a:chExt cx="0" cy="0"/>
        </a:xfrm>
      </p:grpSpPr>
      <p:sp>
        <p:nvSpPr>
          <p:cNvPr id="4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Haut">
    <p:spTree>
      <p:nvGrpSpPr>
        <p:cNvPr id="1" name=""/>
        <p:cNvGrpSpPr/>
        <p:nvPr/>
      </p:nvGrpSpPr>
      <p:grpSpPr>
        <a:xfrm>
          <a:off x="0" y="0"/>
          <a:ext cx="0" cy="0"/>
          <a:chOff x="0" y="0"/>
          <a:chExt cx="0" cy="0"/>
        </a:xfrm>
      </p:grpSpPr>
      <p:sp>
        <p:nvSpPr>
          <p:cNvPr id="53" name="Texte du titre"/>
          <p:cNvSpPr txBox="1"/>
          <p:nvPr>
            <p:ph type="title"/>
          </p:nvPr>
        </p:nvSpPr>
        <p:spPr>
          <a:prstGeom prst="rect">
            <a:avLst/>
          </a:prstGeom>
        </p:spPr>
        <p:txBody>
          <a:bodyPr/>
          <a:lstStyle/>
          <a:p>
            <a:pPr/>
            <a:r>
              <a:t>Texte du titre</a:t>
            </a:r>
          </a:p>
        </p:txBody>
      </p:sp>
      <p:sp>
        <p:nvSpPr>
          <p:cNvPr id="5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Centré">
    <p:spTree>
      <p:nvGrpSpPr>
        <p:cNvPr id="1" name=""/>
        <p:cNvGrpSpPr/>
        <p:nvPr/>
      </p:nvGrpSpPr>
      <p:grpSpPr>
        <a:xfrm>
          <a:off x="0" y="0"/>
          <a:ext cx="0" cy="0"/>
          <a:chOff x="0" y="0"/>
          <a:chExt cx="0" cy="0"/>
        </a:xfrm>
      </p:grpSpPr>
      <p:sp>
        <p:nvSpPr>
          <p:cNvPr id="61" name="Texte du titre"/>
          <p:cNvSpPr txBox="1"/>
          <p:nvPr>
            <p:ph type="title"/>
          </p:nvPr>
        </p:nvSpPr>
        <p:spPr>
          <a:xfrm>
            <a:off x="990600" y="2324100"/>
            <a:ext cx="8178800" cy="2971800"/>
          </a:xfrm>
          <a:prstGeom prst="rect">
            <a:avLst/>
          </a:prstGeom>
        </p:spPr>
        <p:txBody>
          <a:bodyPr/>
          <a:lstStyle/>
          <a:p>
            <a:pPr/>
            <a:r>
              <a:t>Texte du titre</a:t>
            </a:r>
          </a:p>
        </p:txBody>
      </p:sp>
      <p:sp>
        <p:nvSpPr>
          <p:cNvPr id="6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e">
    <p:bg>
      <p:bgPr>
        <a:solidFill>
          <a:srgbClr val="000000"/>
        </a:solidFill>
      </p:bgPr>
    </p:bg>
    <p:spTree>
      <p:nvGrpSpPr>
        <p:cNvPr id="1" name=""/>
        <p:cNvGrpSpPr/>
        <p:nvPr/>
      </p:nvGrpSpPr>
      <p:grpSpPr>
        <a:xfrm>
          <a:off x="0" y="0"/>
          <a:ext cx="0" cy="0"/>
          <a:chOff x="0" y="0"/>
          <a:chExt cx="0" cy="0"/>
        </a:xfrm>
      </p:grpSpPr>
      <p:pic>
        <p:nvPicPr>
          <p:cNvPr id="69" name="Gradient_photo-h-2.pdf" descr="Gradient_photo-h-2.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70" name="Texte du titre"/>
          <p:cNvSpPr txBox="1"/>
          <p:nvPr>
            <p:ph type="title"/>
          </p:nvPr>
        </p:nvSpPr>
        <p:spPr>
          <a:xfrm>
            <a:off x="990600" y="5753100"/>
            <a:ext cx="8178800" cy="1333500"/>
          </a:xfrm>
          <a:prstGeom prst="rect">
            <a:avLst/>
          </a:prstGeom>
        </p:spPr>
        <p:txBody>
          <a:bodyPr/>
          <a:lstStyle/>
          <a:p>
            <a:pPr/>
            <a:r>
              <a:t>Texte du titre</a:t>
            </a:r>
          </a:p>
        </p:txBody>
      </p:sp>
      <p:sp>
        <p:nvSpPr>
          <p:cNvPr id="7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Reflet horizontal">
    <p:spTree>
      <p:nvGrpSpPr>
        <p:cNvPr id="1" name=""/>
        <p:cNvGrpSpPr/>
        <p:nvPr/>
      </p:nvGrpSpPr>
      <p:grpSpPr>
        <a:xfrm>
          <a:off x="0" y="0"/>
          <a:ext cx="0" cy="0"/>
          <a:chOff x="0" y="0"/>
          <a:chExt cx="0" cy="0"/>
        </a:xfrm>
      </p:grpSpPr>
      <p:sp>
        <p:nvSpPr>
          <p:cNvPr id="78" name="Texte du titre"/>
          <p:cNvSpPr txBox="1"/>
          <p:nvPr>
            <p:ph type="title"/>
          </p:nvPr>
        </p:nvSpPr>
        <p:spPr>
          <a:xfrm>
            <a:off x="990600" y="5753100"/>
            <a:ext cx="8178800" cy="1333500"/>
          </a:xfrm>
          <a:prstGeom prst="rect">
            <a:avLst/>
          </a:prstGeom>
        </p:spPr>
        <p:txBody>
          <a:bodyPr/>
          <a:lstStyle/>
          <a:p>
            <a:pPr/>
            <a:r>
              <a:t>Texte du titre</a:t>
            </a:r>
          </a:p>
        </p:txBody>
      </p:sp>
      <p:sp>
        <p:nvSpPr>
          <p:cNvPr id="7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exte niveau 1…"/>
          <p:cNvSpPr txBox="1"/>
          <p:nvPr>
            <p:ph type="body" idx="1"/>
          </p:nvPr>
        </p:nvSpPr>
        <p:spPr>
          <a:xfrm>
            <a:off x="990600" y="990600"/>
            <a:ext cx="8178800" cy="5638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a:r>
              <a:t>Texte niveau 1</a:t>
            </a:r>
          </a:p>
          <a:p>
            <a:pPr lvl="1"/>
            <a:r>
              <a:t>Texte niveau 2</a:t>
            </a:r>
          </a:p>
          <a:p>
            <a:pPr lvl="2"/>
            <a:r>
              <a:t>Texte niveau 3</a:t>
            </a:r>
          </a:p>
          <a:p>
            <a:pPr lvl="3"/>
            <a:r>
              <a:t>Texte niveau 4</a:t>
            </a:r>
          </a:p>
          <a:p>
            <a:pPr lvl="4"/>
            <a:r>
              <a:t>Texte niveau 5</a:t>
            </a:r>
          </a:p>
        </p:txBody>
      </p:sp>
      <p:sp>
        <p:nvSpPr>
          <p:cNvPr id="3" name="Texte du titre"/>
          <p:cNvSpPr txBox="1"/>
          <p:nvPr>
            <p:ph type="title"/>
          </p:nvPr>
        </p:nvSpPr>
        <p:spPr>
          <a:xfrm>
            <a:off x="990600" y="203200"/>
            <a:ext cx="8178800" cy="19050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a:r>
              <a:t>Texte du titre</a:t>
            </a:r>
          </a:p>
        </p:txBody>
      </p:sp>
      <p:sp>
        <p:nvSpPr>
          <p:cNvPr id="4" name="Numéro de diapositive"/>
          <p:cNvSpPr txBox="1"/>
          <p:nvPr>
            <p:ph type="sldNum" sz="quarter" idx="2"/>
          </p:nvPr>
        </p:nvSpPr>
        <p:spPr>
          <a:xfrm>
            <a:off x="4940300" y="7251700"/>
            <a:ext cx="266700" cy="279400"/>
          </a:xfrm>
          <a:prstGeom prst="rect">
            <a:avLst/>
          </a:prstGeom>
          <a:ln w="12700">
            <a:miter lim="400000"/>
          </a:ln>
        </p:spPr>
        <p:txBody>
          <a:bodyPr wrap="none" lIns="38100" tIns="38100" rIns="38100" bIns="38100">
            <a:spAutoFit/>
          </a:bodyPr>
          <a:lstStyle>
            <a:lvl1pPr>
              <a:defRPr sz="14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6400" u="none">
          <a:solidFill>
            <a:srgbClr val="FFFFFF"/>
          </a:solidFill>
          <a:uFillTx/>
          <a:latin typeface="+mn-lt"/>
          <a:ea typeface="+mn-ea"/>
          <a:cs typeface="+mn-cs"/>
          <a:sym typeface="Gill Sans"/>
        </a:defRPr>
      </a:lvl1pPr>
      <a:lvl2pPr marL="0" marR="0" indent="228600" algn="ctr" defTabSz="457200" rtl="0" latinLnBrk="0">
        <a:lnSpc>
          <a:spcPct val="100000"/>
        </a:lnSpc>
        <a:spcBef>
          <a:spcPts val="0"/>
        </a:spcBef>
        <a:spcAft>
          <a:spcPts val="0"/>
        </a:spcAft>
        <a:buClrTx/>
        <a:buSzTx/>
        <a:buFontTx/>
        <a:buNone/>
        <a:tabLst/>
        <a:defRPr b="0" baseline="0" cap="none" i="0" spc="0" strike="noStrike" sz="6400" u="none">
          <a:solidFill>
            <a:srgbClr val="FFFFFF"/>
          </a:solidFill>
          <a:uFillTx/>
          <a:latin typeface="+mn-lt"/>
          <a:ea typeface="+mn-ea"/>
          <a:cs typeface="+mn-cs"/>
          <a:sym typeface="Gill Sans"/>
        </a:defRPr>
      </a:lvl2pPr>
      <a:lvl3pPr marL="0" marR="0" indent="457200" algn="ctr" defTabSz="457200" rtl="0" latinLnBrk="0">
        <a:lnSpc>
          <a:spcPct val="100000"/>
        </a:lnSpc>
        <a:spcBef>
          <a:spcPts val="0"/>
        </a:spcBef>
        <a:spcAft>
          <a:spcPts val="0"/>
        </a:spcAft>
        <a:buClrTx/>
        <a:buSzTx/>
        <a:buFontTx/>
        <a:buNone/>
        <a:tabLst/>
        <a:defRPr b="0" baseline="0" cap="none" i="0" spc="0" strike="noStrike" sz="6400" u="none">
          <a:solidFill>
            <a:srgbClr val="FFFFFF"/>
          </a:solidFill>
          <a:uFillTx/>
          <a:latin typeface="+mn-lt"/>
          <a:ea typeface="+mn-ea"/>
          <a:cs typeface="+mn-cs"/>
          <a:sym typeface="Gill Sans"/>
        </a:defRPr>
      </a:lvl3pPr>
      <a:lvl4pPr marL="0" marR="0" indent="685800" algn="ctr" defTabSz="457200" rtl="0" latinLnBrk="0">
        <a:lnSpc>
          <a:spcPct val="100000"/>
        </a:lnSpc>
        <a:spcBef>
          <a:spcPts val="0"/>
        </a:spcBef>
        <a:spcAft>
          <a:spcPts val="0"/>
        </a:spcAft>
        <a:buClrTx/>
        <a:buSzTx/>
        <a:buFontTx/>
        <a:buNone/>
        <a:tabLst/>
        <a:defRPr b="0" baseline="0" cap="none" i="0" spc="0" strike="noStrike" sz="6400" u="none">
          <a:solidFill>
            <a:srgbClr val="FFFFFF"/>
          </a:solidFill>
          <a:uFillTx/>
          <a:latin typeface="+mn-lt"/>
          <a:ea typeface="+mn-ea"/>
          <a:cs typeface="+mn-cs"/>
          <a:sym typeface="Gill Sans"/>
        </a:defRPr>
      </a:lvl4pPr>
      <a:lvl5pPr marL="0" marR="0" indent="914400" algn="ctr" defTabSz="457200" rtl="0" latinLnBrk="0">
        <a:lnSpc>
          <a:spcPct val="100000"/>
        </a:lnSpc>
        <a:spcBef>
          <a:spcPts val="0"/>
        </a:spcBef>
        <a:spcAft>
          <a:spcPts val="0"/>
        </a:spcAft>
        <a:buClrTx/>
        <a:buSzTx/>
        <a:buFontTx/>
        <a:buNone/>
        <a:tabLst/>
        <a:defRPr b="0" baseline="0" cap="none" i="0" spc="0" strike="noStrike" sz="6400" u="none">
          <a:solidFill>
            <a:srgbClr val="FFFFFF"/>
          </a:solidFill>
          <a:uFillTx/>
          <a:latin typeface="+mn-lt"/>
          <a:ea typeface="+mn-ea"/>
          <a:cs typeface="+mn-cs"/>
          <a:sym typeface="Gill Sans"/>
        </a:defRPr>
      </a:lvl5pPr>
      <a:lvl6pPr marL="0" marR="0" indent="1143000" algn="ctr" defTabSz="457200" rtl="0" latinLnBrk="0">
        <a:lnSpc>
          <a:spcPct val="100000"/>
        </a:lnSpc>
        <a:spcBef>
          <a:spcPts val="0"/>
        </a:spcBef>
        <a:spcAft>
          <a:spcPts val="0"/>
        </a:spcAft>
        <a:buClrTx/>
        <a:buSzTx/>
        <a:buFontTx/>
        <a:buNone/>
        <a:tabLst/>
        <a:defRPr b="0" baseline="0" cap="none" i="0" spc="0" strike="noStrike" sz="6400" u="none">
          <a:solidFill>
            <a:srgbClr val="FFFFFF"/>
          </a:solidFill>
          <a:uFillTx/>
          <a:latin typeface="+mn-lt"/>
          <a:ea typeface="+mn-ea"/>
          <a:cs typeface="+mn-cs"/>
          <a:sym typeface="Gill Sans"/>
        </a:defRPr>
      </a:lvl6pPr>
      <a:lvl7pPr marL="0" marR="0" indent="1371600" algn="ctr" defTabSz="457200" rtl="0" latinLnBrk="0">
        <a:lnSpc>
          <a:spcPct val="100000"/>
        </a:lnSpc>
        <a:spcBef>
          <a:spcPts val="0"/>
        </a:spcBef>
        <a:spcAft>
          <a:spcPts val="0"/>
        </a:spcAft>
        <a:buClrTx/>
        <a:buSzTx/>
        <a:buFontTx/>
        <a:buNone/>
        <a:tabLst/>
        <a:defRPr b="0" baseline="0" cap="none" i="0" spc="0" strike="noStrike" sz="6400" u="none">
          <a:solidFill>
            <a:srgbClr val="FFFFFF"/>
          </a:solidFill>
          <a:uFillTx/>
          <a:latin typeface="+mn-lt"/>
          <a:ea typeface="+mn-ea"/>
          <a:cs typeface="+mn-cs"/>
          <a:sym typeface="Gill Sans"/>
        </a:defRPr>
      </a:lvl7pPr>
      <a:lvl8pPr marL="0" marR="0" indent="1600200" algn="ctr" defTabSz="457200" rtl="0" latinLnBrk="0">
        <a:lnSpc>
          <a:spcPct val="100000"/>
        </a:lnSpc>
        <a:spcBef>
          <a:spcPts val="0"/>
        </a:spcBef>
        <a:spcAft>
          <a:spcPts val="0"/>
        </a:spcAft>
        <a:buClrTx/>
        <a:buSzTx/>
        <a:buFontTx/>
        <a:buNone/>
        <a:tabLst/>
        <a:defRPr b="0" baseline="0" cap="none" i="0" spc="0" strike="noStrike" sz="6400" u="none">
          <a:solidFill>
            <a:srgbClr val="FFFFFF"/>
          </a:solidFill>
          <a:uFillTx/>
          <a:latin typeface="+mn-lt"/>
          <a:ea typeface="+mn-ea"/>
          <a:cs typeface="+mn-cs"/>
          <a:sym typeface="Gill Sans"/>
        </a:defRPr>
      </a:lvl8pPr>
      <a:lvl9pPr marL="0" marR="0" indent="1828800" algn="ctr" defTabSz="457200" rtl="0" latinLnBrk="0">
        <a:lnSpc>
          <a:spcPct val="100000"/>
        </a:lnSpc>
        <a:spcBef>
          <a:spcPts val="0"/>
        </a:spcBef>
        <a:spcAft>
          <a:spcPts val="0"/>
        </a:spcAft>
        <a:buClrTx/>
        <a:buSzTx/>
        <a:buFontTx/>
        <a:buNone/>
        <a:tabLst/>
        <a:defRPr b="0" baseline="0" cap="none" i="0" spc="0" strike="noStrike" sz="6400" u="none">
          <a:solidFill>
            <a:srgbClr val="FFFFFF"/>
          </a:solidFill>
          <a:uFillTx/>
          <a:latin typeface="+mn-lt"/>
          <a:ea typeface="+mn-ea"/>
          <a:cs typeface="+mn-cs"/>
          <a:sym typeface="Gill Sans"/>
        </a:defRPr>
      </a:lvl9pPr>
    </p:titleStyle>
    <p:bodyStyle>
      <a:lvl1pPr marL="0" marR="0" indent="292100" algn="l" defTabSz="457200" rtl="0" latinLnBrk="0">
        <a:lnSpc>
          <a:spcPct val="100000"/>
        </a:lnSpc>
        <a:spcBef>
          <a:spcPts val="3700"/>
        </a:spcBef>
        <a:spcAft>
          <a:spcPts val="0"/>
        </a:spcAft>
        <a:buClrTx/>
        <a:buSzTx/>
        <a:buFontTx/>
        <a:buNone/>
        <a:tabLst/>
        <a:defRPr b="0" baseline="0" cap="none" i="0" spc="0" strike="noStrike" sz="3200" u="none">
          <a:solidFill>
            <a:srgbClr val="FFFFFF"/>
          </a:solidFill>
          <a:uFillTx/>
          <a:latin typeface="+mn-lt"/>
          <a:ea typeface="+mn-ea"/>
          <a:cs typeface="+mn-cs"/>
          <a:sym typeface="Gill Sans"/>
        </a:defRPr>
      </a:lvl1pPr>
      <a:lvl2pPr marL="1387122" marR="0" indent="-790222" algn="l" defTabSz="457200" rtl="0" latinLnBrk="0">
        <a:lnSpc>
          <a:spcPct val="100000"/>
        </a:lnSpc>
        <a:spcBef>
          <a:spcPts val="3700"/>
        </a:spcBef>
        <a:spcAft>
          <a:spcPts val="0"/>
        </a:spcAft>
        <a:buClrTx/>
        <a:buSzPct val="171000"/>
        <a:buFontTx/>
        <a:buChar char="•"/>
        <a:tabLst/>
        <a:defRPr b="0" baseline="0" cap="none" i="0" spc="0" strike="noStrike" sz="3200" u="none">
          <a:solidFill>
            <a:srgbClr val="FFFFFF"/>
          </a:solidFill>
          <a:uFillTx/>
          <a:latin typeface="+mn-lt"/>
          <a:ea typeface="+mn-ea"/>
          <a:cs typeface="+mn-cs"/>
          <a:sym typeface="Gill Sans"/>
        </a:defRPr>
      </a:lvl2pPr>
      <a:lvl3pPr marL="1730022" marR="0" indent="-790222" algn="l" defTabSz="457200" rtl="0" latinLnBrk="0">
        <a:lnSpc>
          <a:spcPct val="100000"/>
        </a:lnSpc>
        <a:spcBef>
          <a:spcPts val="3700"/>
        </a:spcBef>
        <a:spcAft>
          <a:spcPts val="0"/>
        </a:spcAft>
        <a:buClrTx/>
        <a:buSzPct val="171000"/>
        <a:buFontTx/>
        <a:buChar char="•"/>
        <a:tabLst/>
        <a:defRPr b="0" baseline="0" cap="none" i="0" spc="0" strike="noStrike" sz="3200" u="none">
          <a:solidFill>
            <a:srgbClr val="FFFFFF"/>
          </a:solidFill>
          <a:uFillTx/>
          <a:latin typeface="+mn-lt"/>
          <a:ea typeface="+mn-ea"/>
          <a:cs typeface="+mn-cs"/>
          <a:sym typeface="Gill Sans"/>
        </a:defRPr>
      </a:lvl3pPr>
      <a:lvl4pPr marL="2085622" marR="0" indent="-790222" algn="l" defTabSz="457200" rtl="0" latinLnBrk="0">
        <a:lnSpc>
          <a:spcPct val="100000"/>
        </a:lnSpc>
        <a:spcBef>
          <a:spcPts val="3700"/>
        </a:spcBef>
        <a:spcAft>
          <a:spcPts val="0"/>
        </a:spcAft>
        <a:buClrTx/>
        <a:buSzPct val="171000"/>
        <a:buFontTx/>
        <a:buChar char="•"/>
        <a:tabLst/>
        <a:defRPr b="0" baseline="0" cap="none" i="0" spc="0" strike="noStrike" sz="3200" u="none">
          <a:solidFill>
            <a:srgbClr val="FFFFFF"/>
          </a:solidFill>
          <a:uFillTx/>
          <a:latin typeface="+mn-lt"/>
          <a:ea typeface="+mn-ea"/>
          <a:cs typeface="+mn-cs"/>
          <a:sym typeface="Gill Sans"/>
        </a:defRPr>
      </a:lvl4pPr>
      <a:lvl5pPr marL="2428522" marR="0" indent="-790222" algn="l" defTabSz="457200" rtl="0" latinLnBrk="0">
        <a:lnSpc>
          <a:spcPct val="100000"/>
        </a:lnSpc>
        <a:spcBef>
          <a:spcPts val="3700"/>
        </a:spcBef>
        <a:spcAft>
          <a:spcPts val="0"/>
        </a:spcAft>
        <a:buClrTx/>
        <a:buSzPct val="171000"/>
        <a:buFontTx/>
        <a:buChar char="•"/>
        <a:tabLst/>
        <a:defRPr b="0" baseline="0" cap="none" i="0" spc="0" strike="noStrike" sz="3200" u="none">
          <a:solidFill>
            <a:srgbClr val="FFFFFF"/>
          </a:solidFill>
          <a:uFillTx/>
          <a:latin typeface="+mn-lt"/>
          <a:ea typeface="+mn-ea"/>
          <a:cs typeface="+mn-cs"/>
          <a:sym typeface="Gill Sans"/>
        </a:defRPr>
      </a:lvl5pPr>
      <a:lvl6pPr marL="2771422" marR="0" indent="-790222" algn="l" defTabSz="457200" rtl="0" latinLnBrk="0">
        <a:lnSpc>
          <a:spcPct val="100000"/>
        </a:lnSpc>
        <a:spcBef>
          <a:spcPts val="3700"/>
        </a:spcBef>
        <a:spcAft>
          <a:spcPts val="0"/>
        </a:spcAft>
        <a:buClrTx/>
        <a:buSzPct val="171000"/>
        <a:buFontTx/>
        <a:buChar char="•"/>
        <a:tabLst/>
        <a:defRPr b="0" baseline="0" cap="none" i="0" spc="0" strike="noStrike" sz="3200" u="none">
          <a:solidFill>
            <a:srgbClr val="FFFFFF"/>
          </a:solidFill>
          <a:uFillTx/>
          <a:latin typeface="+mn-lt"/>
          <a:ea typeface="+mn-ea"/>
          <a:cs typeface="+mn-cs"/>
          <a:sym typeface="Gill Sans"/>
        </a:defRPr>
      </a:lvl6pPr>
      <a:lvl7pPr marL="3114322" marR="0" indent="-790222" algn="l" defTabSz="457200" rtl="0" latinLnBrk="0">
        <a:lnSpc>
          <a:spcPct val="100000"/>
        </a:lnSpc>
        <a:spcBef>
          <a:spcPts val="3700"/>
        </a:spcBef>
        <a:spcAft>
          <a:spcPts val="0"/>
        </a:spcAft>
        <a:buClrTx/>
        <a:buSzPct val="171000"/>
        <a:buFontTx/>
        <a:buChar char="•"/>
        <a:tabLst/>
        <a:defRPr b="0" baseline="0" cap="none" i="0" spc="0" strike="noStrike" sz="3200" u="none">
          <a:solidFill>
            <a:srgbClr val="FFFFFF"/>
          </a:solidFill>
          <a:uFillTx/>
          <a:latin typeface="+mn-lt"/>
          <a:ea typeface="+mn-ea"/>
          <a:cs typeface="+mn-cs"/>
          <a:sym typeface="Gill Sans"/>
        </a:defRPr>
      </a:lvl7pPr>
      <a:lvl8pPr marL="3457222" marR="0" indent="-790222" algn="l" defTabSz="457200" rtl="0" latinLnBrk="0">
        <a:lnSpc>
          <a:spcPct val="100000"/>
        </a:lnSpc>
        <a:spcBef>
          <a:spcPts val="3700"/>
        </a:spcBef>
        <a:spcAft>
          <a:spcPts val="0"/>
        </a:spcAft>
        <a:buClrTx/>
        <a:buSzPct val="171000"/>
        <a:buFontTx/>
        <a:buChar char="•"/>
        <a:tabLst/>
        <a:defRPr b="0" baseline="0" cap="none" i="0" spc="0" strike="noStrike" sz="3200" u="none">
          <a:solidFill>
            <a:srgbClr val="FFFFFF"/>
          </a:solidFill>
          <a:uFillTx/>
          <a:latin typeface="+mn-lt"/>
          <a:ea typeface="+mn-ea"/>
          <a:cs typeface="+mn-cs"/>
          <a:sym typeface="Gill Sans"/>
        </a:defRPr>
      </a:lvl8pPr>
      <a:lvl9pPr marL="3800122" marR="0" indent="-790222" algn="l" defTabSz="457200" rtl="0" latinLnBrk="0">
        <a:lnSpc>
          <a:spcPct val="100000"/>
        </a:lnSpc>
        <a:spcBef>
          <a:spcPts val="3700"/>
        </a:spcBef>
        <a:spcAft>
          <a:spcPts val="0"/>
        </a:spcAft>
        <a:buClrTx/>
        <a:buSzPct val="171000"/>
        <a:buFontTx/>
        <a:buChar char="•"/>
        <a:tabLst/>
        <a:defRPr b="0" baseline="0" cap="none" i="0" spc="0" strike="noStrike" sz="3200" u="none">
          <a:solidFill>
            <a:srgbClr val="FFFFFF"/>
          </a:solidFill>
          <a:uFillTx/>
          <a:latin typeface="+mn-lt"/>
          <a:ea typeface="+mn-ea"/>
          <a:cs typeface="+mn-cs"/>
          <a:sym typeface="Gill Sans"/>
        </a:defRPr>
      </a:lvl9pPr>
    </p:bodyStyle>
    <p:otherStyle>
      <a:lvl1pPr marL="0" marR="0" indent="0" algn="ctr" defTabSz="45720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Gill Sans"/>
        </a:defRPr>
      </a:lvl1pPr>
      <a:lvl2pPr marL="0" marR="0" indent="228600" algn="ctr" defTabSz="45720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Gill Sans"/>
        </a:defRPr>
      </a:lvl2pPr>
      <a:lvl3pPr marL="0" marR="0" indent="457200" algn="ctr" defTabSz="45720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Gill Sans"/>
        </a:defRPr>
      </a:lvl3pPr>
      <a:lvl4pPr marL="0" marR="0" indent="685800" algn="ctr" defTabSz="45720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Gill Sans"/>
        </a:defRPr>
      </a:lvl4pPr>
      <a:lvl5pPr marL="0" marR="0" indent="914400" algn="ctr" defTabSz="45720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Gill Sans"/>
        </a:defRPr>
      </a:lvl5pPr>
      <a:lvl6pPr marL="0" marR="0" indent="1143000" algn="ctr" defTabSz="45720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Gill Sans"/>
        </a:defRPr>
      </a:lvl6pPr>
      <a:lvl7pPr marL="0" marR="0" indent="1371600" algn="ctr" defTabSz="45720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Gill Sans"/>
        </a:defRPr>
      </a:lvl7pPr>
      <a:lvl8pPr marL="0" marR="0" indent="1600200" algn="ctr" defTabSz="45720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Gill Sans"/>
        </a:defRPr>
      </a:lvl8pPr>
      <a:lvl9pPr marL="0" marR="0" indent="1828800" algn="ctr" defTabSz="45720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Discerner…"/>
          <p:cNvSpPr txBox="1"/>
          <p:nvPr>
            <p:ph type="ctrTitle"/>
          </p:nvPr>
        </p:nvSpPr>
        <p:spPr>
          <a:xfrm>
            <a:off x="2316117" y="2520949"/>
            <a:ext cx="8178801" cy="2578101"/>
          </a:xfrm>
          <a:prstGeom prst="rect">
            <a:avLst/>
          </a:prstGeom>
        </p:spPr>
        <p:txBody>
          <a:bodyPr/>
          <a:lstStyle/>
          <a:p>
            <a:pPr/>
            <a:r>
              <a:t>Discerner</a:t>
            </a:r>
          </a:p>
          <a:p>
            <a:pPr/>
            <a:r>
              <a:t> la volonté de Dieu</a:t>
            </a:r>
          </a:p>
        </p:txBody>
      </p:sp>
      <p:pic>
        <p:nvPicPr>
          <p:cNvPr id="136" name="droppedImage.png" descr="droppedImage.png"/>
          <p:cNvPicPr>
            <a:picLocks noChangeAspect="1"/>
          </p:cNvPicPr>
          <p:nvPr/>
        </p:nvPicPr>
        <p:blipFill>
          <a:blip r:embed="rId2">
            <a:extLst/>
          </a:blip>
          <a:stretch>
            <a:fillRect/>
          </a:stretch>
        </p:blipFill>
        <p:spPr>
          <a:xfrm>
            <a:off x="139700" y="177800"/>
            <a:ext cx="4064000" cy="3035300"/>
          </a:xfrm>
          <a:prstGeom prst="rect">
            <a:avLst/>
          </a:prstGeom>
          <a:ln w="12700">
            <a:miter lim="400000"/>
          </a:ln>
        </p:spPr>
      </p:pic>
      <p:sp>
        <p:nvSpPr>
          <p:cNvPr id="137" name="Chercher n'est pas une chose et trouver une autre, mais le gain de la recherche, c'est la recherche même.…"/>
          <p:cNvSpPr txBox="1"/>
          <p:nvPr/>
        </p:nvSpPr>
        <p:spPr>
          <a:xfrm>
            <a:off x="202554" y="6200364"/>
            <a:ext cx="3938292" cy="12701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900"/>
            </a:pPr>
            <a:r>
              <a:rPr sz="2000"/>
              <a:t> </a:t>
            </a:r>
            <a:r>
              <a:rPr i="1" sz="2000"/>
              <a:t>Chercher n'est pas une chose et trouver une autre, mais le gain de la recherche, c'est la recherche même. </a:t>
            </a:r>
            <a:endParaRPr i="1" sz="2000"/>
          </a:p>
          <a:p>
            <a:pPr algn="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900"/>
            </a:pPr>
            <a:r>
              <a:rPr sz="2000"/>
              <a:t>Grégoire de Nysse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Responsabilité personnelle"/>
          <p:cNvSpPr txBox="1"/>
          <p:nvPr>
            <p:ph type="title"/>
          </p:nvPr>
        </p:nvSpPr>
        <p:spPr>
          <a:xfrm>
            <a:off x="72292" y="379046"/>
            <a:ext cx="8178801" cy="1905001"/>
          </a:xfrm>
          <a:prstGeom prst="rect">
            <a:avLst/>
          </a:prstGeom>
        </p:spPr>
        <p:txBody>
          <a:bodyPr/>
          <a:lstStyle>
            <a:lvl1pPr>
              <a:lnSpc>
                <a:spcPts val="5500"/>
              </a:lnSpc>
            </a:lvl1pPr>
          </a:lstStyle>
          <a:p>
            <a:pPr/>
            <a:r>
              <a:t>Responsabilité personnelle</a:t>
            </a:r>
          </a:p>
        </p:txBody>
      </p:sp>
      <p:sp>
        <p:nvSpPr>
          <p:cNvPr id="180" name="Un projet : Que veux-tu que je te fasse ? (L'aveugle, Luc 18. 41)…"/>
          <p:cNvSpPr txBox="1"/>
          <p:nvPr>
            <p:ph type="body" idx="1"/>
          </p:nvPr>
        </p:nvSpPr>
        <p:spPr>
          <a:xfrm>
            <a:off x="930944" y="2159000"/>
            <a:ext cx="8298112" cy="4470400"/>
          </a:xfrm>
          <a:prstGeom prst="rect">
            <a:avLst/>
          </a:prstGeom>
        </p:spPr>
        <p:txBody>
          <a:bodyPr/>
          <a:lstStyle/>
          <a:p>
            <a:pPr indent="0">
              <a:spcBef>
                <a:spcPts val="0"/>
              </a:spcBef>
              <a:defRPr sz="2900"/>
            </a:pPr>
            <a:r>
              <a:rPr u="sng"/>
              <a:t>Un projet</a:t>
            </a:r>
            <a:r>
              <a:t> : </a:t>
            </a:r>
            <a:r>
              <a:rPr i="1"/>
              <a:t>Que veux-tu que je te fasse ?</a:t>
            </a:r>
            <a:r>
              <a:t> (L'aveugle, Luc 18. 41)</a:t>
            </a:r>
          </a:p>
          <a:p>
            <a:pPr indent="0">
              <a:spcBef>
                <a:spcPts val="0"/>
              </a:spcBef>
              <a:defRPr sz="2900"/>
            </a:pPr>
            <a:r>
              <a:rPr u="sng"/>
              <a:t>Des capacités</a:t>
            </a:r>
            <a:r>
              <a:t> : </a:t>
            </a:r>
            <a:r>
              <a:rPr i="1"/>
              <a:t>Augmente en nous la foi !</a:t>
            </a:r>
            <a:r>
              <a:t> (Les apôtres, Luc 17. 6)</a:t>
            </a:r>
          </a:p>
          <a:p>
            <a:pPr indent="0">
              <a:spcBef>
                <a:spcPts val="0"/>
              </a:spcBef>
              <a:defRPr sz="2900"/>
            </a:pPr>
            <a:r>
              <a:rPr u="sng"/>
              <a:t>Des perspectives</a:t>
            </a:r>
            <a:r>
              <a:t> : </a:t>
            </a:r>
            <a:r>
              <a:rPr i="1"/>
              <a:t>Que voulez-vous ? Que j'aille vers vous avec le bâton... ?</a:t>
            </a:r>
            <a:r>
              <a:t> (1Co 4. 21)</a:t>
            </a:r>
          </a:p>
        </p:txBody>
      </p:sp>
      <p:sp>
        <p:nvSpPr>
          <p:cNvPr id="181" name="Dieu produit en nous le vouloir et le faire, selon son bon dessein  (Phil 2. 13)"/>
          <p:cNvSpPr txBox="1"/>
          <p:nvPr/>
        </p:nvSpPr>
        <p:spPr>
          <a:xfrm>
            <a:off x="1962385" y="6823745"/>
            <a:ext cx="6235230" cy="68592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sz="2000"/>
            </a:pPr>
            <a:r>
              <a:rPr i="1"/>
              <a:t>Dieu produit en nous le vouloir et le faire, selon son bon dessein</a:t>
            </a:r>
            <a:r>
              <a:t> </a:t>
            </a:r>
            <a:br/>
            <a:r>
              <a:t>(Phil 2. 13)</a:t>
            </a:r>
          </a:p>
        </p:txBody>
      </p:sp>
      <p:sp>
        <p:nvSpPr>
          <p:cNvPr id="182" name="Introduction…"/>
          <p:cNvSpPr txBox="1"/>
          <p:nvPr/>
        </p:nvSpPr>
        <p:spPr>
          <a:xfrm>
            <a:off x="7541938" y="68384"/>
            <a:ext cx="2471395" cy="168617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algn="r">
              <a:defRPr sz="1600"/>
            </a:pPr>
            <a:r>
              <a:t>Introduction</a:t>
            </a:r>
          </a:p>
          <a:p>
            <a:pPr algn="r">
              <a:defRPr sz="1600"/>
            </a:pPr>
            <a:r>
              <a:t>Définitions</a:t>
            </a:r>
          </a:p>
          <a:p>
            <a:pPr algn="r">
              <a:defRPr sz="1600"/>
            </a:pPr>
            <a:r>
              <a:t>La volonté de Dieu</a:t>
            </a:r>
          </a:p>
          <a:p>
            <a:pPr algn="r">
              <a:defRPr b="1" sz="1600"/>
            </a:pPr>
            <a:r>
              <a:t>Le volonté de l’humain</a:t>
            </a:r>
          </a:p>
          <a:p>
            <a:pPr algn="r">
              <a:defRPr sz="1600"/>
            </a:pPr>
            <a:r>
              <a:t>Le discernement</a:t>
            </a:r>
          </a:p>
          <a:p>
            <a:pPr algn="r">
              <a:defRPr sz="1600"/>
            </a:pPr>
            <a:r>
              <a:t>A retenir</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Blocages"/>
          <p:cNvSpPr txBox="1"/>
          <p:nvPr>
            <p:ph type="title"/>
          </p:nvPr>
        </p:nvSpPr>
        <p:spPr>
          <a:xfrm>
            <a:off x="502138" y="571500"/>
            <a:ext cx="8178801" cy="1905000"/>
          </a:xfrm>
          <a:prstGeom prst="rect">
            <a:avLst/>
          </a:prstGeom>
        </p:spPr>
        <p:txBody>
          <a:bodyPr/>
          <a:lstStyle/>
          <a:p>
            <a:pPr/>
            <a:r>
              <a:t>Blocages</a:t>
            </a:r>
          </a:p>
        </p:txBody>
      </p:sp>
      <p:sp>
        <p:nvSpPr>
          <p:cNvPr id="185" name="Je n'ai pas l'habitude…"/>
          <p:cNvSpPr txBox="1"/>
          <p:nvPr>
            <p:ph type="body" idx="1"/>
          </p:nvPr>
        </p:nvSpPr>
        <p:spPr>
          <a:xfrm>
            <a:off x="3149600" y="2022230"/>
            <a:ext cx="8178800" cy="4470401"/>
          </a:xfrm>
          <a:prstGeom prst="rect">
            <a:avLst/>
          </a:prstGeom>
        </p:spPr>
        <p:txBody>
          <a:bodyPr/>
          <a:lstStyle/>
          <a:p>
            <a:pPr>
              <a:spcBef>
                <a:spcPts val="0"/>
              </a:spcBef>
            </a:pPr>
            <a:r>
              <a:t>Je n'ai pas l'habitude</a:t>
            </a:r>
          </a:p>
          <a:p>
            <a:pPr>
              <a:spcBef>
                <a:spcPts val="0"/>
              </a:spcBef>
            </a:pPr>
            <a:r>
              <a:t>Je n’ai pas envie</a:t>
            </a:r>
          </a:p>
          <a:p>
            <a:pPr>
              <a:spcBef>
                <a:spcPts val="0"/>
              </a:spcBef>
            </a:pPr>
            <a:r>
              <a:t>Je ne me vois pas capable de </a:t>
            </a:r>
          </a:p>
          <a:p>
            <a:pPr>
              <a:spcBef>
                <a:spcPts val="0"/>
              </a:spcBef>
            </a:pPr>
            <a:r>
              <a:t>J'ai horreur de </a:t>
            </a:r>
          </a:p>
          <a:p>
            <a:pPr>
              <a:spcBef>
                <a:spcPts val="0"/>
              </a:spcBef>
            </a:pPr>
            <a:r>
              <a:t>C'est trop difficile</a:t>
            </a:r>
          </a:p>
          <a:p>
            <a:pPr>
              <a:spcBef>
                <a:spcPts val="0"/>
              </a:spcBef>
            </a:pPr>
            <a:r>
              <a:t>C’est au-dessus de mes forces</a:t>
            </a:r>
          </a:p>
          <a:p>
            <a:pPr>
              <a:spcBef>
                <a:spcPts val="0"/>
              </a:spcBef>
            </a:pPr>
            <a:r>
              <a:t>Je ne peux pas m’empêcher de</a:t>
            </a:r>
          </a:p>
          <a:p>
            <a:pPr>
              <a:spcBef>
                <a:spcPts val="0"/>
              </a:spcBef>
            </a:pPr>
            <a:r>
              <a:t>C’est pas à moi de le faire</a:t>
            </a:r>
          </a:p>
        </p:txBody>
      </p:sp>
      <p:sp>
        <p:nvSpPr>
          <p:cNvPr id="186" name="Ce qui m'intéresse chez un homme, c'est sa volonté…"/>
          <p:cNvSpPr txBox="1"/>
          <p:nvPr/>
        </p:nvSpPr>
        <p:spPr>
          <a:xfrm>
            <a:off x="6416430" y="6392495"/>
            <a:ext cx="3543301" cy="10160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l">
              <a:defRPr i="1" sz="3800"/>
            </a:pPr>
            <a:r>
              <a:rPr sz="2200"/>
              <a:t>Ce qui m'intéresse </a:t>
            </a:r>
            <a:r>
              <a:rPr sz="2000"/>
              <a:t>chez un homme,</a:t>
            </a:r>
            <a:r>
              <a:rPr sz="2200"/>
              <a:t> c'est sa v</a:t>
            </a:r>
            <a:r>
              <a:rPr sz="2000"/>
              <a:t>olonté</a:t>
            </a:r>
            <a:endParaRPr sz="2200"/>
          </a:p>
          <a:p>
            <a:pPr algn="r">
              <a:defRPr sz="3800"/>
            </a:pPr>
            <a:r>
              <a:rPr sz="2000"/>
              <a:t>G</a:t>
            </a:r>
            <a:r>
              <a:rPr sz="1300"/>
              <a:t>al</a:t>
            </a:r>
            <a:r>
              <a:rPr sz="2000"/>
              <a:t> McArthur</a:t>
            </a:r>
          </a:p>
        </p:txBody>
      </p:sp>
      <p:pic>
        <p:nvPicPr>
          <p:cNvPr id="187" name="pasted-image.tiff" descr="pasted-image.tiff"/>
          <p:cNvPicPr>
            <a:picLocks noChangeAspect="1"/>
          </p:cNvPicPr>
          <p:nvPr/>
        </p:nvPicPr>
        <p:blipFill>
          <a:blip r:embed="rId2">
            <a:extLst/>
          </a:blip>
          <a:stretch>
            <a:fillRect/>
          </a:stretch>
        </p:blipFill>
        <p:spPr>
          <a:xfrm>
            <a:off x="105019" y="95250"/>
            <a:ext cx="2857501" cy="2857500"/>
          </a:xfrm>
          <a:prstGeom prst="rect">
            <a:avLst/>
          </a:prstGeom>
          <a:ln w="12700">
            <a:miter lim="400000"/>
          </a:ln>
        </p:spPr>
      </p:pic>
      <p:sp>
        <p:nvSpPr>
          <p:cNvPr id="188" name="Introduction…"/>
          <p:cNvSpPr txBox="1"/>
          <p:nvPr/>
        </p:nvSpPr>
        <p:spPr>
          <a:xfrm>
            <a:off x="7530947" y="68384"/>
            <a:ext cx="2482386" cy="19050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algn="r">
              <a:defRPr sz="1600"/>
            </a:pPr>
            <a:r>
              <a:t>Introduction</a:t>
            </a:r>
          </a:p>
          <a:p>
            <a:pPr algn="r">
              <a:defRPr sz="1600"/>
            </a:pPr>
            <a:r>
              <a:t>Définitions</a:t>
            </a:r>
          </a:p>
          <a:p>
            <a:pPr algn="r">
              <a:defRPr sz="1600"/>
            </a:pPr>
            <a:r>
              <a:t>La volonté de Dieu</a:t>
            </a:r>
          </a:p>
          <a:p>
            <a:pPr algn="r">
              <a:defRPr b="1" sz="1600"/>
            </a:pPr>
            <a:r>
              <a:t>Le volonté de l’humain</a:t>
            </a:r>
          </a:p>
          <a:p>
            <a:pPr algn="r">
              <a:defRPr sz="1600"/>
            </a:pPr>
            <a:r>
              <a:t>Le discernement</a:t>
            </a:r>
          </a:p>
          <a:p>
            <a:pPr algn="r">
              <a:defRPr sz="1600"/>
            </a:pPr>
            <a:r>
              <a:t>A retenir</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Bonnes dispositions"/>
          <p:cNvSpPr txBox="1"/>
          <p:nvPr>
            <p:ph type="title"/>
          </p:nvPr>
        </p:nvSpPr>
        <p:spPr>
          <a:xfrm>
            <a:off x="-484554" y="-60570"/>
            <a:ext cx="8178801" cy="1905001"/>
          </a:xfrm>
          <a:prstGeom prst="rect">
            <a:avLst/>
          </a:prstGeom>
        </p:spPr>
        <p:txBody>
          <a:bodyPr/>
          <a:lstStyle/>
          <a:p>
            <a:pPr/>
            <a:r>
              <a:t>Bonnes dispositions</a:t>
            </a:r>
          </a:p>
        </p:txBody>
      </p:sp>
      <p:sp>
        <p:nvSpPr>
          <p:cNvPr id="191" name="Être convaincu qu’on peut la connaître : Ne soyez pas stupide mais comprenez quelle est la volonté du Seigneur (Eph 5.17)…"/>
          <p:cNvSpPr txBox="1"/>
          <p:nvPr>
            <p:ph type="body" idx="1"/>
          </p:nvPr>
        </p:nvSpPr>
        <p:spPr>
          <a:xfrm>
            <a:off x="900797" y="2319103"/>
            <a:ext cx="8857736" cy="4873845"/>
          </a:xfrm>
          <a:prstGeom prst="rect">
            <a:avLst/>
          </a:prstGeom>
        </p:spPr>
        <p:txBody>
          <a:bodyPr>
            <a:normAutofit fontScale="100000" lnSpcReduction="0"/>
          </a:bodyPr>
          <a:lstStyle/>
          <a:p>
            <a:pPr indent="0" defTabSz="452627">
              <a:spcBef>
                <a:spcPts val="0"/>
              </a:spcBef>
              <a:defRPr sz="2376"/>
            </a:pPr>
            <a:r>
              <a:rPr u="sng"/>
              <a:t>Être convaincu qu’on peut la connaître</a:t>
            </a:r>
            <a:r>
              <a:t> : </a:t>
            </a:r>
            <a:r>
              <a:rPr i="1"/>
              <a:t>Ne soyez pas stupide mais comprenez quelle est la volonté du Seigneur</a:t>
            </a:r>
            <a:r>
              <a:t> (Eph 5.17)</a:t>
            </a:r>
          </a:p>
          <a:p>
            <a:pPr indent="0" defTabSz="452627">
              <a:spcBef>
                <a:spcPts val="0"/>
              </a:spcBef>
              <a:defRPr sz="2376"/>
            </a:pPr>
            <a:r>
              <a:rPr u="sng"/>
              <a:t>Connaître la Bible</a:t>
            </a:r>
            <a:r>
              <a:t> : S</a:t>
            </a:r>
            <a:r>
              <a:rPr i="1"/>
              <a:t>oyez transformés par le renouvellement de votre compréhension, pour que vous discerniez quelle est la volonté de Dieu, ce qui est bon, agréable et parfait</a:t>
            </a:r>
            <a:r>
              <a:t> (Ro 12.2)</a:t>
            </a:r>
          </a:p>
          <a:p>
            <a:pPr indent="0" defTabSz="452627">
              <a:spcBef>
                <a:spcPts val="0"/>
              </a:spcBef>
              <a:defRPr sz="2376"/>
            </a:pPr>
            <a:r>
              <a:rPr u="sng"/>
              <a:t>Retenir l'explicite</a:t>
            </a:r>
            <a:r>
              <a:t> :  </a:t>
            </a:r>
            <a:r>
              <a:rPr i="1"/>
              <a:t>A tout sujet, rendez grâces, car telle est la volonté de Dieu par le Christ Jésus à votre égard</a:t>
            </a:r>
            <a:r>
              <a:t> (Eph 5.20)</a:t>
            </a:r>
          </a:p>
          <a:p>
            <a:pPr indent="0" defTabSz="452627">
              <a:spcBef>
                <a:spcPts val="0"/>
              </a:spcBef>
              <a:defRPr sz="2376"/>
            </a:pPr>
            <a:r>
              <a:rPr u="sng"/>
              <a:t>Le prier</a:t>
            </a:r>
            <a:r>
              <a:t> : S</a:t>
            </a:r>
            <a:r>
              <a:rPr i="1"/>
              <a:t>i nous demandons quelque chose conformément à sa volonté, il nous écoute. Et si nous savons qu’il nous écoute, quelque soit notre demande, nous savons que nous avons ce que nous lui avons demandé</a:t>
            </a:r>
            <a:r>
              <a:t> (1Jn 5.14-15)</a:t>
            </a:r>
          </a:p>
          <a:p>
            <a:pPr indent="0" defTabSz="452627">
              <a:spcBef>
                <a:spcPts val="0"/>
              </a:spcBef>
              <a:defRPr sz="2376"/>
            </a:pPr>
            <a:r>
              <a:rPr u="sng"/>
              <a:t>Le vivre dans l’Esprit </a:t>
            </a:r>
            <a:r>
              <a:t>: </a:t>
            </a:r>
            <a:r>
              <a:rPr i="1"/>
              <a:t>Soyez remplis de la connaissance de sa volonté, en toutes sagesse et intelligence spirituelles (Col 1.9). Ne faisant pas votre volonté propre dans le culte des anges  (Col 2.18)</a:t>
            </a:r>
          </a:p>
        </p:txBody>
      </p:sp>
      <p:sp>
        <p:nvSpPr>
          <p:cNvPr id="192" name="concernant la volonté de Dieu"/>
          <p:cNvSpPr txBox="1"/>
          <p:nvPr/>
        </p:nvSpPr>
        <p:spPr>
          <a:xfrm>
            <a:off x="3301053" y="1199346"/>
            <a:ext cx="4239513"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900"/>
            </a:lvl1pPr>
          </a:lstStyle>
          <a:p>
            <a:pPr/>
            <a:r>
              <a:t>concernant la volonté de Dieu</a:t>
            </a:r>
          </a:p>
        </p:txBody>
      </p:sp>
      <p:sp>
        <p:nvSpPr>
          <p:cNvPr id="193" name="Introduction…"/>
          <p:cNvSpPr txBox="1"/>
          <p:nvPr/>
        </p:nvSpPr>
        <p:spPr>
          <a:xfrm>
            <a:off x="8013455" y="68384"/>
            <a:ext cx="1999878" cy="168617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algn="r">
              <a:defRPr sz="1600"/>
            </a:pPr>
            <a:r>
              <a:t>Introduction</a:t>
            </a:r>
          </a:p>
          <a:p>
            <a:pPr algn="r">
              <a:defRPr sz="1600"/>
            </a:pPr>
            <a:r>
              <a:t>Définitions</a:t>
            </a:r>
          </a:p>
          <a:p>
            <a:pPr algn="r">
              <a:defRPr sz="1600"/>
            </a:pPr>
            <a:r>
              <a:t>La volonté de Dieu</a:t>
            </a:r>
          </a:p>
          <a:p>
            <a:pPr algn="r">
              <a:defRPr sz="1600"/>
            </a:pPr>
            <a:r>
              <a:t>Le volonté de l’humain</a:t>
            </a:r>
          </a:p>
          <a:p>
            <a:pPr algn="r">
              <a:defRPr b="1" sz="1600"/>
            </a:pPr>
            <a:r>
              <a:t>Le discernement</a:t>
            </a:r>
          </a:p>
          <a:p>
            <a:pPr algn="r">
              <a:defRPr sz="1600"/>
            </a:pPr>
            <a:r>
              <a:t>A retenir</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1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1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191">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1"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Je vous exhorte donc, frères, par les compassions de Dieu, à vous offrir vous-mêmes en sacrifice vivant, saint, agréable à Dieu, ce qui est votre culte raisonnable. Et ne vous conformez pas à ce siècle, mais soyez transformés par le renouvellement de vot"/>
          <p:cNvSpPr txBox="1"/>
          <p:nvPr>
            <p:ph type="body" idx="1"/>
          </p:nvPr>
        </p:nvSpPr>
        <p:spPr>
          <a:xfrm>
            <a:off x="532136" y="1415057"/>
            <a:ext cx="8670480" cy="4789886"/>
          </a:xfrm>
          <a:prstGeom prst="rect">
            <a:avLst/>
          </a:prstGeom>
        </p:spPr>
        <p:txBody>
          <a:bodyPr/>
          <a:lstStyle/>
          <a:p>
            <a:pPr>
              <a:spcBef>
                <a:spcPts val="0"/>
              </a:spcBef>
            </a:pPr>
            <a:r>
              <a:rPr i="1"/>
              <a:t>Je vous exhorte donc, frères, par les compassions de Dieu, à vous offrir vous-mêmes en sacrifice vivant, saint, agréable à Dieu, ce qui est votre culte raisonnable. Et ne vous conformez pas à ce siècle, mais soyez transformés par le renouvellement de votre compréhension </a:t>
            </a:r>
            <a:r>
              <a:rPr b="1" i="1"/>
              <a:t>afin que vous discerniez la volonté de Dieu</a:t>
            </a:r>
            <a:r>
              <a:rPr i="1"/>
              <a:t>, ce qui est bon, agréable et parfait (Ro 12. 1-2)</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1ère condition…"/>
          <p:cNvSpPr txBox="1"/>
          <p:nvPr>
            <p:ph type="body" idx="1"/>
          </p:nvPr>
        </p:nvSpPr>
        <p:spPr>
          <a:xfrm>
            <a:off x="742950" y="2080846"/>
            <a:ext cx="8674100" cy="5232401"/>
          </a:xfrm>
          <a:prstGeom prst="rect">
            <a:avLst/>
          </a:prstGeom>
        </p:spPr>
        <p:txBody>
          <a:bodyPr>
            <a:normAutofit fontScale="100000" lnSpcReduction="0"/>
          </a:bodyPr>
          <a:lstStyle/>
          <a:p>
            <a:pPr marL="228600" indent="-228600" algn="just">
              <a:spcBef>
                <a:spcPts val="2900"/>
              </a:spcBef>
              <a:tabLst>
                <a:tab pos="228600" algn="l"/>
              </a:tabLst>
              <a:defRPr sz="3000"/>
            </a:pPr>
            <a:r>
              <a:t>1ère condition</a:t>
            </a:r>
          </a:p>
          <a:p>
            <a:pPr lvl="2" marL="1333500" indent="-393700" algn="just">
              <a:spcBef>
                <a:spcPts val="0"/>
              </a:spcBef>
              <a:tabLst>
                <a:tab pos="228600" algn="l"/>
              </a:tabLst>
              <a:defRPr sz="2500"/>
            </a:pPr>
            <a:r>
              <a:t>Pas se donner la mort, puisque le sacrifice est vivant. </a:t>
            </a:r>
          </a:p>
          <a:p>
            <a:pPr lvl="2" marL="1333500" indent="-393700" algn="just">
              <a:spcBef>
                <a:spcPts val="0"/>
              </a:spcBef>
              <a:tabLst>
                <a:tab pos="228600" algn="l"/>
              </a:tabLst>
              <a:defRPr sz="2500"/>
            </a:pPr>
            <a:r>
              <a:t>Une chose difficile, qui fait que Dieu compatit avec nous.</a:t>
            </a:r>
          </a:p>
          <a:p>
            <a:pPr lvl="2" marL="1333500" indent="-393700" algn="just">
              <a:spcBef>
                <a:spcPts val="0"/>
              </a:spcBef>
              <a:tabLst>
                <a:tab pos="228600" algn="l"/>
              </a:tabLst>
              <a:defRPr sz="2500"/>
            </a:pPr>
            <a:r>
              <a:t>S’abandonner entre les mains de Dieu</a:t>
            </a:r>
          </a:p>
          <a:p>
            <a:pPr lvl="2" marL="1333500" indent="-393700" algn="just">
              <a:spcBef>
                <a:spcPts val="0"/>
              </a:spcBef>
              <a:tabLst>
                <a:tab pos="228600" algn="l"/>
              </a:tabLst>
              <a:defRPr sz="2500"/>
            </a:pPr>
            <a:r>
              <a:t>Un sacrifice saint</a:t>
            </a:r>
          </a:p>
          <a:p>
            <a:pPr lvl="2" marL="1333500" indent="-393700" algn="just">
              <a:spcBef>
                <a:spcPts val="0"/>
              </a:spcBef>
              <a:tabLst>
                <a:tab pos="228600" algn="l"/>
              </a:tabLst>
              <a:defRPr sz="2500"/>
            </a:pPr>
            <a:r>
              <a:t>Un sacrifice agréable à Dieu, parce qu’un acte d’amour envers lui </a:t>
            </a:r>
          </a:p>
          <a:p>
            <a:pPr lvl="2" marL="1333500" indent="-393700" algn="just">
              <a:spcBef>
                <a:spcPts val="0"/>
              </a:spcBef>
              <a:tabLst>
                <a:tab pos="228600" algn="l"/>
              </a:tabLst>
              <a:defRPr sz="2500"/>
            </a:pPr>
            <a:r>
              <a:t>Un service (ou culte) intelligent. Il requiert de nous une réflexion, une participation active</a:t>
            </a:r>
          </a:p>
        </p:txBody>
      </p:sp>
      <p:sp>
        <p:nvSpPr>
          <p:cNvPr id="198" name="Me présenter en sacrifice vivant"/>
          <p:cNvSpPr txBox="1"/>
          <p:nvPr>
            <p:ph type="title"/>
          </p:nvPr>
        </p:nvSpPr>
        <p:spPr>
          <a:xfrm>
            <a:off x="990600" y="203200"/>
            <a:ext cx="6308909" cy="1905000"/>
          </a:xfrm>
          <a:prstGeom prst="rect">
            <a:avLst/>
          </a:prstGeom>
        </p:spPr>
        <p:txBody>
          <a:bodyPr/>
          <a:lstStyle>
            <a:lvl1pPr>
              <a:lnSpc>
                <a:spcPts val="5900"/>
              </a:lnSpc>
            </a:lvl1pPr>
          </a:lstStyle>
          <a:p>
            <a:pPr/>
            <a:r>
              <a:t>Me présenter en sacrifice vivant</a:t>
            </a:r>
          </a:p>
        </p:txBody>
      </p:sp>
      <p:sp>
        <p:nvSpPr>
          <p:cNvPr id="199" name="Introduction…"/>
          <p:cNvSpPr txBox="1"/>
          <p:nvPr/>
        </p:nvSpPr>
        <p:spPr>
          <a:xfrm>
            <a:off x="8013455" y="68384"/>
            <a:ext cx="1999878" cy="168617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algn="r">
              <a:defRPr sz="1600"/>
            </a:pPr>
            <a:r>
              <a:t>Introduction</a:t>
            </a:r>
          </a:p>
          <a:p>
            <a:pPr algn="r">
              <a:defRPr sz="1600"/>
            </a:pPr>
            <a:r>
              <a:t>Définitions</a:t>
            </a:r>
          </a:p>
          <a:p>
            <a:pPr algn="r">
              <a:defRPr sz="1600"/>
            </a:pPr>
            <a:r>
              <a:t>La volonté de Dieu</a:t>
            </a:r>
          </a:p>
          <a:p>
            <a:pPr algn="r">
              <a:defRPr sz="1600"/>
            </a:pPr>
            <a:r>
              <a:t>Le volonté de l’humain</a:t>
            </a:r>
          </a:p>
          <a:p>
            <a:pPr algn="r">
              <a:defRPr b="1" sz="1600"/>
            </a:pPr>
            <a:r>
              <a:t>Le discernement</a:t>
            </a:r>
          </a:p>
          <a:p>
            <a:pPr algn="r">
              <a:defRPr sz="1600"/>
            </a:pPr>
            <a:r>
              <a:t>A retenir</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Ne pas se conformer à ce siècle"/>
          <p:cNvSpPr txBox="1"/>
          <p:nvPr>
            <p:ph type="title"/>
          </p:nvPr>
        </p:nvSpPr>
        <p:spPr>
          <a:xfrm>
            <a:off x="353691" y="515815"/>
            <a:ext cx="7153452" cy="1905001"/>
          </a:xfrm>
          <a:prstGeom prst="rect">
            <a:avLst/>
          </a:prstGeom>
        </p:spPr>
        <p:txBody>
          <a:bodyPr/>
          <a:lstStyle>
            <a:lvl1pPr>
              <a:lnSpc>
                <a:spcPts val="5800"/>
              </a:lnSpc>
            </a:lvl1pPr>
          </a:lstStyle>
          <a:p>
            <a:pPr/>
            <a:r>
              <a:t>Ne pas se conformer à ce siècle</a:t>
            </a:r>
          </a:p>
        </p:txBody>
      </p:sp>
      <p:sp>
        <p:nvSpPr>
          <p:cNvPr id="202" name="2ème condition…"/>
          <p:cNvSpPr txBox="1"/>
          <p:nvPr>
            <p:ph type="body" idx="1"/>
          </p:nvPr>
        </p:nvSpPr>
        <p:spPr>
          <a:xfrm>
            <a:off x="876300" y="2227384"/>
            <a:ext cx="7915649" cy="5232401"/>
          </a:xfrm>
          <a:prstGeom prst="rect">
            <a:avLst/>
          </a:prstGeom>
        </p:spPr>
        <p:txBody>
          <a:bodyPr>
            <a:normAutofit fontScale="100000" lnSpcReduction="0"/>
          </a:bodyPr>
          <a:lstStyle/>
          <a:p>
            <a:pPr marL="228600" indent="-228600" algn="just">
              <a:spcBef>
                <a:spcPts val="1900"/>
              </a:spcBef>
              <a:tabLst>
                <a:tab pos="228600" algn="l"/>
              </a:tabLst>
              <a:defRPr sz="3500"/>
            </a:pPr>
            <a:r>
              <a:rPr sz="3000"/>
              <a:t>2èm</a:t>
            </a:r>
            <a:r>
              <a:rPr sz="3000"/>
              <a:t>e condition</a:t>
            </a:r>
            <a:endParaRPr b="1"/>
          </a:p>
          <a:p>
            <a:pPr marL="609600" indent="-228600" algn="just">
              <a:spcBef>
                <a:spcPts val="0"/>
              </a:spcBef>
              <a:buSzPct val="100000"/>
              <a:buChar char="•"/>
              <a:tabLst>
                <a:tab pos="228600" algn="l"/>
              </a:tabLst>
              <a:defRPr sz="2500"/>
            </a:pPr>
            <a:r>
              <a:t>Le siècle, c’est la société dans laquelle nous vivons, quelle que soit l’époque</a:t>
            </a:r>
          </a:p>
          <a:p>
            <a:pPr marL="609600" indent="-228600" algn="just">
              <a:spcBef>
                <a:spcPts val="0"/>
              </a:spcBef>
              <a:buSzPct val="100000"/>
              <a:buChar char="•"/>
              <a:tabLst>
                <a:tab pos="228600" algn="l"/>
              </a:tabLst>
              <a:defRPr sz="2500"/>
            </a:pPr>
            <a:r>
              <a:t>Ne pas penser systématiquement comme le monde</a:t>
            </a:r>
          </a:p>
          <a:p>
            <a:pPr marL="609600" indent="-228600" algn="just">
              <a:spcBef>
                <a:spcPts val="0"/>
              </a:spcBef>
              <a:buSzPct val="100000"/>
              <a:buChar char="•"/>
              <a:tabLst>
                <a:tab pos="228600" algn="l"/>
              </a:tabLst>
              <a:defRPr sz="2500"/>
            </a:pPr>
            <a:r>
              <a:t>Ne pas le prendre comme référence</a:t>
            </a:r>
          </a:p>
          <a:p>
            <a:pPr marL="609600" indent="-228600" algn="just">
              <a:spcBef>
                <a:spcPts val="0"/>
              </a:spcBef>
              <a:buSzPct val="100000"/>
              <a:buChar char="•"/>
              <a:tabLst>
                <a:tab pos="228600" algn="l"/>
              </a:tabLst>
              <a:defRPr sz="2500"/>
            </a:pPr>
            <a:r>
              <a:t>Ne pas être sous son influence</a:t>
            </a:r>
          </a:p>
          <a:p>
            <a:pPr marL="609600" indent="-228600" algn="just">
              <a:spcBef>
                <a:spcPts val="0"/>
              </a:spcBef>
              <a:buSzPct val="100000"/>
              <a:buChar char="•"/>
              <a:tabLst>
                <a:tab pos="228600" algn="l"/>
              </a:tabLst>
              <a:defRPr sz="2500"/>
            </a:pPr>
            <a:r>
              <a:t>Rechercher à avoir une pensée qui émane de Dieu, une conviction personnelle de la pensée de Dieu, comme pouvait le dire l’apôtre Paul : </a:t>
            </a:r>
            <a:r>
              <a:rPr i="1"/>
              <a:t>Mais nous, nous avons la pensée du Christ</a:t>
            </a:r>
            <a:r>
              <a:t> (2Co 2. 16)</a:t>
            </a:r>
          </a:p>
        </p:txBody>
      </p:sp>
      <p:sp>
        <p:nvSpPr>
          <p:cNvPr id="203" name="Introduction…"/>
          <p:cNvSpPr txBox="1"/>
          <p:nvPr/>
        </p:nvSpPr>
        <p:spPr>
          <a:xfrm>
            <a:off x="8013455" y="68384"/>
            <a:ext cx="1999878" cy="168617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algn="r">
              <a:defRPr sz="1600"/>
            </a:pPr>
            <a:r>
              <a:t>Introduction</a:t>
            </a:r>
          </a:p>
          <a:p>
            <a:pPr algn="r">
              <a:defRPr sz="1600"/>
            </a:pPr>
            <a:r>
              <a:t>Définitions</a:t>
            </a:r>
          </a:p>
          <a:p>
            <a:pPr algn="r">
              <a:defRPr sz="1600"/>
            </a:pPr>
            <a:r>
              <a:t>La volonté de Dieu</a:t>
            </a:r>
          </a:p>
          <a:p>
            <a:pPr algn="r">
              <a:defRPr sz="1600"/>
            </a:pPr>
            <a:r>
              <a:t>Le volonté de l’humain</a:t>
            </a:r>
          </a:p>
          <a:p>
            <a:pPr algn="r">
              <a:defRPr b="1" sz="1600"/>
            </a:pPr>
            <a:r>
              <a:t>Le discernement</a:t>
            </a:r>
          </a:p>
          <a:p>
            <a:pPr algn="r">
              <a:defRPr sz="1600"/>
            </a:pPr>
            <a:r>
              <a:t>A retenir</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Se transformer"/>
          <p:cNvSpPr txBox="1"/>
          <p:nvPr>
            <p:ph type="title"/>
          </p:nvPr>
        </p:nvSpPr>
        <p:spPr>
          <a:xfrm>
            <a:off x="3443779" y="1785815"/>
            <a:ext cx="5727449" cy="1905001"/>
          </a:xfrm>
          <a:prstGeom prst="rect">
            <a:avLst/>
          </a:prstGeom>
        </p:spPr>
        <p:txBody>
          <a:bodyPr/>
          <a:lstStyle/>
          <a:p>
            <a:pPr/>
            <a:r>
              <a:t>Se transformer</a:t>
            </a:r>
          </a:p>
        </p:txBody>
      </p:sp>
      <p:sp>
        <p:nvSpPr>
          <p:cNvPr id="206" name="3ème condition…"/>
          <p:cNvSpPr txBox="1"/>
          <p:nvPr>
            <p:ph type="body" sz="half" idx="1"/>
          </p:nvPr>
        </p:nvSpPr>
        <p:spPr>
          <a:xfrm>
            <a:off x="710223" y="2696307"/>
            <a:ext cx="6204164" cy="4006851"/>
          </a:xfrm>
          <a:prstGeom prst="rect">
            <a:avLst/>
          </a:prstGeom>
        </p:spPr>
        <p:txBody>
          <a:bodyPr/>
          <a:lstStyle/>
          <a:p>
            <a:pPr marL="228600" indent="63500" algn="just">
              <a:spcBef>
                <a:spcPts val="1900"/>
              </a:spcBef>
              <a:tabLst>
                <a:tab pos="228600" algn="l"/>
              </a:tabLst>
              <a:defRPr sz="3300"/>
            </a:pPr>
            <a:r>
              <a:t>3ème condition</a:t>
            </a:r>
          </a:p>
          <a:p>
            <a:pPr marL="228600" indent="63500" algn="just">
              <a:spcBef>
                <a:spcPts val="0"/>
              </a:spcBef>
              <a:tabLst>
                <a:tab pos="228600" algn="l"/>
              </a:tabLst>
              <a:defRPr sz="2500"/>
            </a:pPr>
            <a:r>
              <a:t>De notre responsabilité d’être transformé</a:t>
            </a:r>
          </a:p>
          <a:p>
            <a:pPr marL="228600" indent="63500" algn="just">
              <a:spcBef>
                <a:spcPts val="0"/>
              </a:spcBef>
              <a:tabLst>
                <a:tab pos="228600" algn="l"/>
              </a:tabLst>
              <a:defRPr sz="2500"/>
            </a:pPr>
            <a:r>
              <a:t>Chercher à comprendre</a:t>
            </a:r>
          </a:p>
          <a:p>
            <a:pPr marL="228600" indent="63500" algn="just">
              <a:spcBef>
                <a:spcPts val="0"/>
              </a:spcBef>
              <a:tabLst>
                <a:tab pos="228600" algn="l"/>
              </a:tabLst>
              <a:defRPr sz="2500"/>
            </a:pPr>
            <a:r>
              <a:t>Attendre le renouvellement</a:t>
            </a:r>
          </a:p>
        </p:txBody>
      </p:sp>
      <p:sp>
        <p:nvSpPr>
          <p:cNvPr id="207" name="La bonne volonté est la volonté de Dieu…"/>
          <p:cNvSpPr txBox="1"/>
          <p:nvPr/>
        </p:nvSpPr>
        <p:spPr>
          <a:xfrm>
            <a:off x="6987691" y="6216650"/>
            <a:ext cx="2857501" cy="11430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l">
              <a:defRPr i="1" sz="4100"/>
            </a:pPr>
            <a:r>
              <a:rPr sz="2500"/>
              <a:t>La b</a:t>
            </a:r>
            <a:r>
              <a:rPr sz="2300"/>
              <a:t>onne</a:t>
            </a:r>
            <a:r>
              <a:rPr sz="2500"/>
              <a:t> v</a:t>
            </a:r>
            <a:r>
              <a:rPr sz="2300"/>
              <a:t>olonté</a:t>
            </a:r>
            <a:r>
              <a:rPr sz="2500"/>
              <a:t> est la v</a:t>
            </a:r>
            <a:r>
              <a:rPr sz="2300"/>
              <a:t>olonté</a:t>
            </a:r>
            <a:r>
              <a:rPr sz="2500"/>
              <a:t> de </a:t>
            </a:r>
            <a:r>
              <a:rPr sz="2300"/>
              <a:t>Dieu</a:t>
            </a:r>
            <a:endParaRPr sz="2500"/>
          </a:p>
          <a:p>
            <a:pPr algn="r">
              <a:defRPr sz="4100"/>
            </a:pPr>
            <a:r>
              <a:rPr sz="2300"/>
              <a:t>Baden-Powell</a:t>
            </a:r>
          </a:p>
        </p:txBody>
      </p:sp>
      <p:sp>
        <p:nvSpPr>
          <p:cNvPr id="208" name="Introduction…"/>
          <p:cNvSpPr txBox="1"/>
          <p:nvPr/>
        </p:nvSpPr>
        <p:spPr>
          <a:xfrm>
            <a:off x="8013455" y="68384"/>
            <a:ext cx="1999878" cy="168617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algn="r">
              <a:defRPr sz="1600"/>
            </a:pPr>
            <a:r>
              <a:t>Introduction</a:t>
            </a:r>
          </a:p>
          <a:p>
            <a:pPr algn="r">
              <a:defRPr sz="1600"/>
            </a:pPr>
            <a:r>
              <a:t>Définitions</a:t>
            </a:r>
          </a:p>
          <a:p>
            <a:pPr algn="r">
              <a:defRPr sz="1600"/>
            </a:pPr>
            <a:r>
              <a:t>La volonté de Dieu</a:t>
            </a:r>
          </a:p>
          <a:p>
            <a:pPr algn="r">
              <a:defRPr sz="1600"/>
            </a:pPr>
            <a:r>
              <a:t>Le volonté de l’humain</a:t>
            </a:r>
          </a:p>
          <a:p>
            <a:pPr algn="r">
              <a:defRPr b="1" sz="1600"/>
            </a:pPr>
            <a:r>
              <a:t>Le discernement</a:t>
            </a:r>
          </a:p>
          <a:p>
            <a:pPr algn="r">
              <a:defRPr sz="1600"/>
            </a:pPr>
            <a:r>
              <a:t>A retenir</a:t>
            </a:r>
          </a:p>
        </p:txBody>
      </p:sp>
      <p:pic>
        <p:nvPicPr>
          <p:cNvPr id="209" name="pasted-image.tiff" descr="pasted-image.tiff"/>
          <p:cNvPicPr>
            <a:picLocks noChangeAspect="1"/>
          </p:cNvPicPr>
          <p:nvPr/>
        </p:nvPicPr>
        <p:blipFill>
          <a:blip r:embed="rId2">
            <a:extLst/>
          </a:blip>
          <a:stretch>
            <a:fillRect/>
          </a:stretch>
        </p:blipFill>
        <p:spPr>
          <a:xfrm>
            <a:off x="128465" y="165100"/>
            <a:ext cx="3670301" cy="2209800"/>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Prendre Dieu au mot…"/>
          <p:cNvSpPr txBox="1"/>
          <p:nvPr>
            <p:ph type="title"/>
          </p:nvPr>
        </p:nvSpPr>
        <p:spPr>
          <a:xfrm>
            <a:off x="912446" y="830361"/>
            <a:ext cx="8178801" cy="1905001"/>
          </a:xfrm>
          <a:prstGeom prst="rect">
            <a:avLst/>
          </a:prstGeom>
        </p:spPr>
        <p:txBody>
          <a:bodyPr/>
          <a:lstStyle/>
          <a:p>
            <a:pPr/>
            <a:r>
              <a:t>Prendre Dieu au mot…</a:t>
            </a:r>
          </a:p>
        </p:txBody>
      </p:sp>
      <p:sp>
        <p:nvSpPr>
          <p:cNvPr id="212" name="Oui à Dieu"/>
          <p:cNvSpPr/>
          <p:nvPr/>
        </p:nvSpPr>
        <p:spPr>
          <a:xfrm>
            <a:off x="309264" y="2945010"/>
            <a:ext cx="1388072" cy="1353940"/>
          </a:xfrm>
          <a:prstGeom prst="ellipse">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38100" tIns="38100" rIns="38100" bIns="38100" anchor="ctr"/>
          <a:lstStyle>
            <a:lvl1pPr>
              <a:defRPr sz="2200">
                <a:effectLst>
                  <a:outerShdw sx="100000" sy="100000" kx="0" ky="0" algn="b" rotWithShape="0" blurRad="38100" dist="12700" dir="5400000">
                    <a:srgbClr val="000000">
                      <a:alpha val="50000"/>
                    </a:srgbClr>
                  </a:outerShdw>
                </a:effectLst>
              </a:defRPr>
            </a:lvl1pPr>
          </a:lstStyle>
          <a:p>
            <a:pPr/>
            <a:r>
              <a:t>Oui à Dieu</a:t>
            </a:r>
          </a:p>
        </p:txBody>
      </p:sp>
      <p:sp>
        <p:nvSpPr>
          <p:cNvPr id="213" name="« Oui mais » au siècle"/>
          <p:cNvSpPr/>
          <p:nvPr/>
        </p:nvSpPr>
        <p:spPr>
          <a:xfrm>
            <a:off x="309264" y="3941960"/>
            <a:ext cx="1956397" cy="1593554"/>
          </a:xfrm>
          <a:prstGeom prst="ellipse">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38100" tIns="38100" rIns="38100" bIns="38100" anchor="ctr"/>
          <a:lstStyle>
            <a:lvl1pPr>
              <a:defRPr sz="2200">
                <a:effectLst>
                  <a:outerShdw sx="100000" sy="100000" kx="0" ky="0" algn="b" rotWithShape="0" blurRad="38100" dist="12700" dir="5400000">
                    <a:srgbClr val="000000">
                      <a:alpha val="50000"/>
                    </a:srgbClr>
                  </a:outerShdw>
                </a:effectLst>
              </a:defRPr>
            </a:lvl1pPr>
          </a:lstStyle>
          <a:p>
            <a:pPr/>
            <a:r>
              <a:t>« Oui mais » au siècle</a:t>
            </a:r>
          </a:p>
        </p:txBody>
      </p:sp>
      <p:sp>
        <p:nvSpPr>
          <p:cNvPr id="214" name="Compréhension renouvelée"/>
          <p:cNvSpPr/>
          <p:nvPr/>
        </p:nvSpPr>
        <p:spPr>
          <a:xfrm>
            <a:off x="309264" y="5135760"/>
            <a:ext cx="2077096" cy="1905001"/>
          </a:xfrm>
          <a:prstGeom prst="ellipse">
            <a:avLst/>
          </a:prstGeom>
          <a:blipFill>
            <a:blip r:embed="rId4"/>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38100" tIns="38100" rIns="38100" bIns="38100" anchor="ctr"/>
          <a:lstStyle>
            <a:lvl1pPr>
              <a:defRPr sz="2200">
                <a:effectLst>
                  <a:outerShdw sx="100000" sy="100000" kx="0" ky="0" algn="b" rotWithShape="0" blurRad="38100" dist="12700" dir="5400000">
                    <a:srgbClr val="000000">
                      <a:alpha val="50000"/>
                    </a:srgbClr>
                  </a:outerShdw>
                </a:effectLst>
              </a:defRPr>
            </a:lvl1pPr>
          </a:lstStyle>
          <a:p>
            <a:pPr/>
            <a:r>
              <a:t>Compréhension renouvelée</a:t>
            </a:r>
          </a:p>
        </p:txBody>
      </p:sp>
      <p:sp>
        <p:nvSpPr>
          <p:cNvPr id="215" name="Et le monde s’en va et sa convoitise aussi, mais celui qui fait la volonté de Dieu demeure éternellement (1Jn 2.17)"/>
          <p:cNvSpPr txBox="1"/>
          <p:nvPr/>
        </p:nvSpPr>
        <p:spPr>
          <a:xfrm>
            <a:off x="2242820" y="6742112"/>
            <a:ext cx="7766685"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914400">
              <a:defRPr i="1" sz="2500">
                <a:latin typeface="Corbel"/>
                <a:ea typeface="Corbel"/>
                <a:cs typeface="Corbel"/>
                <a:sym typeface="Corbel"/>
              </a:defRPr>
            </a:lvl1pPr>
          </a:lstStyle>
          <a:p>
            <a:pPr/>
            <a:r>
              <a:t>Et le monde s’en va et sa convoitise aussi, mais celui qui fait la volonté de Dieu demeure éternellement (1Jn 2.17)</a:t>
            </a:r>
          </a:p>
        </p:txBody>
      </p:sp>
      <p:sp>
        <p:nvSpPr>
          <p:cNvPr id="216" name="Croire qu’on peut discerner la volonté de Dieu…"/>
          <p:cNvSpPr txBox="1"/>
          <p:nvPr>
            <p:ph type="body" idx="1"/>
          </p:nvPr>
        </p:nvSpPr>
        <p:spPr>
          <a:xfrm>
            <a:off x="1552851" y="1524488"/>
            <a:ext cx="8304759" cy="5016501"/>
          </a:xfrm>
          <a:prstGeom prst="rect">
            <a:avLst/>
          </a:prstGeom>
        </p:spPr>
        <p:txBody>
          <a:bodyPr/>
          <a:lstStyle/>
          <a:p>
            <a:pPr indent="0" algn="ctr">
              <a:lnSpc>
                <a:spcPts val="5700"/>
              </a:lnSpc>
              <a:spcBef>
                <a:spcPts val="0"/>
              </a:spcBef>
              <a:defRPr sz="3600"/>
            </a:pPr>
            <a:r>
              <a:rPr sz="3200"/>
              <a:t>Croire qu’on peut discerner la volonté de Dieu</a:t>
            </a:r>
            <a:endParaRPr sz="3200"/>
          </a:p>
          <a:p>
            <a:pPr indent="0" algn="ctr">
              <a:lnSpc>
                <a:spcPts val="5700"/>
              </a:lnSpc>
              <a:spcBef>
                <a:spcPts val="0"/>
              </a:spcBef>
              <a:defRPr sz="3600"/>
            </a:pPr>
            <a:r>
              <a:rPr sz="3200"/>
              <a:t>Savoir comment faire</a:t>
            </a:r>
            <a:endParaRPr sz="3200"/>
          </a:p>
          <a:p>
            <a:pPr indent="0" algn="ctr">
              <a:lnSpc>
                <a:spcPts val="5700"/>
              </a:lnSpc>
              <a:spcBef>
                <a:spcPts val="0"/>
              </a:spcBef>
              <a:defRPr sz="3600"/>
            </a:pPr>
            <a:r>
              <a:rPr sz="3200"/>
              <a:t>Savoir être en progrès</a:t>
            </a:r>
          </a:p>
        </p:txBody>
      </p:sp>
      <p:sp>
        <p:nvSpPr>
          <p:cNvPr id="217" name="Introduction…"/>
          <p:cNvSpPr txBox="1"/>
          <p:nvPr/>
        </p:nvSpPr>
        <p:spPr>
          <a:xfrm>
            <a:off x="8013455" y="68384"/>
            <a:ext cx="1999878" cy="168617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algn="r">
              <a:defRPr sz="1600"/>
            </a:pPr>
            <a:r>
              <a:t>Introduction</a:t>
            </a:r>
          </a:p>
          <a:p>
            <a:pPr algn="r">
              <a:defRPr sz="1600"/>
            </a:pPr>
            <a:r>
              <a:t>Définitions</a:t>
            </a:r>
          </a:p>
          <a:p>
            <a:pPr algn="r">
              <a:defRPr sz="1600"/>
            </a:pPr>
            <a:r>
              <a:t>La volonté de Dieu</a:t>
            </a:r>
          </a:p>
          <a:p>
            <a:pPr algn="r">
              <a:defRPr sz="1600"/>
            </a:pPr>
            <a:r>
              <a:t>Le volonté de l’humain</a:t>
            </a:r>
          </a:p>
          <a:p>
            <a:pPr algn="r">
              <a:defRPr sz="1600"/>
            </a:pPr>
            <a:r>
              <a:t>Le discernement</a:t>
            </a:r>
          </a:p>
          <a:p>
            <a:pPr algn="r">
              <a:defRPr b="1" sz="1600"/>
            </a:pPr>
            <a:r>
              <a:t>A retenir</a:t>
            </a:r>
          </a:p>
        </p:txBody>
      </p:sp>
    </p:spTree>
  </p:cSld>
  <p:clrMapOvr>
    <a:masterClrMapping/>
  </p:clrMapOvr>
  <mc:AlternateContent xmlns:mc="http://schemas.openxmlformats.org/markup-compatibility/2006">
    <mc:Choice xmlns:p14="http://schemas.microsoft.com/office/powerpoint/2010/main" Requires="p14">
      <p:transition spd="med" advClick="1" p14:dur="1000">
        <p14:doors dir="vert"/>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Introduction"/>
          <p:cNvSpPr txBox="1"/>
          <p:nvPr>
            <p:ph type="title"/>
          </p:nvPr>
        </p:nvSpPr>
        <p:spPr>
          <a:prstGeom prst="rect">
            <a:avLst/>
          </a:prstGeom>
        </p:spPr>
        <p:txBody>
          <a:bodyPr/>
          <a:lstStyle/>
          <a:p>
            <a:pPr/>
            <a:r>
              <a:t>Introduction</a:t>
            </a:r>
          </a:p>
        </p:txBody>
      </p:sp>
      <p:sp>
        <p:nvSpPr>
          <p:cNvPr id="140" name="Discerner la volonté de Dieu, c’est…"/>
          <p:cNvSpPr txBox="1"/>
          <p:nvPr>
            <p:ph type="body" idx="1"/>
          </p:nvPr>
        </p:nvSpPr>
        <p:spPr>
          <a:xfrm>
            <a:off x="927620" y="1885950"/>
            <a:ext cx="8304760" cy="5016500"/>
          </a:xfrm>
          <a:prstGeom prst="rect">
            <a:avLst/>
          </a:prstGeom>
        </p:spPr>
        <p:txBody>
          <a:bodyPr/>
          <a:lstStyle/>
          <a:p>
            <a:pPr indent="0">
              <a:lnSpc>
                <a:spcPts val="5200"/>
              </a:lnSpc>
              <a:spcBef>
                <a:spcPts val="0"/>
              </a:spcBef>
            </a:pPr>
            <a:r>
              <a:rPr sz="2800"/>
              <a:t>Discerner la volonté de Dieu, c’est </a:t>
            </a:r>
            <a:endParaRPr sz="2800"/>
          </a:p>
          <a:p>
            <a:pPr marL="928318" indent="-581890">
              <a:lnSpc>
                <a:spcPts val="5200"/>
              </a:lnSpc>
              <a:spcBef>
                <a:spcPts val="0"/>
              </a:spcBef>
              <a:buSzPct val="100000"/>
              <a:buChar char="•"/>
            </a:pPr>
            <a:r>
              <a:rPr sz="2800" u="sng"/>
              <a:t>Pouvoir servir Dieu</a:t>
            </a:r>
            <a:r>
              <a:rPr sz="2800"/>
              <a:t> : </a:t>
            </a:r>
            <a:r>
              <a:rPr i="1" sz="2800"/>
              <a:t>l'Eternel, le Dieu d'Israël, devant qui je me tiens est vivant, que…</a:t>
            </a:r>
            <a:r>
              <a:rPr sz="2800"/>
              <a:t> (1Rois 17.1)</a:t>
            </a:r>
            <a:endParaRPr sz="2800"/>
          </a:p>
          <a:p>
            <a:pPr marL="928318" indent="-581890">
              <a:lnSpc>
                <a:spcPts val="5200"/>
              </a:lnSpc>
              <a:spcBef>
                <a:spcPts val="0"/>
              </a:spcBef>
              <a:buSzPct val="100000"/>
              <a:buChar char="•"/>
            </a:pPr>
            <a:r>
              <a:rPr sz="2800" u="sng"/>
              <a:t>Un gage de réussite</a:t>
            </a:r>
            <a:r>
              <a:rPr sz="2800"/>
              <a:t> : </a:t>
            </a:r>
            <a:r>
              <a:rPr i="1" sz="2800"/>
              <a:t>que ce ne soit pas ma volonté [qui se fasse], mais la tienne</a:t>
            </a:r>
            <a:r>
              <a:rPr sz="2800"/>
              <a:t> (Lc 22.42)</a:t>
            </a:r>
            <a:endParaRPr sz="2800"/>
          </a:p>
          <a:p>
            <a:pPr marL="928318" indent="-581890">
              <a:lnSpc>
                <a:spcPts val="5200"/>
              </a:lnSpc>
              <a:spcBef>
                <a:spcPts val="0"/>
              </a:spcBef>
              <a:buSzPct val="100000"/>
              <a:buChar char="•"/>
            </a:pPr>
            <a:r>
              <a:rPr sz="2800" u="sng"/>
              <a:t>Un moyen de communion</a:t>
            </a:r>
            <a:r>
              <a:rPr sz="2800"/>
              <a:t> : </a:t>
            </a:r>
            <a:r>
              <a:rPr i="1" sz="2800"/>
              <a:t>si nous marchons dans la lumière, nous avons communion les uns avec les autres</a:t>
            </a:r>
            <a:r>
              <a:rPr sz="2800"/>
              <a:t> (1Jn 1.7)</a:t>
            </a:r>
            <a:endParaRPr sz="2800"/>
          </a:p>
          <a:p>
            <a:pPr marL="928318" indent="-581890">
              <a:lnSpc>
                <a:spcPts val="5200"/>
              </a:lnSpc>
              <a:spcBef>
                <a:spcPts val="0"/>
              </a:spcBef>
              <a:buSzPct val="100000"/>
              <a:buChar char="•"/>
            </a:pPr>
            <a:r>
              <a:rPr sz="2800" u="sng"/>
              <a:t>Une béatitude</a:t>
            </a:r>
            <a:r>
              <a:rPr sz="2800"/>
              <a:t> : </a:t>
            </a:r>
            <a:r>
              <a:rPr i="1" sz="2800"/>
              <a:t>si vous savez ces choses, vous êtes bien heureux si vous les faites</a:t>
            </a:r>
            <a:r>
              <a:rPr sz="2800"/>
              <a:t> (Jn 13.17)</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14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14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140">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0"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Objectifs"/>
          <p:cNvSpPr txBox="1"/>
          <p:nvPr>
            <p:ph type="title"/>
          </p:nvPr>
        </p:nvSpPr>
        <p:spPr>
          <a:xfrm>
            <a:off x="2133600" y="203200"/>
            <a:ext cx="5612813" cy="1905000"/>
          </a:xfrm>
          <a:prstGeom prst="rect">
            <a:avLst/>
          </a:prstGeom>
        </p:spPr>
        <p:txBody>
          <a:bodyPr/>
          <a:lstStyle/>
          <a:p>
            <a:pPr/>
            <a:r>
              <a:t>Objectifs</a:t>
            </a:r>
          </a:p>
        </p:txBody>
      </p:sp>
      <p:sp>
        <p:nvSpPr>
          <p:cNvPr id="143" name="Croire qu’on peut discerner la volonté de Dieu…"/>
          <p:cNvSpPr txBox="1"/>
          <p:nvPr>
            <p:ph type="body" idx="1"/>
          </p:nvPr>
        </p:nvSpPr>
        <p:spPr>
          <a:xfrm>
            <a:off x="927620" y="1885950"/>
            <a:ext cx="8304760" cy="5016500"/>
          </a:xfrm>
          <a:prstGeom prst="rect">
            <a:avLst/>
          </a:prstGeom>
        </p:spPr>
        <p:txBody>
          <a:bodyPr/>
          <a:lstStyle/>
          <a:p>
            <a:pPr indent="0" algn="ctr">
              <a:lnSpc>
                <a:spcPts val="5700"/>
              </a:lnSpc>
              <a:spcBef>
                <a:spcPts val="0"/>
              </a:spcBef>
              <a:defRPr sz="3600"/>
            </a:pPr>
            <a:r>
              <a:rPr sz="3200"/>
              <a:t>Croire qu’on peut discerner la volonté de Dieu</a:t>
            </a:r>
            <a:endParaRPr sz="3200"/>
          </a:p>
          <a:p>
            <a:pPr indent="0" algn="ctr">
              <a:lnSpc>
                <a:spcPts val="5700"/>
              </a:lnSpc>
              <a:spcBef>
                <a:spcPts val="0"/>
              </a:spcBef>
              <a:defRPr sz="3600"/>
            </a:pPr>
            <a:r>
              <a:rPr sz="3200"/>
              <a:t>Savoir comment faire</a:t>
            </a:r>
            <a:endParaRPr sz="3200"/>
          </a:p>
          <a:p>
            <a:pPr indent="0" algn="ctr">
              <a:lnSpc>
                <a:spcPts val="5700"/>
              </a:lnSpc>
              <a:spcBef>
                <a:spcPts val="0"/>
              </a:spcBef>
              <a:defRPr sz="3600"/>
            </a:pPr>
            <a:r>
              <a:rPr sz="3200"/>
              <a:t>Savoir être en progrès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143">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3"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Plan"/>
          <p:cNvSpPr txBox="1"/>
          <p:nvPr>
            <p:ph type="title"/>
          </p:nvPr>
        </p:nvSpPr>
        <p:spPr>
          <a:prstGeom prst="rect">
            <a:avLst/>
          </a:prstGeom>
        </p:spPr>
        <p:txBody>
          <a:bodyPr/>
          <a:lstStyle/>
          <a:p>
            <a:pPr/>
            <a:r>
              <a:t>Plan</a:t>
            </a:r>
          </a:p>
        </p:txBody>
      </p:sp>
      <p:sp>
        <p:nvSpPr>
          <p:cNvPr id="146" name="Introduction…"/>
          <p:cNvSpPr txBox="1"/>
          <p:nvPr>
            <p:ph type="body" idx="1"/>
          </p:nvPr>
        </p:nvSpPr>
        <p:spPr>
          <a:xfrm>
            <a:off x="990600" y="2159000"/>
            <a:ext cx="8178800" cy="5016500"/>
          </a:xfrm>
          <a:prstGeom prst="rect">
            <a:avLst/>
          </a:prstGeom>
        </p:spPr>
        <p:txBody>
          <a:bodyPr/>
          <a:lstStyle/>
          <a:p>
            <a:pPr indent="0" algn="ctr">
              <a:spcBef>
                <a:spcPts val="0"/>
              </a:spcBef>
              <a:defRPr sz="4300"/>
            </a:pPr>
            <a:r>
              <a:rPr sz="3900"/>
              <a:t>Introduction</a:t>
            </a:r>
            <a:endParaRPr sz="3900"/>
          </a:p>
          <a:p>
            <a:pPr indent="0" algn="ctr">
              <a:spcBef>
                <a:spcPts val="0"/>
              </a:spcBef>
              <a:defRPr sz="4300"/>
            </a:pPr>
            <a:r>
              <a:rPr sz="3900"/>
              <a:t>Définitions</a:t>
            </a:r>
            <a:endParaRPr sz="3900"/>
          </a:p>
          <a:p>
            <a:pPr indent="0" algn="ctr">
              <a:spcBef>
                <a:spcPts val="0"/>
              </a:spcBef>
              <a:defRPr sz="4300"/>
            </a:pPr>
            <a:r>
              <a:rPr sz="3900"/>
              <a:t>La volonté de Dieu</a:t>
            </a:r>
            <a:endParaRPr sz="3900"/>
          </a:p>
          <a:p>
            <a:pPr indent="0" algn="ctr">
              <a:spcBef>
                <a:spcPts val="0"/>
              </a:spcBef>
              <a:defRPr sz="4300"/>
            </a:pPr>
            <a:r>
              <a:rPr sz="3900"/>
              <a:t>Le volonté de l’humain</a:t>
            </a:r>
            <a:endParaRPr sz="3900"/>
          </a:p>
          <a:p>
            <a:pPr indent="0" algn="ctr">
              <a:spcBef>
                <a:spcPts val="0"/>
              </a:spcBef>
              <a:defRPr sz="4300"/>
            </a:pPr>
            <a:r>
              <a:rPr sz="3900"/>
              <a:t>Le discernement</a:t>
            </a:r>
            <a:endParaRPr sz="3900"/>
          </a:p>
          <a:p>
            <a:pPr indent="0" algn="ctr">
              <a:spcBef>
                <a:spcPts val="0"/>
              </a:spcBef>
              <a:defRPr sz="4300"/>
            </a:pPr>
            <a:r>
              <a:rPr sz="3900"/>
              <a:t>A retenir</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Définitions"/>
          <p:cNvSpPr txBox="1"/>
          <p:nvPr>
            <p:ph type="title"/>
          </p:nvPr>
        </p:nvSpPr>
        <p:spPr>
          <a:xfrm>
            <a:off x="609600" y="203200"/>
            <a:ext cx="8178800" cy="1905000"/>
          </a:xfrm>
          <a:prstGeom prst="rect">
            <a:avLst/>
          </a:prstGeom>
        </p:spPr>
        <p:txBody>
          <a:bodyPr/>
          <a:lstStyle/>
          <a:p>
            <a:pPr/>
            <a:r>
              <a:t>Définitions</a:t>
            </a:r>
          </a:p>
        </p:txBody>
      </p:sp>
      <p:sp>
        <p:nvSpPr>
          <p:cNvPr id="149" name="Faculté de la raison à déterminer notre action (aspect statique)…"/>
          <p:cNvSpPr txBox="1"/>
          <p:nvPr>
            <p:ph type="body" idx="1"/>
          </p:nvPr>
        </p:nvSpPr>
        <p:spPr>
          <a:xfrm>
            <a:off x="990600" y="2159000"/>
            <a:ext cx="8178800" cy="5016500"/>
          </a:xfrm>
          <a:prstGeom prst="rect">
            <a:avLst/>
          </a:prstGeom>
        </p:spPr>
        <p:txBody>
          <a:bodyPr/>
          <a:lstStyle/>
          <a:p>
            <a:pPr indent="0">
              <a:spcBef>
                <a:spcPts val="0"/>
              </a:spcBef>
            </a:pPr>
            <a:r>
              <a:rPr sz="2800"/>
              <a:t>Faculté de la raison à déterminer notre action (aspect statique)</a:t>
            </a:r>
          </a:p>
          <a:p>
            <a:pPr indent="0">
              <a:spcBef>
                <a:spcPts val="0"/>
              </a:spcBef>
            </a:pPr>
            <a:r>
              <a:rPr sz="2800"/>
              <a:t>Energie avec laquelle on exerce cette faculté (aspect dynamique)</a:t>
            </a:r>
            <a:endParaRPr sz="2800" u="sng"/>
          </a:p>
          <a:p>
            <a:pPr indent="0" algn="r">
              <a:spcBef>
                <a:spcPts val="1000"/>
              </a:spcBef>
            </a:pPr>
            <a:r>
              <a:rPr sz="2800"/>
              <a:t>(Wikipedia)</a:t>
            </a:r>
            <a:endParaRPr sz="2800"/>
          </a:p>
          <a:p>
            <a:pPr indent="0">
              <a:spcBef>
                <a:spcPts val="0"/>
              </a:spcBef>
            </a:pPr>
            <a:r>
              <a:rPr sz="2800"/>
              <a:t>Manifestation émotionnelle de son système de pensée</a:t>
            </a:r>
            <a:endParaRPr sz="2800"/>
          </a:p>
          <a:p>
            <a:pPr indent="0" algn="r">
              <a:spcBef>
                <a:spcPts val="0"/>
              </a:spcBef>
            </a:pPr>
            <a:r>
              <a:rPr sz="2800"/>
              <a:t>(Guillaume)</a:t>
            </a:r>
            <a:endParaRPr sz="2800"/>
          </a:p>
          <a:p>
            <a:pPr indent="0">
              <a:lnSpc>
                <a:spcPts val="5200"/>
              </a:lnSpc>
              <a:spcBef>
                <a:spcPts val="0"/>
              </a:spcBef>
            </a:pPr>
            <a:r>
              <a:rPr sz="2800"/>
              <a:t>Mots proches : désir, envie</a:t>
            </a:r>
          </a:p>
        </p:txBody>
      </p:sp>
      <p:sp>
        <p:nvSpPr>
          <p:cNvPr id="150" name="de la volonté"/>
          <p:cNvSpPr txBox="1"/>
          <p:nvPr/>
        </p:nvSpPr>
        <p:spPr>
          <a:xfrm>
            <a:off x="5273194" y="1414270"/>
            <a:ext cx="1870200"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900"/>
            </a:lvl1pPr>
          </a:lstStyle>
          <a:p>
            <a:pPr/>
            <a:r>
              <a:t>de la volonté</a:t>
            </a:r>
          </a:p>
        </p:txBody>
      </p:sp>
      <p:pic>
        <p:nvPicPr>
          <p:cNvPr id="151" name="pasted-image.tiff" descr="pasted-image.tiff"/>
          <p:cNvPicPr>
            <a:picLocks noChangeAspect="1"/>
          </p:cNvPicPr>
          <p:nvPr/>
        </p:nvPicPr>
        <p:blipFill>
          <a:blip r:embed="rId2">
            <a:extLst/>
          </a:blip>
          <a:srcRect l="19333" t="0" r="19333" b="0"/>
          <a:stretch>
            <a:fillRect/>
          </a:stretch>
        </p:blipFill>
        <p:spPr>
          <a:xfrm>
            <a:off x="115872" y="222250"/>
            <a:ext cx="2679487" cy="1866900"/>
          </a:xfrm>
          <a:prstGeom prst="rect">
            <a:avLst/>
          </a:prstGeom>
          <a:ln w="12700">
            <a:miter lim="400000"/>
          </a:ln>
        </p:spPr>
      </p:pic>
      <p:sp>
        <p:nvSpPr>
          <p:cNvPr id="152" name="Introduction…"/>
          <p:cNvSpPr txBox="1"/>
          <p:nvPr/>
        </p:nvSpPr>
        <p:spPr>
          <a:xfrm>
            <a:off x="8013455" y="68384"/>
            <a:ext cx="1999878" cy="168617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algn="r">
              <a:defRPr sz="1600"/>
            </a:pPr>
            <a:r>
              <a:t>Introduction</a:t>
            </a:r>
          </a:p>
          <a:p>
            <a:pPr algn="r">
              <a:defRPr b="1" sz="1600"/>
            </a:pPr>
            <a:r>
              <a:t>Définitions</a:t>
            </a:r>
          </a:p>
          <a:p>
            <a:pPr algn="r">
              <a:defRPr sz="1600"/>
            </a:pPr>
            <a:r>
              <a:t>La volonté de Dieu</a:t>
            </a:r>
          </a:p>
          <a:p>
            <a:pPr algn="r">
              <a:defRPr sz="1600"/>
            </a:pPr>
            <a:r>
              <a:t>Le volonté de l’humain</a:t>
            </a:r>
          </a:p>
          <a:p>
            <a:pPr algn="r">
              <a:defRPr sz="1600"/>
            </a:pPr>
            <a:r>
              <a:t>Le discernement</a:t>
            </a:r>
          </a:p>
          <a:p>
            <a:pPr algn="r">
              <a:defRPr sz="1600"/>
            </a:pPr>
            <a:r>
              <a:t>A retenir</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14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14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14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149">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9"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Description"/>
          <p:cNvSpPr txBox="1"/>
          <p:nvPr>
            <p:ph type="title"/>
          </p:nvPr>
        </p:nvSpPr>
        <p:spPr>
          <a:xfrm>
            <a:off x="1092200" y="-38100"/>
            <a:ext cx="8178800" cy="1905000"/>
          </a:xfrm>
          <a:prstGeom prst="rect">
            <a:avLst/>
          </a:prstGeom>
        </p:spPr>
        <p:txBody>
          <a:bodyPr/>
          <a:lstStyle/>
          <a:p>
            <a:pPr/>
            <a:r>
              <a:t>Description</a:t>
            </a:r>
          </a:p>
        </p:txBody>
      </p:sp>
      <p:sp>
        <p:nvSpPr>
          <p:cNvPr id="155" name="Acte volontaire"/>
          <p:cNvSpPr/>
          <p:nvPr/>
        </p:nvSpPr>
        <p:spPr>
          <a:xfrm>
            <a:off x="6443364" y="6024760"/>
            <a:ext cx="1388072" cy="1353940"/>
          </a:xfrm>
          <a:prstGeom prst="ellipse">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38100" tIns="38100" rIns="38100" bIns="38100" anchor="ctr"/>
          <a:lstStyle>
            <a:lvl1pPr>
              <a:defRPr sz="2200">
                <a:effectLst>
                  <a:outerShdw sx="100000" sy="100000" kx="0" ky="0" algn="b" rotWithShape="0" blurRad="38100" dist="12700" dir="5400000">
                    <a:srgbClr val="000000">
                      <a:alpha val="50000"/>
                    </a:srgbClr>
                  </a:outerShdw>
                </a:effectLst>
              </a:defRPr>
            </a:lvl1pPr>
          </a:lstStyle>
          <a:p>
            <a:pPr/>
            <a:r>
              <a:t>Acte volontaire</a:t>
            </a:r>
          </a:p>
        </p:txBody>
      </p:sp>
      <p:sp>
        <p:nvSpPr>
          <p:cNvPr id="156" name="Intention"/>
          <p:cNvSpPr/>
          <p:nvPr/>
        </p:nvSpPr>
        <p:spPr>
          <a:xfrm>
            <a:off x="6443364" y="1782960"/>
            <a:ext cx="1388072" cy="1353940"/>
          </a:xfrm>
          <a:prstGeom prst="ellipse">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38100" tIns="38100" rIns="38100" bIns="38100" anchor="ctr"/>
          <a:lstStyle>
            <a:lvl1pPr>
              <a:defRPr sz="2200">
                <a:effectLst>
                  <a:outerShdw sx="100000" sy="100000" kx="0" ky="0" algn="b" rotWithShape="0" blurRad="38100" dist="12700" dir="5400000">
                    <a:srgbClr val="000000">
                      <a:alpha val="50000"/>
                    </a:srgbClr>
                  </a:outerShdw>
                </a:effectLst>
              </a:defRPr>
            </a:lvl1pPr>
          </a:lstStyle>
          <a:p>
            <a:pPr/>
            <a:r>
              <a:t>Intention</a:t>
            </a:r>
          </a:p>
        </p:txBody>
      </p:sp>
      <p:sp>
        <p:nvSpPr>
          <p:cNvPr id="157" name="Pensée exprimée"/>
          <p:cNvSpPr/>
          <p:nvPr/>
        </p:nvSpPr>
        <p:spPr>
          <a:xfrm>
            <a:off x="6443364" y="3268860"/>
            <a:ext cx="1388072" cy="1353940"/>
          </a:xfrm>
          <a:prstGeom prst="ellipse">
            <a:avLst/>
          </a:prstGeom>
          <a:blipFill>
            <a:blip r:embed="rId4"/>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38100" tIns="38100" rIns="38100" bIns="38100" anchor="ctr"/>
          <a:lstStyle>
            <a:lvl1pPr>
              <a:defRPr sz="2200">
                <a:effectLst>
                  <a:outerShdw sx="100000" sy="100000" kx="0" ky="0" algn="b" rotWithShape="0" blurRad="38100" dist="12700" dir="5400000">
                    <a:srgbClr val="000000">
                      <a:alpha val="50000"/>
                    </a:srgbClr>
                  </a:outerShdw>
                </a:effectLst>
              </a:defRPr>
            </a:lvl1pPr>
          </a:lstStyle>
          <a:p>
            <a:pPr/>
            <a:r>
              <a:t>Pensée exprimée</a:t>
            </a:r>
          </a:p>
        </p:txBody>
      </p:sp>
      <p:sp>
        <p:nvSpPr>
          <p:cNvPr id="158" name="Conscience de l’acte"/>
          <p:cNvSpPr/>
          <p:nvPr/>
        </p:nvSpPr>
        <p:spPr>
          <a:xfrm>
            <a:off x="7637164" y="4081660"/>
            <a:ext cx="1719214" cy="1353940"/>
          </a:xfrm>
          <a:prstGeom prst="ellipse">
            <a:avLst/>
          </a:prstGeom>
          <a:blipFill>
            <a:blip r:embed="rId5"/>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38100" tIns="38100" rIns="38100" bIns="38100" anchor="ctr"/>
          <a:lstStyle>
            <a:lvl1pPr>
              <a:defRPr sz="2200">
                <a:effectLst>
                  <a:outerShdw sx="100000" sy="100000" kx="0" ky="0" algn="b" rotWithShape="0" blurRad="38100" dist="12700" dir="5400000">
                    <a:srgbClr val="000000">
                      <a:alpha val="50000"/>
                    </a:srgbClr>
                  </a:outerShdw>
                </a:effectLst>
              </a:defRPr>
            </a:lvl1pPr>
          </a:lstStyle>
          <a:p>
            <a:pPr/>
            <a:r>
              <a:t>Conscience de l’acte</a:t>
            </a:r>
          </a:p>
        </p:txBody>
      </p:sp>
      <p:sp>
        <p:nvSpPr>
          <p:cNvPr id="159" name="Conscience de ses effets"/>
          <p:cNvSpPr/>
          <p:nvPr/>
        </p:nvSpPr>
        <p:spPr>
          <a:xfrm>
            <a:off x="5211464" y="4646810"/>
            <a:ext cx="1719214" cy="1353940"/>
          </a:xfrm>
          <a:prstGeom prst="ellipse">
            <a:avLst/>
          </a:prstGeom>
          <a:blipFill>
            <a:blip r:embed="rId6"/>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38100" tIns="38100" rIns="38100" bIns="38100" anchor="ctr"/>
          <a:lstStyle>
            <a:lvl1pPr>
              <a:defRPr sz="2200">
                <a:effectLst>
                  <a:outerShdw sx="100000" sy="100000" kx="0" ky="0" algn="b" rotWithShape="0" blurRad="38100" dist="12700" dir="5400000">
                    <a:srgbClr val="000000">
                      <a:alpha val="50000"/>
                    </a:srgbClr>
                  </a:outerShdw>
                </a:effectLst>
              </a:defRPr>
            </a:lvl1pPr>
          </a:lstStyle>
          <a:p>
            <a:pPr/>
            <a:r>
              <a:t>Conscience de ses effets</a:t>
            </a:r>
          </a:p>
        </p:txBody>
      </p:sp>
      <p:sp>
        <p:nvSpPr>
          <p:cNvPr id="160" name="Détermination"/>
          <p:cNvSpPr/>
          <p:nvPr/>
        </p:nvSpPr>
        <p:spPr>
          <a:xfrm rot="5400000">
            <a:off x="2249214" y="3547764"/>
            <a:ext cx="4143277" cy="1388072"/>
          </a:xfrm>
          <a:prstGeom prst="rightArrow">
            <a:avLst>
              <a:gd name="adj1" fmla="val 32000"/>
              <a:gd name="adj2" fmla="val 78403"/>
            </a:avLst>
          </a:prstGeom>
          <a:blipFill>
            <a:blip r:embed="rId7"/>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38100" tIns="38100" rIns="38100" bIns="38100" anchor="ctr"/>
          <a:lstStyle>
            <a:lvl1pPr>
              <a:defRPr sz="2200">
                <a:effectLst>
                  <a:outerShdw sx="100000" sy="100000" kx="0" ky="0" algn="b" rotWithShape="0" blurRad="38100" dist="12700" dir="5400000">
                    <a:srgbClr val="000000">
                      <a:alpha val="50000"/>
                    </a:srgbClr>
                  </a:outerShdw>
                </a:effectLst>
              </a:defRPr>
            </a:lvl1pPr>
          </a:lstStyle>
          <a:p>
            <a:pPr/>
            <a:r>
              <a:t>Détermination</a:t>
            </a:r>
          </a:p>
        </p:txBody>
      </p:sp>
      <p:sp>
        <p:nvSpPr>
          <p:cNvPr id="161" name="Emotions"/>
          <p:cNvSpPr/>
          <p:nvPr/>
        </p:nvSpPr>
        <p:spPr>
          <a:xfrm>
            <a:off x="1130300" y="1824930"/>
            <a:ext cx="1928565" cy="17685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ln w="25400">
            <a:solidFill>
              <a:srgbClr val="85888D"/>
            </a:solidFill>
            <a:miter lim="400000"/>
          </a:ln>
          <a:extLst>
            <a:ext uri="{C572A759-6A51-4108-AA02-DFA0A04FC94B}">
              <ma14:wrappingTextBoxFlag xmlns:ma14="http://schemas.microsoft.com/office/mac/drawingml/2011/main" val="1"/>
            </a:ext>
          </a:extLst>
        </p:spPr>
        <p:txBody>
          <a:bodyPr lIns="38100" tIns="38100" rIns="38100" bIns="38100" anchor="ctr"/>
          <a:lstStyle>
            <a:lvl1pPr>
              <a:defRPr sz="2200">
                <a:effectLst>
                  <a:outerShdw sx="100000" sy="100000" kx="0" ky="0" algn="b" rotWithShape="0" blurRad="38100" dist="12700" dir="5400000">
                    <a:srgbClr val="000000">
                      <a:alpha val="50000"/>
                    </a:srgbClr>
                  </a:outerShdw>
                </a:effectLst>
              </a:defRPr>
            </a:lvl1pPr>
          </a:lstStyle>
          <a:p>
            <a:pPr/>
            <a:r>
              <a:t>Emotions</a:t>
            </a:r>
          </a:p>
        </p:txBody>
      </p:sp>
      <p:sp>
        <p:nvSpPr>
          <p:cNvPr id="162" name="Entêtement"/>
          <p:cNvSpPr/>
          <p:nvPr/>
        </p:nvSpPr>
        <p:spPr>
          <a:xfrm>
            <a:off x="1480286" y="2485330"/>
            <a:ext cx="1928565" cy="17685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ln w="25400">
            <a:solidFill>
              <a:srgbClr val="85888D"/>
            </a:solidFill>
            <a:miter lim="400000"/>
          </a:ln>
          <a:extLst>
            <a:ext uri="{C572A759-6A51-4108-AA02-DFA0A04FC94B}">
              <ma14:wrappingTextBoxFlag xmlns:ma14="http://schemas.microsoft.com/office/mac/drawingml/2011/main" val="1"/>
            </a:ext>
          </a:extLst>
        </p:spPr>
        <p:txBody>
          <a:bodyPr lIns="38100" tIns="38100" rIns="38100" bIns="38100" anchor="ctr"/>
          <a:lstStyle>
            <a:lvl1pPr>
              <a:defRPr sz="2200">
                <a:effectLst>
                  <a:outerShdw sx="100000" sy="100000" kx="0" ky="0" algn="b" rotWithShape="0" blurRad="38100" dist="12700" dir="5400000">
                    <a:srgbClr val="000000">
                      <a:alpha val="50000"/>
                    </a:srgbClr>
                  </a:outerShdw>
                </a:effectLst>
              </a:defRPr>
            </a:lvl1pPr>
          </a:lstStyle>
          <a:p>
            <a:pPr/>
            <a:r>
              <a:t>Entêtement</a:t>
            </a:r>
          </a:p>
        </p:txBody>
      </p:sp>
      <p:sp>
        <p:nvSpPr>
          <p:cNvPr id="163" name="Obsession"/>
          <p:cNvSpPr/>
          <p:nvPr/>
        </p:nvSpPr>
        <p:spPr>
          <a:xfrm>
            <a:off x="388086" y="3068482"/>
            <a:ext cx="1928565" cy="17685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ln w="25400">
            <a:solidFill>
              <a:srgbClr val="85888D"/>
            </a:solidFill>
            <a:miter lim="400000"/>
          </a:ln>
          <a:extLst>
            <a:ext uri="{C572A759-6A51-4108-AA02-DFA0A04FC94B}">
              <ma14:wrappingTextBoxFlag xmlns:ma14="http://schemas.microsoft.com/office/mac/drawingml/2011/main" val="1"/>
            </a:ext>
          </a:extLst>
        </p:spPr>
        <p:txBody>
          <a:bodyPr lIns="38100" tIns="38100" rIns="38100" bIns="38100" anchor="ctr"/>
          <a:lstStyle>
            <a:lvl1pPr>
              <a:defRPr sz="2200">
                <a:effectLst>
                  <a:outerShdw sx="100000" sy="100000" kx="0" ky="0" algn="b" rotWithShape="0" blurRad="38100" dist="12700" dir="5400000">
                    <a:srgbClr val="000000">
                      <a:alpha val="50000"/>
                    </a:srgbClr>
                  </a:outerShdw>
                </a:effectLst>
              </a:defRPr>
            </a:lvl1pPr>
          </a:lstStyle>
          <a:p>
            <a:pPr/>
            <a:r>
              <a:t>Obsession</a:t>
            </a:r>
          </a:p>
        </p:txBody>
      </p:sp>
      <p:sp>
        <p:nvSpPr>
          <p:cNvPr id="164" name="Contrôle"/>
          <p:cNvSpPr/>
          <p:nvPr/>
        </p:nvSpPr>
        <p:spPr>
          <a:xfrm>
            <a:off x="1010386" y="5036982"/>
            <a:ext cx="1928565" cy="17685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ln w="25400">
            <a:solidFill>
              <a:srgbClr val="85888D"/>
            </a:solidFill>
            <a:miter lim="400000"/>
          </a:ln>
          <a:extLst>
            <a:ext uri="{C572A759-6A51-4108-AA02-DFA0A04FC94B}">
              <ma14:wrappingTextBoxFlag xmlns:ma14="http://schemas.microsoft.com/office/mac/drawingml/2011/main" val="1"/>
            </a:ext>
          </a:extLst>
        </p:spPr>
        <p:txBody>
          <a:bodyPr lIns="38100" tIns="38100" rIns="38100" bIns="38100" anchor="ctr"/>
          <a:lstStyle>
            <a:lvl1pPr>
              <a:defRPr sz="2200">
                <a:effectLst>
                  <a:outerShdw sx="100000" sy="100000" kx="0" ky="0" algn="b" rotWithShape="0" blurRad="38100" dist="12700" dir="5400000">
                    <a:srgbClr val="000000">
                      <a:alpha val="50000"/>
                    </a:srgbClr>
                  </a:outerShdw>
                </a:effectLst>
              </a:defRPr>
            </a:lvl1pPr>
          </a:lstStyle>
          <a:p>
            <a:pPr/>
            <a:r>
              <a:t>Contrôle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La volonté de Dieu"/>
          <p:cNvSpPr txBox="1"/>
          <p:nvPr>
            <p:ph type="title"/>
          </p:nvPr>
        </p:nvSpPr>
        <p:spPr>
          <a:xfrm>
            <a:off x="-611554" y="56661"/>
            <a:ext cx="8178801" cy="1905001"/>
          </a:xfrm>
          <a:prstGeom prst="rect">
            <a:avLst/>
          </a:prstGeom>
        </p:spPr>
        <p:txBody>
          <a:bodyPr/>
          <a:lstStyle/>
          <a:p>
            <a:pPr/>
            <a:r>
              <a:t>La volonté de Dieu</a:t>
            </a:r>
          </a:p>
        </p:txBody>
      </p:sp>
      <p:sp>
        <p:nvSpPr>
          <p:cNvPr id="167" name="Béni soit le Dieu et Père de notre Seigneur Jésus Christ, qui nous a bénis de toute bénédiction spirituelle dans les lieux célestes par le Christ. Par lui, il nous a choisis avant la création du monde, pour que nous soyons saints et sans défauts devant l"/>
          <p:cNvSpPr txBox="1"/>
          <p:nvPr/>
        </p:nvSpPr>
        <p:spPr>
          <a:xfrm>
            <a:off x="553719" y="2620932"/>
            <a:ext cx="9052562" cy="4336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defTabSz="914400">
              <a:defRPr sz="2000"/>
            </a:pPr>
            <a:r>
              <a:rPr i="1"/>
              <a:t>Béni soit le Dieu et Père de notre Seigneur Jésus Christ, qui nous a bénis de toute bénédiction spirituelle dans les lieux célestes par le Christ. Par lui, il nous a choisis avant la création du monde, pour que nous soyons saints et sans défauts devant lui, dans l’amour. Il nous a prédestinés à être pour lui des enfants adoptifs, par Jésus Christ,</a:t>
            </a:r>
            <a:r>
              <a:t> </a:t>
            </a:r>
            <a:r>
              <a:rPr b="1" sz="2400"/>
              <a:t>selon le bon plaisir de sa volonté</a:t>
            </a:r>
            <a:r>
              <a:t>, </a:t>
            </a:r>
            <a:r>
              <a:rPr i="1"/>
              <a:t>à la louange de la gloire de sa grâce dont il nous gratifie par le Bien–aimé. Par lui, par son sang, nous sommes rachetés, nos fautes sont pardonnées, selon les richesses de sa grâce. Il l’a fait abonder pour nous en toute sagesse et intelligence</a:t>
            </a:r>
            <a:r>
              <a:rPr i="1" sz="2400"/>
              <a:t>.</a:t>
            </a:r>
            <a:r>
              <a:rPr sz="2400"/>
              <a:t> </a:t>
            </a:r>
            <a:r>
              <a:rPr b="1" sz="2400"/>
              <a:t>Il nous a fait connaître le mystère de sa volonté, selon son bon plaisir</a:t>
            </a:r>
            <a:r>
              <a:t>, qu’il s’est proposé lui–même pour amener les temps à leur accomplissement : réunir toutes choses par le Christ, les choses qui sont dans les cieux et les choses qui sont sur la terre sous son [autorité]. Par lui, nous avons aussi été faits héritiers, ayant été prédestinés </a:t>
            </a:r>
            <a:r>
              <a:rPr b="1" sz="2400"/>
              <a:t>selon le projet de celui qui met tout en œuvre selon le dessein de sa volonté</a:t>
            </a:r>
            <a:r>
              <a:rPr sz="2400"/>
              <a:t> (Eph 1.3-11)</a:t>
            </a:r>
          </a:p>
        </p:txBody>
      </p:sp>
      <p:sp>
        <p:nvSpPr>
          <p:cNvPr id="168" name="Bonne, révélée, accomplie"/>
          <p:cNvSpPr txBox="1"/>
          <p:nvPr/>
        </p:nvSpPr>
        <p:spPr>
          <a:xfrm>
            <a:off x="3359245" y="1257962"/>
            <a:ext cx="3615129"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900"/>
            </a:lvl1pPr>
          </a:lstStyle>
          <a:p>
            <a:pPr/>
            <a:r>
              <a:t>Bonne, révélée, accomplie</a:t>
            </a:r>
          </a:p>
        </p:txBody>
      </p:sp>
      <p:sp>
        <p:nvSpPr>
          <p:cNvPr id="169" name="Introduction…"/>
          <p:cNvSpPr txBox="1"/>
          <p:nvPr/>
        </p:nvSpPr>
        <p:spPr>
          <a:xfrm>
            <a:off x="7866078" y="68384"/>
            <a:ext cx="2147255" cy="168617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algn="r">
              <a:defRPr sz="1600"/>
            </a:pPr>
            <a:r>
              <a:t>Introduction</a:t>
            </a:r>
          </a:p>
          <a:p>
            <a:pPr algn="r">
              <a:defRPr sz="1600"/>
            </a:pPr>
            <a:r>
              <a:t>Définitions</a:t>
            </a:r>
          </a:p>
          <a:p>
            <a:pPr algn="r">
              <a:defRPr b="1" sz="1600"/>
            </a:pPr>
            <a:r>
              <a:t>La volonté de Dieu</a:t>
            </a:r>
          </a:p>
          <a:p>
            <a:pPr algn="r">
              <a:defRPr sz="1600"/>
            </a:pPr>
            <a:r>
              <a:t>Le volonté de l’humain</a:t>
            </a:r>
          </a:p>
          <a:p>
            <a:pPr algn="r">
              <a:defRPr sz="1600"/>
            </a:pPr>
            <a:r>
              <a:t>Le discernement</a:t>
            </a:r>
          </a:p>
          <a:p>
            <a:pPr algn="r">
              <a:defRPr sz="1600"/>
            </a:pPr>
            <a:r>
              <a:t>A retenir</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r"/>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 Les volontés »…"/>
          <p:cNvSpPr txBox="1"/>
          <p:nvPr>
            <p:ph type="title"/>
          </p:nvPr>
        </p:nvSpPr>
        <p:spPr>
          <a:xfrm>
            <a:off x="111369" y="203200"/>
            <a:ext cx="6366036" cy="1905000"/>
          </a:xfrm>
          <a:prstGeom prst="rect">
            <a:avLst/>
          </a:prstGeom>
        </p:spPr>
        <p:txBody>
          <a:bodyPr/>
          <a:lstStyle/>
          <a:p>
            <a:pPr>
              <a:lnSpc>
                <a:spcPts val="6100"/>
              </a:lnSpc>
            </a:pPr>
            <a:r>
              <a:t>« Les volontés »</a:t>
            </a:r>
          </a:p>
          <a:p>
            <a:pPr>
              <a:lnSpc>
                <a:spcPts val="6100"/>
              </a:lnSpc>
            </a:pPr>
            <a:r>
              <a:t>de Dieu</a:t>
            </a:r>
          </a:p>
        </p:txBody>
      </p:sp>
      <p:sp>
        <p:nvSpPr>
          <p:cNvPr id="172" name="Volonté générale : Tu es digne, notre Seigneur et notre Dieu, de recevoir la gloire, et l’honneur, et la puissance. C’est toi qui as créé toutes choses, tu as voulu qu’elles soient, et elles ont été créées (Ap 4.11)…"/>
          <p:cNvSpPr txBox="1"/>
          <p:nvPr>
            <p:ph type="body" idx="1"/>
          </p:nvPr>
        </p:nvSpPr>
        <p:spPr>
          <a:xfrm>
            <a:off x="616686" y="2413000"/>
            <a:ext cx="8572253" cy="4470400"/>
          </a:xfrm>
          <a:prstGeom prst="rect">
            <a:avLst/>
          </a:prstGeom>
        </p:spPr>
        <p:txBody>
          <a:bodyPr>
            <a:normAutofit fontScale="100000" lnSpcReduction="0"/>
          </a:bodyPr>
          <a:lstStyle/>
          <a:p>
            <a:pPr indent="224916" defTabSz="352043">
              <a:spcBef>
                <a:spcPts val="1300"/>
              </a:spcBef>
              <a:defRPr sz="2464"/>
            </a:pPr>
            <a:r>
              <a:rPr u="sng"/>
              <a:t>Volonté générale</a:t>
            </a:r>
            <a:r>
              <a:t> : </a:t>
            </a:r>
            <a:r>
              <a:rPr i="1"/>
              <a:t>Tu es digne, notre Seigneur et notre Dieu, de recevoir la gloire, et l’honneur, et la puissance. C’est toi qui as créé toutes choses, tu as voulu qu’elles soient, et elles ont été créées </a:t>
            </a:r>
            <a:r>
              <a:t>(Ap 4.11)</a:t>
            </a:r>
          </a:p>
          <a:p>
            <a:pPr indent="224916" defTabSz="352043">
              <a:spcBef>
                <a:spcPts val="1300"/>
              </a:spcBef>
              <a:defRPr sz="2464"/>
            </a:pPr>
            <a:r>
              <a:rPr u="sng"/>
              <a:t>Volonté secrète et révélée</a:t>
            </a:r>
            <a:r>
              <a:t> : </a:t>
            </a:r>
            <a:r>
              <a:rPr i="1"/>
              <a:t>Les choses cachées sont à l’Éternel, notre Dieu. Les choses révélées sont à nous et à nos enfants, à toujours, afin que nous mettions en pratique toutes les paroles de cette loi</a:t>
            </a:r>
            <a:r>
              <a:t> (De 29.29)</a:t>
            </a:r>
          </a:p>
          <a:p>
            <a:pPr indent="224916" defTabSz="352043">
              <a:spcBef>
                <a:spcPts val="1300"/>
              </a:spcBef>
              <a:defRPr sz="2464"/>
            </a:pPr>
            <a:r>
              <a:rPr u="sng"/>
              <a:t>Volonté prescriptive et particulière</a:t>
            </a:r>
            <a:r>
              <a:t> :</a:t>
            </a:r>
            <a:r>
              <a:rPr i="1"/>
              <a:t> Observe les commandements, les lois et les ordonnances que je te prescris aujourd'hui, et mets-les en pratique (De 7.11)</a:t>
            </a:r>
          </a:p>
        </p:txBody>
      </p:sp>
      <p:sp>
        <p:nvSpPr>
          <p:cNvPr id="173" name="Introduction…"/>
          <p:cNvSpPr txBox="1"/>
          <p:nvPr/>
        </p:nvSpPr>
        <p:spPr>
          <a:xfrm>
            <a:off x="7835167" y="68384"/>
            <a:ext cx="2178166" cy="168617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algn="r">
              <a:defRPr sz="1600"/>
            </a:pPr>
            <a:r>
              <a:t>Introduction</a:t>
            </a:r>
          </a:p>
          <a:p>
            <a:pPr algn="r">
              <a:defRPr sz="1600"/>
            </a:pPr>
            <a:r>
              <a:t>Définitions</a:t>
            </a:r>
          </a:p>
          <a:p>
            <a:pPr algn="r">
              <a:defRPr b="1" sz="1600"/>
            </a:pPr>
            <a:r>
              <a:t>La volonté de Dieu</a:t>
            </a:r>
          </a:p>
          <a:p>
            <a:pPr algn="r">
              <a:defRPr sz="1600"/>
            </a:pPr>
            <a:r>
              <a:t>Le volonté de l’humain</a:t>
            </a:r>
          </a:p>
          <a:p>
            <a:pPr algn="r">
              <a:defRPr sz="1600"/>
            </a:pPr>
            <a:r>
              <a:t>Le discernement</a:t>
            </a:r>
          </a:p>
          <a:p>
            <a:pPr algn="r">
              <a:defRPr sz="1600"/>
            </a:pPr>
            <a:r>
              <a:t>A retenir</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Volonté de Dieu…"/>
          <p:cNvSpPr txBox="1"/>
          <p:nvPr>
            <p:ph type="title"/>
          </p:nvPr>
        </p:nvSpPr>
        <p:spPr>
          <a:xfrm>
            <a:off x="101600" y="486507"/>
            <a:ext cx="6555010" cy="1905001"/>
          </a:xfrm>
          <a:prstGeom prst="rect">
            <a:avLst/>
          </a:prstGeom>
        </p:spPr>
        <p:txBody>
          <a:bodyPr/>
          <a:lstStyle/>
          <a:p>
            <a:pPr>
              <a:lnSpc>
                <a:spcPts val="6000"/>
              </a:lnSpc>
            </a:pPr>
            <a:r>
              <a:t>Volonté de Dieu </a:t>
            </a:r>
          </a:p>
          <a:p>
            <a:pPr>
              <a:lnSpc>
                <a:spcPts val="6000"/>
              </a:lnSpc>
            </a:pPr>
            <a:r>
              <a:t>et de l’humain</a:t>
            </a:r>
          </a:p>
        </p:txBody>
      </p:sp>
      <p:sp>
        <p:nvSpPr>
          <p:cNvPr id="176" name="Ce qu’il vous paraîtra bon à toi et à tes frères de faire avec le reste de l’argent et de l’or, faites–le selon la volonté de votre Dieu (Esd 7.18)…"/>
          <p:cNvSpPr txBox="1"/>
          <p:nvPr>
            <p:ph type="body" idx="1"/>
          </p:nvPr>
        </p:nvSpPr>
        <p:spPr>
          <a:xfrm>
            <a:off x="496242" y="2451100"/>
            <a:ext cx="9167516" cy="4470400"/>
          </a:xfrm>
          <a:prstGeom prst="rect">
            <a:avLst/>
          </a:prstGeom>
        </p:spPr>
        <p:txBody>
          <a:bodyPr>
            <a:normAutofit fontScale="100000" lnSpcReduction="0"/>
          </a:bodyPr>
          <a:lstStyle/>
          <a:p>
            <a:pPr/>
            <a:r>
              <a:rPr i="1" u="sng"/>
              <a:t>Ce qu’il vous paraîtra bon</a:t>
            </a:r>
            <a:r>
              <a:rPr i="1"/>
              <a:t> à toi et à tes frères de faire avec le reste de l’argent et de l’or, </a:t>
            </a:r>
            <a:r>
              <a:rPr i="1" u="sng"/>
              <a:t>faites–le selon la volonté de votre Dieu</a:t>
            </a:r>
            <a:r>
              <a:t> (Esd 7.18)</a:t>
            </a:r>
          </a:p>
          <a:p>
            <a:pPr/>
            <a:r>
              <a:rPr i="1"/>
              <a:t>Fils de l’homme, dis au prince de Tyr : Ainsi parle le Seigneur, l’Eternel, ton cœur s’est élevé. Tu as dit : Je suis Dieu, Je suis assis sur le siège de Dieu, au sein des mers ! Toi, tu es homme et non Dieu, Et </a:t>
            </a:r>
            <a:r>
              <a:rPr i="1" u="sng"/>
              <a:t>tu prends ta volonté pour la volonté de Dieu</a:t>
            </a:r>
            <a:r>
              <a:t> (Ez 28.2)</a:t>
            </a:r>
          </a:p>
        </p:txBody>
      </p:sp>
      <p:sp>
        <p:nvSpPr>
          <p:cNvPr id="177" name="Introduction…"/>
          <p:cNvSpPr txBox="1"/>
          <p:nvPr/>
        </p:nvSpPr>
        <p:spPr>
          <a:xfrm>
            <a:off x="7783841" y="68384"/>
            <a:ext cx="2229493" cy="168617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algn="r">
              <a:defRPr sz="1600"/>
            </a:pPr>
            <a:r>
              <a:t>Introduction</a:t>
            </a:r>
          </a:p>
          <a:p>
            <a:pPr algn="r">
              <a:defRPr sz="1600"/>
            </a:pPr>
            <a:r>
              <a:t>Définitions</a:t>
            </a:r>
          </a:p>
          <a:p>
            <a:pPr algn="r">
              <a:defRPr b="1" sz="1600"/>
            </a:pPr>
            <a:r>
              <a:t>La volonté de Dieu</a:t>
            </a:r>
          </a:p>
          <a:p>
            <a:pPr algn="r">
              <a:defRPr sz="1600"/>
            </a:pPr>
            <a:r>
              <a:t>Le volonté de l’humain</a:t>
            </a:r>
          </a:p>
          <a:p>
            <a:pPr algn="r">
              <a:defRPr sz="1600"/>
            </a:pPr>
            <a:r>
              <a:t>Le discernement</a:t>
            </a:r>
          </a:p>
          <a:p>
            <a:pPr algn="r">
              <a:defRPr sz="1600"/>
            </a:pPr>
            <a:r>
              <a:t>A retenir</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sld>
</file>

<file path=ppt/theme/_rels/theme1.xml.rels><?xml version="1.0" encoding="UTF-8"?>
<Relationships xmlns="http://schemas.openxmlformats.org/package/2006/relationships"><Relationship Id="rId1" Type="http://schemas.openxmlformats.org/officeDocument/2006/relationships/image" Target="../media/image2.jpeg"/></Relationships>

</file>

<file path=ppt/theme/_rels/theme2.xml.rels><?xml version="1.0" encoding="UTF-8"?>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xmlns:r="http://schemas.openxmlformats.org/officeDocument/2006/relationships" name="White">
  <a:themeElements>
    <a:clrScheme name="White">
      <a:dk1>
        <a:srgbClr val="FF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noFill/>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noFill/>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