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media/image1.jpeg" ContentType="image/jpeg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</p:sldIdLst>
  <p:sldSz cx="13004800" cy="97536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800" u="none" kumimoji="0" normalizeH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Helvetica Light"/>
      </a:defRPr>
    </a:lvl1pPr>
    <a:lvl2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800" u="none" kumimoji="0" normalizeH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Helvetica Light"/>
      </a:defRPr>
    </a:lvl2pPr>
    <a:lvl3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800" u="none" kumimoji="0" normalizeH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Helvetica Light"/>
      </a:defRPr>
    </a:lvl3pPr>
    <a:lvl4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800" u="none" kumimoji="0" normalizeH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Helvetica Light"/>
      </a:defRPr>
    </a:lvl4pPr>
    <a:lvl5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800" u="none" kumimoji="0" normalizeH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Helvetica Light"/>
      </a:defRPr>
    </a:lvl5pPr>
    <a:lvl6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800" u="none" kumimoji="0" normalizeH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Helvetica Light"/>
      </a:defRPr>
    </a:lvl6pPr>
    <a:lvl7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800" u="none" kumimoji="0" normalizeH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Helvetica Light"/>
      </a:defRPr>
    </a:lvl7pPr>
    <a:lvl8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800" u="none" kumimoji="0" normalizeH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Helvetica Light"/>
      </a:defRPr>
    </a:lvl8pPr>
    <a:lvl9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800" u="none" kumimoji="0" normalizeH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Helvetica Light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B4B4B4"/>
              </a:solidFill>
              <a:prstDash val="solid"/>
              <a:miter lim="400000"/>
            </a:ln>
          </a:left>
          <a:right>
            <a:ln w="12700" cap="flat">
              <a:solidFill>
                <a:srgbClr val="B4B4B4"/>
              </a:solidFill>
              <a:prstDash val="solid"/>
              <a:miter lim="400000"/>
            </a:ln>
          </a:right>
          <a:top>
            <a:ln w="12700" cap="flat">
              <a:solidFill>
                <a:srgbClr val="B4B4B4"/>
              </a:solidFill>
              <a:prstDash val="solid"/>
              <a:miter lim="400000"/>
            </a:ln>
          </a:top>
          <a:bottom>
            <a:ln w="12700" cap="flat">
              <a:solidFill>
                <a:srgbClr val="B4B4B4"/>
              </a:solidFill>
              <a:prstDash val="solid"/>
              <a:miter lim="400000"/>
            </a:ln>
          </a:bottom>
          <a:insideH>
            <a:ln w="12700" cap="flat">
              <a:solidFill>
                <a:srgbClr val="B4B4B4"/>
              </a:solidFill>
              <a:prstDash val="solid"/>
              <a:miter lim="400000"/>
            </a:ln>
          </a:insideH>
          <a:insideV>
            <a:ln w="12700" cap="flat">
              <a:solidFill>
                <a:srgbClr val="B4B4B4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797A7C">
              <a:alpha val="30000"/>
            </a:srgbClr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B4B4B4"/>
              </a:solidFill>
              <a:prstDash val="solid"/>
              <a:miter lim="400000"/>
            </a:ln>
          </a:left>
          <a:right>
            <a:ln w="12700" cap="flat">
              <a:solidFill>
                <a:srgbClr val="B4B4B4"/>
              </a:solidFill>
              <a:prstDash val="solid"/>
              <a:miter lim="400000"/>
            </a:ln>
          </a:right>
          <a:top>
            <a:ln w="12700" cap="flat">
              <a:solidFill>
                <a:srgbClr val="B4B4B4"/>
              </a:solidFill>
              <a:prstDash val="solid"/>
              <a:miter lim="400000"/>
            </a:ln>
          </a:top>
          <a:bottom>
            <a:ln w="12700" cap="flat">
              <a:solidFill>
                <a:srgbClr val="B4B4B4"/>
              </a:solidFill>
              <a:prstDash val="solid"/>
              <a:miter lim="400000"/>
            </a:ln>
          </a:bottom>
          <a:insideH>
            <a:ln w="12700" cap="flat">
              <a:solidFill>
                <a:srgbClr val="B4B4B4"/>
              </a:solidFill>
              <a:prstDash val="solid"/>
              <a:miter lim="400000"/>
            </a:ln>
          </a:insideH>
          <a:insideV>
            <a:ln w="12700" cap="flat">
              <a:solidFill>
                <a:srgbClr val="B4B4B4"/>
              </a:solidFill>
              <a:prstDash val="solid"/>
              <a:miter lim="400000"/>
            </a:ln>
          </a:insideV>
        </a:tcBdr>
        <a:fill>
          <a:solidFill>
            <a:srgbClr val="0F5F0C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B4B4B4"/>
              </a:solidFill>
              <a:prstDash val="solid"/>
              <a:miter lim="400000"/>
            </a:ln>
          </a:left>
          <a:right>
            <a:ln w="12700" cap="flat">
              <a:solidFill>
                <a:srgbClr val="B4B4B4"/>
              </a:solidFill>
              <a:prstDash val="solid"/>
              <a:miter lim="400000"/>
            </a:ln>
          </a:right>
          <a:top>
            <a:ln w="12700" cap="flat">
              <a:solidFill>
                <a:srgbClr val="B4B4B4"/>
              </a:solidFill>
              <a:prstDash val="solid"/>
              <a:miter lim="400000"/>
            </a:ln>
          </a:top>
          <a:bottom>
            <a:ln w="12700" cap="flat">
              <a:solidFill>
                <a:srgbClr val="B4B4B4"/>
              </a:solidFill>
              <a:prstDash val="solid"/>
              <a:miter lim="400000"/>
            </a:ln>
          </a:bottom>
          <a:insideH>
            <a:ln w="12700" cap="flat">
              <a:solidFill>
                <a:srgbClr val="B4B4B4"/>
              </a:solidFill>
              <a:prstDash val="solid"/>
              <a:miter lim="400000"/>
            </a:ln>
          </a:insideH>
          <a:insideV>
            <a:ln w="12700" cap="flat">
              <a:solidFill>
                <a:srgbClr val="B4B4B4"/>
              </a:solidFill>
              <a:prstDash val="solid"/>
              <a:miter lim="400000"/>
            </a:ln>
          </a:insideV>
        </a:tcBdr>
        <a:fill>
          <a:solidFill>
            <a:srgbClr val="0365C0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B4B4B4"/>
              </a:solidFill>
              <a:prstDash val="solid"/>
              <a:miter lim="400000"/>
            </a:ln>
          </a:left>
          <a:right>
            <a:ln w="12700" cap="flat">
              <a:solidFill>
                <a:srgbClr val="B4B4B4"/>
              </a:solidFill>
              <a:prstDash val="solid"/>
              <a:miter lim="400000"/>
            </a:ln>
          </a:right>
          <a:top>
            <a:ln w="12700" cap="flat">
              <a:solidFill>
                <a:srgbClr val="B4B4B4"/>
              </a:solidFill>
              <a:prstDash val="solid"/>
              <a:miter lim="400000"/>
            </a:ln>
          </a:top>
          <a:bottom>
            <a:ln w="12700" cap="flat">
              <a:solidFill>
                <a:srgbClr val="B4B4B4"/>
              </a:solidFill>
              <a:prstDash val="solid"/>
              <a:miter lim="400000"/>
            </a:ln>
          </a:bottom>
          <a:insideH>
            <a:ln w="12700" cap="flat">
              <a:solidFill>
                <a:srgbClr val="B4B4B4"/>
              </a:solidFill>
              <a:prstDash val="solid"/>
              <a:miter lim="400000"/>
            </a:ln>
          </a:insideH>
          <a:insideV>
            <a:ln w="12700" cap="flat">
              <a:solidFill>
                <a:srgbClr val="B4B4B4"/>
              </a:solidFill>
              <a:prstDash val="solid"/>
              <a:miter lim="400000"/>
            </a:ln>
          </a:insideV>
        </a:tcBdr>
        <a:fill>
          <a:solidFill>
            <a:srgbClr val="0365C0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CBCBCB"/>
              </a:solidFill>
              <a:prstDash val="solid"/>
              <a:miter lim="400000"/>
            </a:ln>
          </a:left>
          <a:right>
            <a:ln w="12700" cap="flat">
              <a:solidFill>
                <a:srgbClr val="CBCBCB"/>
              </a:solidFill>
              <a:prstDash val="solid"/>
              <a:miter lim="400000"/>
            </a:ln>
          </a:right>
          <a:top>
            <a:ln w="12700" cap="flat">
              <a:solidFill>
                <a:srgbClr val="CBCBCB"/>
              </a:solidFill>
              <a:prstDash val="solid"/>
              <a:miter lim="400000"/>
            </a:ln>
          </a:top>
          <a:bottom>
            <a:ln w="12700" cap="flat">
              <a:solidFill>
                <a:srgbClr val="CBCBCB"/>
              </a:solidFill>
              <a:prstDash val="solid"/>
              <a:miter lim="400000"/>
            </a:ln>
          </a:bottom>
          <a:insideH>
            <a:ln w="12700" cap="flat">
              <a:solidFill>
                <a:srgbClr val="CBCBCB"/>
              </a:solidFill>
              <a:prstDash val="solid"/>
              <a:miter lim="400000"/>
            </a:ln>
          </a:insideH>
          <a:insideV>
            <a:ln w="12700" cap="flat">
              <a:solidFill>
                <a:srgbClr val="CBCBCB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87CED4">
              <a:alpha val="20000"/>
            </a:srgbClr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CBCBCB"/>
              </a:solidFill>
              <a:prstDash val="solid"/>
              <a:miter lim="400000"/>
            </a:ln>
          </a:left>
          <a:right>
            <a:ln w="12700" cap="flat">
              <a:solidFill>
                <a:srgbClr val="CBCBCB"/>
              </a:solidFill>
              <a:prstDash val="solid"/>
              <a:miter lim="400000"/>
            </a:ln>
          </a:right>
          <a:top>
            <a:ln w="12700" cap="flat">
              <a:solidFill>
                <a:srgbClr val="CBCBCB"/>
              </a:solidFill>
              <a:prstDash val="solid"/>
              <a:miter lim="400000"/>
            </a:ln>
          </a:top>
          <a:bottom>
            <a:ln w="12700" cap="flat">
              <a:solidFill>
                <a:srgbClr val="CBCBCB"/>
              </a:solidFill>
              <a:prstDash val="solid"/>
              <a:miter lim="400000"/>
            </a:ln>
          </a:bottom>
          <a:insideH>
            <a:ln w="12700" cap="flat">
              <a:solidFill>
                <a:srgbClr val="CBCBCB"/>
              </a:solidFill>
              <a:prstDash val="solid"/>
              <a:miter lim="400000"/>
            </a:ln>
          </a:insideH>
          <a:insideV>
            <a:ln w="12700" cap="flat">
              <a:solidFill>
                <a:srgbClr val="CBCBCB"/>
              </a:solidFill>
              <a:prstDash val="solid"/>
              <a:miter lim="400000"/>
            </a:ln>
          </a:insideV>
        </a:tcBdr>
        <a:fill>
          <a:solidFill>
            <a:srgbClr val="398CCE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CBCBCB"/>
              </a:solidFill>
              <a:prstDash val="solid"/>
              <a:miter lim="400000"/>
            </a:ln>
          </a:left>
          <a:right>
            <a:ln w="12700" cap="flat">
              <a:solidFill>
                <a:srgbClr val="CBCBCB"/>
              </a:solidFill>
              <a:prstDash val="solid"/>
              <a:miter lim="400000"/>
            </a:ln>
          </a:right>
          <a:top>
            <a:ln w="25400" cap="flat">
              <a:solidFill>
                <a:srgbClr val="CBCBCB"/>
              </a:solidFill>
              <a:prstDash val="solid"/>
              <a:miter lim="400000"/>
            </a:ln>
          </a:top>
          <a:bottom>
            <a:ln w="12700" cap="flat">
              <a:solidFill>
                <a:srgbClr val="CBCBCB"/>
              </a:solidFill>
              <a:prstDash val="solid"/>
              <a:miter lim="400000"/>
            </a:ln>
          </a:bottom>
          <a:insideH>
            <a:ln w="12700" cap="flat">
              <a:solidFill>
                <a:srgbClr val="CBCBCB"/>
              </a:solidFill>
              <a:prstDash val="solid"/>
              <a:miter lim="400000"/>
            </a:ln>
          </a:insideH>
          <a:insideV>
            <a:ln w="12700" cap="flat">
              <a:solidFill>
                <a:srgbClr val="CBCBCB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CBCBCB"/>
              </a:solidFill>
              <a:prstDash val="solid"/>
              <a:miter lim="400000"/>
            </a:ln>
          </a:left>
          <a:right>
            <a:ln w="12700" cap="flat">
              <a:solidFill>
                <a:srgbClr val="CBCBCB"/>
              </a:solidFill>
              <a:prstDash val="solid"/>
              <a:miter lim="400000"/>
            </a:ln>
          </a:right>
          <a:top>
            <a:ln w="12700" cap="flat">
              <a:solidFill>
                <a:srgbClr val="CBCBCB"/>
              </a:solidFill>
              <a:prstDash val="solid"/>
              <a:miter lim="400000"/>
            </a:ln>
          </a:top>
          <a:bottom>
            <a:ln w="12700" cap="flat">
              <a:solidFill>
                <a:srgbClr val="CBCBCB"/>
              </a:solidFill>
              <a:prstDash val="solid"/>
              <a:miter lim="400000"/>
            </a:ln>
          </a:bottom>
          <a:insideH>
            <a:ln w="12700" cap="flat">
              <a:solidFill>
                <a:srgbClr val="CBCBCB"/>
              </a:solidFill>
              <a:prstDash val="solid"/>
              <a:miter lim="400000"/>
            </a:ln>
          </a:insideH>
          <a:insideV>
            <a:ln w="12700" cap="flat">
              <a:solidFill>
                <a:srgbClr val="CBCBCB"/>
              </a:solidFill>
              <a:prstDash val="solid"/>
              <a:miter lim="400000"/>
            </a:ln>
          </a:insideV>
        </a:tcBdr>
        <a:fill>
          <a:solidFill>
            <a:srgbClr val="0365C0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929292"/>
              </a:solidFill>
              <a:prstDash val="solid"/>
              <a:miter lim="400000"/>
            </a:ln>
          </a:top>
          <a:bottom>
            <a:ln w="12700" cap="flat">
              <a:solidFill>
                <a:srgbClr val="929292"/>
              </a:solidFill>
              <a:prstDash val="solid"/>
              <a:miter lim="400000"/>
            </a:ln>
          </a:bottom>
          <a:insideH>
            <a:ln w="127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5DC123">
              <a:alpha val="19000"/>
            </a:srgbClr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25400" cap="flat">
              <a:solidFill>
                <a:srgbClr val="CBCBCB"/>
              </a:solidFill>
              <a:prstDash val="solid"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2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33632E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33632E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797A7C">
              <a:alpha val="30000"/>
            </a:srgbClr>
          </a:solidFill>
        </a:fill>
      </a:tcStyle>
    </a:band2H>
    <a:firstCol>
      <a:tcTxStyle b="off" i="off">
        <a:fontRef idx="minor">
          <a:srgbClr val="000000"/>
        </a:fontRef>
        <a:srgbClr val="000000"/>
      </a:tcTxStyle>
      <a:tcStyle>
        <a:tcBdr>
          <a:left>
            <a:ln w="25400" cap="flat">
              <a:solidFill>
                <a:srgbClr val="FFFFFF"/>
              </a:solidFill>
              <a:prstDash val="solid"/>
              <a:miter lim="400000"/>
            </a:ln>
          </a:left>
          <a:right>
            <a:ln w="254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6">
              <a:hueOff val="105381"/>
              <a:satOff val="14341"/>
              <a:lumOff val="10801"/>
            </a:schemeClr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FFFFFF"/>
              </a:solidFill>
              <a:prstDash val="solid"/>
              <a:miter lim="400000"/>
            </a:ln>
          </a:top>
          <a:bottom>
            <a:ln w="254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lastRow>
    <a:fir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FFFFFF"/>
              </a:solidFill>
              <a:prstDash val="solid"/>
              <a:miter lim="400000"/>
            </a:ln>
          </a:top>
          <a:bottom>
            <a:ln w="254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6">
              <a:hueOff val="105381"/>
              <a:satOff val="14341"/>
              <a:lumOff val="10801"/>
            </a:schemeClr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CBCBCB"/>
              </a:solidFill>
              <a:prstDash val="solid"/>
              <a:miter lim="400000"/>
            </a:ln>
          </a:top>
          <a:bottom>
            <a:ln w="12700" cap="flat">
              <a:solidFill>
                <a:srgbClr val="CBCBCB"/>
              </a:solidFill>
              <a:prstDash val="solid"/>
              <a:miter lim="400000"/>
            </a:ln>
          </a:bottom>
          <a:insideH>
            <a:ln w="12700" cap="flat">
              <a:solidFill>
                <a:srgbClr val="CBCBCB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797A7C">
              <a:alpha val="30000"/>
            </a:srgbClr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CBCBCB"/>
              </a:solidFill>
              <a:prstDash val="solid"/>
              <a:miter lim="400000"/>
            </a:ln>
          </a:left>
          <a:right>
            <a:ln w="12700" cap="flat">
              <a:solidFill>
                <a:srgbClr val="CBCBCB"/>
              </a:solidFill>
              <a:prstDash val="solid"/>
              <a:miter lim="400000"/>
            </a:ln>
          </a:right>
          <a:top>
            <a:ln w="12700" cap="flat">
              <a:solidFill>
                <a:srgbClr val="CBCBCB"/>
              </a:solidFill>
              <a:prstDash val="solid"/>
              <a:miter lim="400000"/>
            </a:ln>
          </a:top>
          <a:bottom>
            <a:ln w="12700" cap="flat">
              <a:solidFill>
                <a:srgbClr val="CBCBCB"/>
              </a:solidFill>
              <a:prstDash val="solid"/>
              <a:miter lim="400000"/>
            </a:ln>
          </a:bottom>
          <a:insideH>
            <a:ln w="12700" cap="flat">
              <a:solidFill>
                <a:srgbClr val="CBCBCB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545761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CBCBCB"/>
              </a:solidFill>
              <a:prstDash val="solid"/>
              <a:miter lim="400000"/>
            </a:ln>
          </a:top>
          <a:bottom>
            <a:ln w="12700" cap="flat">
              <a:solidFill>
                <a:srgbClr val="CBCBCB"/>
              </a:solidFill>
              <a:prstDash val="solid"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777C83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CBCBCB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777C83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FFFFFF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FFFFFF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FFFFFF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FFFFFF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FFFFFF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797A7C">
              <a:alpha val="30000"/>
            </a:srgbClr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FFFFFF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FFFFFF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FFFFFF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FFFFFF"/>
              </a:solidFill>
              <a:custDash>
                <a:ds d="200000" sp="200000"/>
              </a:custDash>
              <a:miter lim="400000"/>
            </a:ln>
          </a:right>
          <a:top>
            <a:ln w="254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solidFill>
                <a:srgbClr val="FFFFFF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FFFFFF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254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solidFill>
                <a:srgbClr val="FFFFFF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Shape 157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58" name="Shape 158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Titre et sous-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e du titre"/>
          <p:cNvSpPr txBox="1"/>
          <p:nvPr>
            <p:ph type="title"/>
          </p:nvPr>
        </p:nvSpPr>
        <p:spPr>
          <a:xfrm>
            <a:off x="1270000" y="1638300"/>
            <a:ext cx="10464800" cy="3302000"/>
          </a:xfrm>
          <a:prstGeom prst="rect">
            <a:avLst/>
          </a:prstGeom>
        </p:spPr>
        <p:txBody>
          <a:bodyPr anchor="b"/>
          <a:lstStyle/>
          <a:p>
            <a:pPr/>
            <a:r>
              <a:t>Texte du titre</a:t>
            </a:r>
          </a:p>
        </p:txBody>
      </p:sp>
      <p:sp>
        <p:nvSpPr>
          <p:cNvPr id="12" name="Texte niveau 1…"/>
          <p:cNvSpPr txBox="1"/>
          <p:nvPr>
            <p:ph type="body" sz="quarter" idx="1"/>
          </p:nvPr>
        </p:nvSpPr>
        <p:spPr>
          <a:xfrm>
            <a:off x="1270000" y="50292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200"/>
            </a:lvl1pPr>
            <a:lvl2pPr marL="0" indent="0" algn="ctr">
              <a:spcBef>
                <a:spcPts val="0"/>
              </a:spcBef>
              <a:buSzTx/>
              <a:buNone/>
              <a:defRPr sz="3200"/>
            </a:lvl2pPr>
            <a:lvl3pPr marL="0" indent="0" algn="ctr">
              <a:spcBef>
                <a:spcPts val="0"/>
              </a:spcBef>
              <a:buSzTx/>
              <a:buNone/>
              <a:defRPr sz="3200"/>
            </a:lvl3pPr>
            <a:lvl4pPr marL="0" indent="0" algn="ctr">
              <a:spcBef>
                <a:spcPts val="0"/>
              </a:spcBef>
              <a:buSzTx/>
              <a:buNone/>
              <a:defRPr sz="3200"/>
            </a:lvl4pPr>
            <a:lvl5pPr marL="0" indent="0" algn="ctr">
              <a:spcBef>
                <a:spcPts val="0"/>
              </a:spcBef>
              <a:buSzTx/>
              <a:buNone/>
              <a:defRPr sz="3200"/>
            </a:lvl5pPr>
          </a:lstStyle>
          <a:p>
            <a:pPr/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13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Ci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-Gilles Allain"/>
          <p:cNvSpPr txBox="1"/>
          <p:nvPr>
            <p:ph type="body" sz="quarter" idx="21"/>
          </p:nvPr>
        </p:nvSpPr>
        <p:spPr>
          <a:xfrm>
            <a:off x="1270000" y="6362700"/>
            <a:ext cx="10464800" cy="533400"/>
          </a:xfrm>
          <a:prstGeom prst="rect">
            <a:avLst/>
          </a:prstGeom>
        </p:spPr>
        <p:txBody>
          <a:bodyPr anchor="t"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b="1" sz="28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/>
            <a:r>
              <a:t>-Gilles Allain</a:t>
            </a:r>
          </a:p>
        </p:txBody>
      </p:sp>
      <p:sp>
        <p:nvSpPr>
          <p:cNvPr id="94" name="« Saisissez une citation ici. »"/>
          <p:cNvSpPr txBox="1"/>
          <p:nvPr>
            <p:ph type="body" sz="quarter" idx="22"/>
          </p:nvPr>
        </p:nvSpPr>
        <p:spPr>
          <a:xfrm>
            <a:off x="1270000" y="4254500"/>
            <a:ext cx="10464800" cy="711200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>
              <a:spcBef>
                <a:spcPts val="2400"/>
              </a:spcBef>
              <a:buSzTx/>
              <a:buNone/>
              <a:defRPr sz="4000"/>
            </a:lvl1pPr>
          </a:lstStyle>
          <a:p>
            <a:pPr/>
            <a:r>
              <a:t>« Saisissez une citation ici. »</a:t>
            </a:r>
          </a:p>
        </p:txBody>
      </p:sp>
      <p:sp>
        <p:nvSpPr>
          <p:cNvPr id="95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Image"/>
          <p:cNvSpPr/>
          <p:nvPr>
            <p:ph type="pic" idx="21"/>
          </p:nvPr>
        </p:nvSpPr>
        <p:spPr>
          <a:xfrm>
            <a:off x="-812800" y="0"/>
            <a:ext cx="14630400" cy="9753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103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Vier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re et puc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Texte du titre"/>
          <p:cNvSpPr txBox="1"/>
          <p:nvPr>
            <p:ph type="title"/>
          </p:nvPr>
        </p:nvSpPr>
        <p:spPr>
          <a:xfrm>
            <a:off x="1270000" y="254000"/>
            <a:ext cx="10464800" cy="2438400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84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Texte du titre</a:t>
            </a:r>
          </a:p>
        </p:txBody>
      </p:sp>
      <p:sp>
        <p:nvSpPr>
          <p:cNvPr id="118" name="Texte niveau 1…"/>
          <p:cNvSpPr txBox="1"/>
          <p:nvPr>
            <p:ph type="body" idx="1"/>
          </p:nvPr>
        </p:nvSpPr>
        <p:spPr>
          <a:xfrm>
            <a:off x="1270000" y="2768600"/>
            <a:ext cx="10464800" cy="5715000"/>
          </a:xfrm>
          <a:prstGeom prst="rect">
            <a:avLst/>
          </a:prstGeom>
        </p:spPr>
        <p:txBody>
          <a:bodyPr>
            <a:noAutofit/>
          </a:bodyPr>
          <a:lstStyle>
            <a:lvl1pPr marL="889000" indent="-571500">
              <a:spcBef>
                <a:spcPts val="2400"/>
              </a:spcBef>
              <a:buSzPct val="171000"/>
              <a:defRPr sz="4200">
                <a:latin typeface="Gill Sans"/>
                <a:ea typeface="Gill Sans"/>
                <a:cs typeface="Gill Sans"/>
                <a:sym typeface="Gill Sans"/>
              </a:defRPr>
            </a:lvl1pPr>
            <a:lvl2pPr marL="1333500" indent="-571500">
              <a:spcBef>
                <a:spcPts val="2400"/>
              </a:spcBef>
              <a:buSzPct val="171000"/>
              <a:defRPr sz="4200">
                <a:latin typeface="Gill Sans"/>
                <a:ea typeface="Gill Sans"/>
                <a:cs typeface="Gill Sans"/>
                <a:sym typeface="Gill Sans"/>
              </a:defRPr>
            </a:lvl2pPr>
            <a:lvl3pPr marL="1778000" indent="-571500">
              <a:spcBef>
                <a:spcPts val="2400"/>
              </a:spcBef>
              <a:buSzPct val="171000"/>
              <a:defRPr sz="4200">
                <a:latin typeface="Gill Sans"/>
                <a:ea typeface="Gill Sans"/>
                <a:cs typeface="Gill Sans"/>
                <a:sym typeface="Gill Sans"/>
              </a:defRPr>
            </a:lvl3pPr>
            <a:lvl4pPr marL="2222500" indent="-571500">
              <a:spcBef>
                <a:spcPts val="2400"/>
              </a:spcBef>
              <a:buSzPct val="171000"/>
              <a:defRPr sz="4200">
                <a:latin typeface="Gill Sans"/>
                <a:ea typeface="Gill Sans"/>
                <a:cs typeface="Gill Sans"/>
                <a:sym typeface="Gill Sans"/>
              </a:defRPr>
            </a:lvl4pPr>
            <a:lvl5pPr marL="2667000" indent="-571500">
              <a:spcBef>
                <a:spcPts val="2400"/>
              </a:spcBef>
              <a:buSzPct val="171000"/>
              <a:defRPr sz="4200">
                <a:latin typeface="Gill Sans"/>
                <a:ea typeface="Gill Sans"/>
                <a:cs typeface="Gill Sans"/>
                <a:sym typeface="Gill Sans"/>
              </a:defRPr>
            </a:lvl5pPr>
          </a:lstStyle>
          <a:p>
            <a:pPr/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119" name="Numéro de diapositive"/>
          <p:cNvSpPr txBox="1"/>
          <p:nvPr>
            <p:ph type="sldNum" sz="quarter" idx="2"/>
          </p:nvPr>
        </p:nvSpPr>
        <p:spPr>
          <a:xfrm>
            <a:off x="6324600" y="9258300"/>
            <a:ext cx="342900" cy="368300"/>
          </a:xfrm>
          <a:prstGeom prst="rect">
            <a:avLst/>
          </a:prstGeom>
        </p:spPr>
        <p:txBody>
          <a:bodyPr anchor="t"/>
          <a:lstStyle>
            <a:lvl1pPr>
              <a:defRPr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re et sous-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Texte du titre"/>
          <p:cNvSpPr txBox="1"/>
          <p:nvPr>
            <p:ph type="title"/>
          </p:nvPr>
        </p:nvSpPr>
        <p:spPr>
          <a:xfrm>
            <a:off x="1270000" y="1638300"/>
            <a:ext cx="10464800" cy="3302000"/>
          </a:xfrm>
          <a:prstGeom prst="rect">
            <a:avLst/>
          </a:prstGeom>
        </p:spPr>
        <p:txBody>
          <a:bodyPr anchor="b"/>
          <a:lstStyle/>
          <a:p>
            <a:pPr/>
            <a:r>
              <a:t>Texte du titre</a:t>
            </a:r>
          </a:p>
        </p:txBody>
      </p:sp>
      <p:sp>
        <p:nvSpPr>
          <p:cNvPr id="127" name="Texte niveau 1…"/>
          <p:cNvSpPr txBox="1"/>
          <p:nvPr>
            <p:ph type="body" sz="quarter" idx="1"/>
          </p:nvPr>
        </p:nvSpPr>
        <p:spPr>
          <a:xfrm>
            <a:off x="1270000" y="50292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200"/>
            </a:lvl1pPr>
            <a:lvl2pPr marL="0" indent="228600" algn="ctr">
              <a:spcBef>
                <a:spcPts val="0"/>
              </a:spcBef>
              <a:buSzTx/>
              <a:buNone/>
              <a:defRPr sz="3200"/>
            </a:lvl2pPr>
            <a:lvl3pPr marL="0" indent="457200" algn="ctr">
              <a:spcBef>
                <a:spcPts val="0"/>
              </a:spcBef>
              <a:buSzTx/>
              <a:buNone/>
              <a:defRPr sz="3200"/>
            </a:lvl3pPr>
            <a:lvl4pPr marL="0" indent="685800" algn="ctr">
              <a:spcBef>
                <a:spcPts val="0"/>
              </a:spcBef>
              <a:buSzTx/>
              <a:buNone/>
              <a:defRPr sz="3200"/>
            </a:lvl4pPr>
            <a:lvl5pPr marL="0" indent="914400" algn="ctr">
              <a:spcBef>
                <a:spcPts val="0"/>
              </a:spcBef>
              <a:buSzTx/>
              <a:buNone/>
              <a:defRPr sz="3200"/>
            </a:lvl5pPr>
          </a:lstStyle>
          <a:p>
            <a:pPr/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128" name="Numéro de diapositive"/>
          <p:cNvSpPr txBox="1"/>
          <p:nvPr>
            <p:ph type="sldNum" sz="quarter" idx="2"/>
          </p:nvPr>
        </p:nvSpPr>
        <p:spPr>
          <a:xfrm>
            <a:off x="6311798" y="9245600"/>
            <a:ext cx="368504" cy="381000"/>
          </a:xfrm>
          <a:prstGeom prst="rect">
            <a:avLst/>
          </a:prstGeom>
        </p:spPr>
        <p:txBody>
          <a:bodyPr anchor="t"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re et puc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Texte du titre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Texte du titre</a:t>
            </a:r>
          </a:p>
        </p:txBody>
      </p:sp>
      <p:sp>
        <p:nvSpPr>
          <p:cNvPr id="136" name="Texte niveau 1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137" name="Numéro de diapositive"/>
          <p:cNvSpPr txBox="1"/>
          <p:nvPr>
            <p:ph type="sldNum" sz="quarter" idx="2"/>
          </p:nvPr>
        </p:nvSpPr>
        <p:spPr>
          <a:xfrm>
            <a:off x="6311798" y="9245600"/>
            <a:ext cx="368504" cy="381000"/>
          </a:xfrm>
          <a:prstGeom prst="rect">
            <a:avLst/>
          </a:prstGeom>
        </p:spPr>
        <p:txBody>
          <a:bodyPr anchor="t"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re et contenu">
    <p:bg>
      <p:bgPr>
        <a:blipFill rotWithShape="1">
          <a:blip r:embed="rId2"/>
          <a:srcRect l="0" t="0" r="0" b="0"/>
          <a:tile tx="0" ty="0" sx="100000" sy="100000" flip="none" algn="tl"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Secteurs 6"/>
          <p:cNvSpPr/>
          <p:nvPr/>
        </p:nvSpPr>
        <p:spPr>
          <a:xfrm>
            <a:off x="5000" y="5008"/>
            <a:ext cx="1165432" cy="116543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21600" y="0"/>
                </a:moveTo>
                <a:cubicBezTo>
                  <a:pt x="21600" y="11929"/>
                  <a:pt x="11929" y="21600"/>
                  <a:pt x="0" y="21600"/>
                </a:cubicBezTo>
                <a:lnTo>
                  <a:pt x="0" y="0"/>
                </a:lnTo>
                <a:close/>
              </a:path>
            </a:pathLst>
          </a:custGeom>
          <a:solidFill>
            <a:srgbClr val="FEFAF4">
              <a:alpha val="33000"/>
            </a:srgbClr>
          </a:solidFill>
          <a:ln w="3175" cap="rnd">
            <a:solidFill>
              <a:srgbClr val="D1C29E"/>
            </a:solidFill>
          </a:ln>
        </p:spPr>
        <p:txBody>
          <a:bodyPr lIns="65023" tIns="65023" rIns="65023" bIns="65023" anchor="ctr"/>
          <a:lstStyle/>
          <a:p>
            <a:pPr defTabSz="1300480">
              <a:defRPr sz="2400">
                <a:latin typeface="Gill Sans MT"/>
                <a:ea typeface="Gill Sans MT"/>
                <a:cs typeface="Gill Sans MT"/>
                <a:sym typeface="Gill Sans MT"/>
              </a:defRPr>
            </a:pPr>
          </a:p>
        </p:txBody>
      </p:sp>
      <p:sp>
        <p:nvSpPr>
          <p:cNvPr id="145" name="Ellipse 7"/>
          <p:cNvSpPr/>
          <p:nvPr/>
        </p:nvSpPr>
        <p:spPr>
          <a:xfrm>
            <a:off x="240093" y="30011"/>
            <a:ext cx="2420897" cy="2420897"/>
          </a:xfrm>
          <a:prstGeom prst="ellipse">
            <a:avLst/>
          </a:prstGeom>
          <a:ln w="38100" cap="rnd">
            <a:solidFill>
              <a:srgbClr val="FFF5DE"/>
            </a:solidFill>
          </a:ln>
          <a:effectLst>
            <a:outerShdw sx="100000" sy="100000" kx="0" ky="0" algn="b" rotWithShape="0" blurRad="25400" dist="25400" dir="5400000">
              <a:srgbClr val="AEA48D">
                <a:alpha val="85000"/>
              </a:srgbClr>
            </a:outerShdw>
          </a:effectLst>
        </p:spPr>
        <p:txBody>
          <a:bodyPr lIns="65023" tIns="65023" rIns="65023" bIns="65023" anchor="ctr"/>
          <a:lstStyle/>
          <a:p>
            <a:pPr defTabSz="1300480">
              <a:defRPr sz="2400">
                <a:latin typeface="Gill Sans MT"/>
                <a:ea typeface="Gill Sans MT"/>
                <a:cs typeface="Gill Sans MT"/>
                <a:sym typeface="Gill Sans MT"/>
              </a:defRPr>
            </a:pPr>
          </a:p>
        </p:txBody>
      </p:sp>
      <p:sp>
        <p:nvSpPr>
          <p:cNvPr id="146" name="Bouée 10"/>
          <p:cNvSpPr/>
          <p:nvPr/>
        </p:nvSpPr>
        <p:spPr>
          <a:xfrm rot="2315674">
            <a:off x="260097" y="1500554"/>
            <a:ext cx="1601022" cy="156817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2503" y="10800"/>
                </a:moveTo>
                <a:cubicBezTo>
                  <a:pt x="2503" y="15353"/>
                  <a:pt x="6218" y="19044"/>
                  <a:pt x="10800" y="19044"/>
                </a:cubicBezTo>
                <a:cubicBezTo>
                  <a:pt x="15382" y="19044"/>
                  <a:pt x="19096" y="15353"/>
                  <a:pt x="19096" y="10800"/>
                </a:cubicBezTo>
                <a:cubicBezTo>
                  <a:pt x="19096" y="6247"/>
                  <a:pt x="15382" y="2556"/>
                  <a:pt x="10800" y="2556"/>
                </a:cubicBezTo>
                <a:cubicBezTo>
                  <a:pt x="6218" y="2556"/>
                  <a:pt x="2503" y="6247"/>
                  <a:pt x="2503" y="10800"/>
                </a:cubicBezTo>
                <a:close/>
              </a:path>
            </a:pathLst>
          </a:custGeom>
          <a:gradFill>
            <a:gsLst>
              <a:gs pos="0">
                <a:srgbClr val="FFFCF6">
                  <a:alpha val="70000"/>
                </a:srgbClr>
              </a:gs>
              <a:gs pos="70000">
                <a:srgbClr val="FFFEFB">
                  <a:alpha val="55000"/>
                </a:srgbClr>
              </a:gs>
              <a:gs pos="100000">
                <a:srgbClr val="EED18D">
                  <a:alpha val="60000"/>
                </a:srgbClr>
              </a:gs>
            </a:gsLst>
            <a:path path="circle">
              <a:fillToRect l="37721" t="-19636" r="62278" b="119636"/>
            </a:path>
          </a:gradFill>
          <a:ln w="3175" cap="rnd">
            <a:solidFill>
              <a:srgbClr val="C5B691"/>
            </a:solidFill>
          </a:ln>
          <a:effectLst>
            <a:outerShdw sx="100000" sy="100000" kx="0" ky="0" algn="b" rotWithShape="0" blurRad="12700" dist="12700" dir="4500000">
              <a:srgbClr val="565041">
                <a:alpha val="35000"/>
              </a:srgbClr>
            </a:outerShdw>
          </a:effectLst>
        </p:spPr>
        <p:txBody>
          <a:bodyPr lIns="65023" tIns="65023" rIns="65023" bIns="65023" anchor="ctr"/>
          <a:lstStyle/>
          <a:p>
            <a:pPr defTabSz="1300480">
              <a:defRPr sz="2400">
                <a:latin typeface="Gill Sans MT"/>
                <a:ea typeface="Gill Sans MT"/>
                <a:cs typeface="Gill Sans MT"/>
                <a:sym typeface="Gill Sans MT"/>
              </a:defRPr>
            </a:pPr>
          </a:p>
        </p:txBody>
      </p:sp>
      <p:sp>
        <p:nvSpPr>
          <p:cNvPr id="147" name="Rectangle 11"/>
          <p:cNvSpPr/>
          <p:nvPr/>
        </p:nvSpPr>
        <p:spPr>
          <a:xfrm>
            <a:off x="1440530" y="-77"/>
            <a:ext cx="11564270" cy="9753677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65023" tIns="65023" rIns="65023" bIns="65023" anchor="ctr"/>
          <a:lstStyle/>
          <a:p>
            <a:pPr defTabSz="1300480">
              <a:defRPr sz="2400">
                <a:latin typeface="Gill Sans MT"/>
                <a:ea typeface="Gill Sans MT"/>
                <a:cs typeface="Gill Sans MT"/>
                <a:sym typeface="Gill Sans MT"/>
              </a:defRPr>
            </a:pPr>
          </a:p>
        </p:txBody>
      </p:sp>
      <p:sp>
        <p:nvSpPr>
          <p:cNvPr id="148" name="Rectangle 14"/>
          <p:cNvSpPr/>
          <p:nvPr/>
        </p:nvSpPr>
        <p:spPr>
          <a:xfrm>
            <a:off x="1443532" y="-77"/>
            <a:ext cx="104040" cy="9753677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  <a:effectLst>
            <a:outerShdw sx="100000" sy="100000" kx="0" ky="0" algn="b" rotWithShape="0" blurRad="50800" dist="50800" dir="10800000">
              <a:srgbClr val="706B60">
                <a:alpha val="25000"/>
              </a:srgbClr>
            </a:outerShdw>
          </a:effectLst>
        </p:spPr>
        <p:txBody>
          <a:bodyPr lIns="65023" tIns="65023" rIns="65023" bIns="65023" anchor="ctr"/>
          <a:lstStyle/>
          <a:p>
            <a:pPr defTabSz="1300480">
              <a:defRPr sz="2400">
                <a:latin typeface="Gill Sans MT"/>
                <a:ea typeface="Gill Sans MT"/>
                <a:cs typeface="Gill Sans MT"/>
                <a:sym typeface="Gill Sans MT"/>
              </a:defRPr>
            </a:pPr>
          </a:p>
        </p:txBody>
      </p:sp>
      <p:sp>
        <p:nvSpPr>
          <p:cNvPr id="149" name="Texte du titre"/>
          <p:cNvSpPr txBox="1"/>
          <p:nvPr>
            <p:ph type="title"/>
          </p:nvPr>
        </p:nvSpPr>
        <p:spPr>
          <a:xfrm>
            <a:off x="2041753" y="390596"/>
            <a:ext cx="10663938" cy="1625601"/>
          </a:xfrm>
          <a:prstGeom prst="rect">
            <a:avLst/>
          </a:prstGeom>
        </p:spPr>
        <p:txBody>
          <a:bodyPr lIns="65023" tIns="65023" rIns="65023" bIns="65023"/>
          <a:lstStyle>
            <a:lvl1pPr algn="l" defTabSz="1300480">
              <a:defRPr sz="6000">
                <a:solidFill>
                  <a:srgbClr val="572314"/>
                </a:solidFill>
                <a:effectLst>
                  <a:outerShdw sx="100000" sy="100000" kx="0" ky="0" algn="b" rotWithShape="0" blurRad="50800" dist="30000" dir="5400000">
                    <a:srgbClr val="000000">
                      <a:alpha val="30000"/>
                    </a:srgbClr>
                  </a:outerShdw>
                </a:effectLst>
                <a:latin typeface="Gill Sans MT"/>
                <a:ea typeface="Gill Sans MT"/>
                <a:cs typeface="Gill Sans MT"/>
                <a:sym typeface="Gill Sans MT"/>
              </a:defRPr>
            </a:lvl1pPr>
          </a:lstStyle>
          <a:p>
            <a:pPr/>
            <a:r>
              <a:t>Texte du titre</a:t>
            </a:r>
          </a:p>
        </p:txBody>
      </p:sp>
      <p:sp>
        <p:nvSpPr>
          <p:cNvPr id="150" name="Texte niveau 1…"/>
          <p:cNvSpPr txBox="1"/>
          <p:nvPr>
            <p:ph type="body" idx="1"/>
          </p:nvPr>
        </p:nvSpPr>
        <p:spPr>
          <a:xfrm>
            <a:off x="2041753" y="2059093"/>
            <a:ext cx="10663938" cy="6827521"/>
          </a:xfrm>
          <a:prstGeom prst="rect">
            <a:avLst/>
          </a:prstGeom>
        </p:spPr>
        <p:txBody>
          <a:bodyPr lIns="65023" tIns="65023" rIns="65023" bIns="65023" anchor="t"/>
          <a:lstStyle>
            <a:lvl1pPr marL="472058" indent="-389762" defTabSz="1300480">
              <a:spcBef>
                <a:spcPts val="800"/>
              </a:spcBef>
              <a:buClr>
                <a:srgbClr val="3891A7"/>
              </a:buClr>
              <a:buSzPct val="80000"/>
              <a:buChar char="●"/>
              <a:defRPr sz="4400">
                <a:solidFill>
                  <a:srgbClr val="000000"/>
                </a:solidFill>
                <a:latin typeface="Gill Sans MT"/>
                <a:ea typeface="Gill Sans MT"/>
                <a:cs typeface="Gill Sans MT"/>
                <a:sym typeface="Gill Sans MT"/>
              </a:defRPr>
            </a:lvl1pPr>
            <a:lvl2pPr marL="775933" indent="-373597" defTabSz="1300480">
              <a:spcBef>
                <a:spcPts val="800"/>
              </a:spcBef>
              <a:buClr>
                <a:srgbClr val="3891A7"/>
              </a:buClr>
              <a:buSzPct val="100000"/>
              <a:buChar char="◦"/>
              <a:defRPr sz="4400">
                <a:solidFill>
                  <a:srgbClr val="000000"/>
                </a:solidFill>
                <a:latin typeface="Gill Sans MT"/>
                <a:ea typeface="Gill Sans MT"/>
                <a:cs typeface="Gill Sans MT"/>
                <a:sym typeface="Gill Sans MT"/>
              </a:defRPr>
            </a:lvl2pPr>
            <a:lvl3pPr marL="1077467" indent="-419100" defTabSz="1300480">
              <a:spcBef>
                <a:spcPts val="800"/>
              </a:spcBef>
              <a:buClr>
                <a:srgbClr val="3891A7"/>
              </a:buClr>
              <a:buSzPct val="100000"/>
              <a:buChar char="●"/>
              <a:defRPr sz="4400">
                <a:solidFill>
                  <a:srgbClr val="000000"/>
                </a:solidFill>
                <a:latin typeface="Gill Sans MT"/>
                <a:ea typeface="Gill Sans MT"/>
                <a:cs typeface="Gill Sans MT"/>
                <a:sym typeface="Gill Sans MT"/>
              </a:defRPr>
            </a:lvl3pPr>
            <a:lvl4pPr marL="1305763" indent="-382219" defTabSz="1300480">
              <a:spcBef>
                <a:spcPts val="800"/>
              </a:spcBef>
              <a:buClr>
                <a:srgbClr val="3891A7"/>
              </a:buClr>
              <a:buSzPct val="100000"/>
              <a:buChar char="●"/>
              <a:defRPr sz="4400">
                <a:solidFill>
                  <a:srgbClr val="000000"/>
                </a:solidFill>
                <a:latin typeface="Gill Sans MT"/>
                <a:ea typeface="Gill Sans MT"/>
                <a:cs typeface="Gill Sans MT"/>
                <a:sym typeface="Gill Sans MT"/>
              </a:defRPr>
            </a:lvl4pPr>
            <a:lvl5pPr marL="1517904" indent="-402336" defTabSz="1300480">
              <a:spcBef>
                <a:spcPts val="800"/>
              </a:spcBef>
              <a:buClr>
                <a:srgbClr val="3891A7"/>
              </a:buClr>
              <a:buSzPct val="100000"/>
              <a:buChar char="●"/>
              <a:defRPr sz="4400">
                <a:solidFill>
                  <a:srgbClr val="000000"/>
                </a:solidFill>
                <a:latin typeface="Gill Sans MT"/>
                <a:ea typeface="Gill Sans MT"/>
                <a:cs typeface="Gill Sans MT"/>
                <a:sym typeface="Gill Sans MT"/>
              </a:defRPr>
            </a:lvl5pPr>
          </a:lstStyle>
          <a:p>
            <a:pPr/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151" name="Numéro de diapositive"/>
          <p:cNvSpPr txBox="1"/>
          <p:nvPr>
            <p:ph type="sldNum" sz="quarter" idx="2"/>
          </p:nvPr>
        </p:nvSpPr>
        <p:spPr>
          <a:xfrm>
            <a:off x="12391257" y="9273878"/>
            <a:ext cx="368769" cy="371349"/>
          </a:xfrm>
          <a:prstGeom prst="rect">
            <a:avLst/>
          </a:prstGeom>
        </p:spPr>
        <p:txBody>
          <a:bodyPr lIns="65023" tIns="65023" rIns="65023" bIns="65023"/>
          <a:lstStyle>
            <a:lvl1pPr defTabSz="1300480">
              <a:defRPr sz="1600">
                <a:solidFill>
                  <a:srgbClr val="B4A688"/>
                </a:solidFill>
                <a:latin typeface="Gill Sans MT"/>
                <a:ea typeface="Gill Sans MT"/>
                <a:cs typeface="Gill Sans MT"/>
                <a:sym typeface="Gill Sans M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Horizont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Image"/>
          <p:cNvSpPr/>
          <p:nvPr>
            <p:ph type="pic" idx="21"/>
          </p:nvPr>
        </p:nvSpPr>
        <p:spPr>
          <a:xfrm>
            <a:off x="1600200" y="330200"/>
            <a:ext cx="9779001" cy="6519334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21" name="Texte du titre"/>
          <p:cNvSpPr txBox="1"/>
          <p:nvPr>
            <p:ph type="title"/>
          </p:nvPr>
        </p:nvSpPr>
        <p:spPr>
          <a:xfrm>
            <a:off x="1270000" y="6718300"/>
            <a:ext cx="10464800" cy="1422400"/>
          </a:xfrm>
          <a:prstGeom prst="rect">
            <a:avLst/>
          </a:prstGeom>
        </p:spPr>
        <p:txBody>
          <a:bodyPr anchor="b"/>
          <a:lstStyle/>
          <a:p>
            <a:pPr/>
            <a:r>
              <a:t>Texte du titre</a:t>
            </a:r>
          </a:p>
        </p:txBody>
      </p:sp>
      <p:sp>
        <p:nvSpPr>
          <p:cNvPr id="22" name="Texte niveau 1…"/>
          <p:cNvSpPr txBox="1"/>
          <p:nvPr>
            <p:ph type="body" sz="quarter" idx="1"/>
          </p:nvPr>
        </p:nvSpPr>
        <p:spPr>
          <a:xfrm>
            <a:off x="1270000" y="8191500"/>
            <a:ext cx="10464800" cy="12192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200"/>
            </a:lvl1pPr>
            <a:lvl2pPr marL="0" indent="0" algn="ctr">
              <a:spcBef>
                <a:spcPts val="0"/>
              </a:spcBef>
              <a:buSzTx/>
              <a:buNone/>
              <a:defRPr sz="3200"/>
            </a:lvl2pPr>
            <a:lvl3pPr marL="0" indent="0" algn="ctr">
              <a:spcBef>
                <a:spcPts val="0"/>
              </a:spcBef>
              <a:buSzTx/>
              <a:buNone/>
              <a:defRPr sz="3200"/>
            </a:lvl3pPr>
            <a:lvl4pPr marL="0" indent="0" algn="ctr">
              <a:spcBef>
                <a:spcPts val="0"/>
              </a:spcBef>
              <a:buSzTx/>
              <a:buNone/>
              <a:defRPr sz="3200"/>
            </a:lvl4pPr>
            <a:lvl5pPr marL="0" indent="0" algn="ctr">
              <a:spcBef>
                <a:spcPts val="0"/>
              </a:spcBef>
              <a:buSzTx/>
              <a:buNone/>
              <a:defRPr sz="3200"/>
            </a:lvl5pPr>
          </a:lstStyle>
          <a:p>
            <a:pPr/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23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re - Centr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exte du titre"/>
          <p:cNvSpPr txBox="1"/>
          <p:nvPr>
            <p:ph type="title"/>
          </p:nvPr>
        </p:nvSpPr>
        <p:spPr>
          <a:xfrm>
            <a:off x="1270000" y="3225800"/>
            <a:ext cx="10464800" cy="3302000"/>
          </a:xfrm>
          <a:prstGeom prst="rect">
            <a:avLst/>
          </a:prstGeom>
        </p:spPr>
        <p:txBody>
          <a:bodyPr/>
          <a:lstStyle/>
          <a:p>
            <a:pPr/>
            <a:r>
              <a:t>Texte du titre</a:t>
            </a:r>
          </a:p>
        </p:txBody>
      </p:sp>
      <p:sp>
        <p:nvSpPr>
          <p:cNvPr id="31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Image"/>
          <p:cNvSpPr/>
          <p:nvPr>
            <p:ph type="pic" sz="half" idx="21"/>
          </p:nvPr>
        </p:nvSpPr>
        <p:spPr>
          <a:xfrm>
            <a:off x="6642100" y="762000"/>
            <a:ext cx="5494867" cy="82423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39" name="Texte du titre"/>
          <p:cNvSpPr txBox="1"/>
          <p:nvPr>
            <p:ph type="title"/>
          </p:nvPr>
        </p:nvSpPr>
        <p:spPr>
          <a:xfrm>
            <a:off x="952500" y="762000"/>
            <a:ext cx="5334000" cy="4000500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pPr/>
            <a:r>
              <a:t>Texte du titre</a:t>
            </a:r>
          </a:p>
        </p:txBody>
      </p:sp>
      <p:sp>
        <p:nvSpPr>
          <p:cNvPr id="40" name="Texte niveau 1…"/>
          <p:cNvSpPr txBox="1"/>
          <p:nvPr>
            <p:ph type="body" sz="quarter" idx="1"/>
          </p:nvPr>
        </p:nvSpPr>
        <p:spPr>
          <a:xfrm>
            <a:off x="952500" y="5003800"/>
            <a:ext cx="5334000" cy="40005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200"/>
            </a:lvl1pPr>
            <a:lvl2pPr marL="0" indent="0" algn="ctr">
              <a:spcBef>
                <a:spcPts val="0"/>
              </a:spcBef>
              <a:buSzTx/>
              <a:buNone/>
              <a:defRPr sz="3200"/>
            </a:lvl2pPr>
            <a:lvl3pPr marL="0" indent="0" algn="ctr">
              <a:spcBef>
                <a:spcPts val="0"/>
              </a:spcBef>
              <a:buSzTx/>
              <a:buNone/>
              <a:defRPr sz="3200"/>
            </a:lvl3pPr>
            <a:lvl4pPr marL="0" indent="0" algn="ctr">
              <a:spcBef>
                <a:spcPts val="0"/>
              </a:spcBef>
              <a:buSzTx/>
              <a:buNone/>
              <a:defRPr sz="3200"/>
            </a:lvl4pPr>
            <a:lvl5pPr marL="0" indent="0" algn="ctr">
              <a:spcBef>
                <a:spcPts val="0"/>
              </a:spcBef>
              <a:buSzTx/>
              <a:buNone/>
              <a:defRPr sz="3200"/>
            </a:lvl5pPr>
          </a:lstStyle>
          <a:p>
            <a:pPr/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41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re - Ha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exte du titre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Texte du titre</a:t>
            </a:r>
          </a:p>
        </p:txBody>
      </p:sp>
      <p:sp>
        <p:nvSpPr>
          <p:cNvPr id="49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re et puc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exte du titre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Texte du titre</a:t>
            </a:r>
          </a:p>
        </p:txBody>
      </p:sp>
      <p:sp>
        <p:nvSpPr>
          <p:cNvPr id="57" name="Texte niveau 1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58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re, puces et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Image"/>
          <p:cNvSpPr/>
          <p:nvPr>
            <p:ph type="pic" sz="half" idx="21"/>
          </p:nvPr>
        </p:nvSpPr>
        <p:spPr>
          <a:xfrm>
            <a:off x="6718300" y="1054100"/>
            <a:ext cx="5334000" cy="80010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66" name="Texte du titre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Texte du titre</a:t>
            </a:r>
          </a:p>
        </p:txBody>
      </p:sp>
      <p:sp>
        <p:nvSpPr>
          <p:cNvPr id="67" name="Texte niveau 1…"/>
          <p:cNvSpPr txBox="1"/>
          <p:nvPr>
            <p:ph type="body" sz="half" idx="1"/>
          </p:nvPr>
        </p:nvSpPr>
        <p:spPr>
          <a:xfrm>
            <a:off x="952500" y="2590800"/>
            <a:ext cx="5334000" cy="6286500"/>
          </a:xfrm>
          <a:prstGeom prst="rect">
            <a:avLst/>
          </a:prstGeom>
        </p:spPr>
        <p:txBody>
          <a:bodyPr/>
          <a:lstStyle>
            <a:lvl1pPr marL="381000" indent="-381000">
              <a:spcBef>
                <a:spcPts val="3800"/>
              </a:spcBef>
              <a:defRPr sz="2800"/>
            </a:lvl1pPr>
            <a:lvl2pPr marL="762000" indent="-381000">
              <a:spcBef>
                <a:spcPts val="3800"/>
              </a:spcBef>
              <a:defRPr sz="2800"/>
            </a:lvl2pPr>
            <a:lvl3pPr marL="1143000" indent="-381000">
              <a:spcBef>
                <a:spcPts val="3800"/>
              </a:spcBef>
              <a:defRPr sz="2800"/>
            </a:lvl3pPr>
            <a:lvl4pPr marL="1524000" indent="-381000">
              <a:spcBef>
                <a:spcPts val="3800"/>
              </a:spcBef>
              <a:defRPr sz="2800"/>
            </a:lvl4pPr>
            <a:lvl5pPr marL="1905000" indent="-381000">
              <a:spcBef>
                <a:spcPts val="3800"/>
              </a:spcBef>
              <a:defRPr sz="2800"/>
            </a:lvl5pPr>
          </a:lstStyle>
          <a:p>
            <a:pPr/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68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uc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Texte niveau 1…"/>
          <p:cNvSpPr txBox="1"/>
          <p:nvPr>
            <p:ph type="body" idx="1"/>
          </p:nvPr>
        </p:nvSpPr>
        <p:spPr>
          <a:xfrm>
            <a:off x="952500" y="1270000"/>
            <a:ext cx="11099800" cy="7213600"/>
          </a:xfrm>
          <a:prstGeom prst="rect">
            <a:avLst/>
          </a:prstGeom>
        </p:spPr>
        <p:txBody>
          <a:bodyPr/>
          <a:lstStyle/>
          <a:p>
            <a:pPr/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76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3 pho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Image"/>
          <p:cNvSpPr/>
          <p:nvPr>
            <p:ph type="pic" sz="quarter" idx="21"/>
          </p:nvPr>
        </p:nvSpPr>
        <p:spPr>
          <a:xfrm>
            <a:off x="6464300" y="5067300"/>
            <a:ext cx="5943600" cy="39624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4" name="Image"/>
          <p:cNvSpPr/>
          <p:nvPr>
            <p:ph type="pic" sz="quarter" idx="22"/>
          </p:nvPr>
        </p:nvSpPr>
        <p:spPr>
          <a:xfrm>
            <a:off x="6464300" y="762000"/>
            <a:ext cx="5848350" cy="38989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5" name="Image"/>
          <p:cNvSpPr/>
          <p:nvPr>
            <p:ph type="pic" sz="half" idx="23"/>
          </p:nvPr>
        </p:nvSpPr>
        <p:spPr>
          <a:xfrm>
            <a:off x="723900" y="723900"/>
            <a:ext cx="5638801" cy="84582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6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jpeg"/><Relationship Id="rId3" Type="http://schemas.openxmlformats.org/officeDocument/2006/relationships/slideLayout" Target="../slideLayouts/slideLayout1.xml"/><Relationship Id="rId4" Type="http://schemas.openxmlformats.org/officeDocument/2006/relationships/slideLayout" Target="../slideLayouts/slideLayout2.xml"/><Relationship Id="rId5" Type="http://schemas.openxmlformats.org/officeDocument/2006/relationships/slideLayout" Target="../slideLayouts/slideLayout3.xml"/><Relationship Id="rId6" Type="http://schemas.openxmlformats.org/officeDocument/2006/relationships/slideLayout" Target="../slideLayouts/slideLayout4.xml"/><Relationship Id="rId7" Type="http://schemas.openxmlformats.org/officeDocument/2006/relationships/slideLayout" Target="../slideLayouts/slideLayout5.xml"/><Relationship Id="rId8" Type="http://schemas.openxmlformats.org/officeDocument/2006/relationships/slideLayout" Target="../slideLayouts/slideLayout6.xml"/><Relationship Id="rId9" Type="http://schemas.openxmlformats.org/officeDocument/2006/relationships/slideLayout" Target="../slideLayouts/slideLayout7.xml"/><Relationship Id="rId10" Type="http://schemas.openxmlformats.org/officeDocument/2006/relationships/slideLayout" Target="../slideLayouts/slideLayout8.xml"/><Relationship Id="rId11" Type="http://schemas.openxmlformats.org/officeDocument/2006/relationships/slideLayout" Target="../slideLayouts/slideLayout9.xml"/><Relationship Id="rId12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1.xml"/><Relationship Id="rId14" Type="http://schemas.openxmlformats.org/officeDocument/2006/relationships/slideLayout" Target="../slideLayouts/slideLayout12.xml"/><Relationship Id="rId15" Type="http://schemas.openxmlformats.org/officeDocument/2006/relationships/slideLayout" Target="../slideLayouts/slideLayout13.xml"/><Relationship Id="rId16" Type="http://schemas.openxmlformats.org/officeDocument/2006/relationships/slideLayout" Target="../slideLayouts/slideLayout14.xml"/><Relationship Id="rId17" Type="http://schemas.openxmlformats.org/officeDocument/2006/relationships/slideLayout" Target="../slideLayouts/slideLayout15.xml"/><Relationship Id="rId18" Type="http://schemas.openxmlformats.org/officeDocument/2006/relationships/slideLayout" Target="../slideLayouts/slideLayout16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blipFill rotWithShape="1">
          <a:blip r:embed="rId2"/>
          <a:srcRect l="0" t="0" r="0" b="0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e du titre"/>
          <p:cNvSpPr txBox="1"/>
          <p:nvPr>
            <p:ph type="title"/>
          </p:nvPr>
        </p:nvSpPr>
        <p:spPr>
          <a:xfrm>
            <a:off x="952500" y="406400"/>
            <a:ext cx="11099800" cy="21209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/>
            <a:r>
              <a:t>Texte du titre</a:t>
            </a:r>
          </a:p>
        </p:txBody>
      </p:sp>
      <p:sp>
        <p:nvSpPr>
          <p:cNvPr id="3" name="Texte niveau 1…"/>
          <p:cNvSpPr txBox="1"/>
          <p:nvPr>
            <p:ph type="body" idx="1"/>
          </p:nvPr>
        </p:nvSpPr>
        <p:spPr>
          <a:xfrm>
            <a:off x="952500" y="2590800"/>
            <a:ext cx="11099800" cy="6286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/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4" name="Numéro de diapositive"/>
          <p:cNvSpPr txBox="1"/>
          <p:nvPr>
            <p:ph type="sldNum" sz="quarter" idx="2"/>
          </p:nvPr>
        </p:nvSpPr>
        <p:spPr>
          <a:xfrm>
            <a:off x="6311798" y="9245600"/>
            <a:ext cx="368504" cy="381000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 anchor="b">
            <a:spAutoFit/>
          </a:bodyPr>
          <a:lstStyle>
            <a:lvl1pPr>
              <a:defRPr sz="1800"/>
            </a:lvl1pPr>
          </a:lstStyle>
          <a:p>
            <a:pPr/>
            <a:fld id="{86CB4B4D-7CA3-9044-876B-883B54F8677D}" type="slidenum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  <p:sldLayoutId id="2147483660" r:id="rId14"/>
    <p:sldLayoutId id="2147483661" r:id="rId15"/>
    <p:sldLayoutId id="2147483662" r:id="rId16"/>
    <p:sldLayoutId id="2147483663" r:id="rId17"/>
    <p:sldLayoutId id="2147483664" r:id="rId18"/>
  </p:sldLayoutIdLst>
  <p:transition xmlns:p14="http://schemas.microsoft.com/office/powerpoint/2010/main" spd="med" advClick="1"/>
  <p:txStyles>
    <p:title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1pPr>
      <a:lvl2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2pPr>
      <a:lvl3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3pPr>
      <a:lvl4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4pPr>
      <a:lvl5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5pPr>
      <a:lvl6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6pPr>
      <a:lvl7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7pPr>
      <a:lvl8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8pPr>
      <a:lvl9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9pPr>
    </p:titleStyle>
    <p:bodyStyle>
      <a:lvl1pPr marL="457200" marR="0" indent="-4572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3800" u="none"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1pPr>
      <a:lvl2pPr marL="914400" marR="0" indent="-4572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3800" u="none"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2pPr>
      <a:lvl3pPr marL="1371600" marR="0" indent="-4572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3800" u="none"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3pPr>
      <a:lvl4pPr marL="1828800" marR="0" indent="-4572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3800" u="none"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4pPr>
      <a:lvl5pPr marL="2286000" marR="0" indent="-4572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3800" u="none"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5pPr>
      <a:lvl6pPr marL="2743200" marR="0" indent="-4572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3800" u="none"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6pPr>
      <a:lvl7pPr marL="3200400" marR="0" indent="-4572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3800" u="none"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7pPr>
      <a:lvl8pPr marL="3657600" marR="0" indent="-4572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3800" u="none"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8pPr>
      <a:lvl9pPr marL="4114800" marR="0" indent="-4572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3800" u="none"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9pPr>
    </p:bodyStyle>
    <p:otherStyle>
      <a:lvl1pPr marL="0" marR="0" indent="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1pPr>
      <a:lvl2pPr marL="0" marR="0" indent="228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2pPr>
      <a:lvl3pPr marL="0" marR="0" indent="457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3pPr>
      <a:lvl4pPr marL="0" marR="0" indent="685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4pPr>
      <a:lvl5pPr marL="0" marR="0" indent="9144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5pPr>
      <a:lvl6pPr marL="0" marR="0" indent="11430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6pPr>
      <a:lvl7pPr marL="0" marR="0" indent="1371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7pPr>
      <a:lvl8pPr marL="0" marR="0" indent="1600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8pPr>
      <a:lvl9pPr marL="0" marR="0" indent="1828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tif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5.xml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5.xml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image" Target="../media/image1.tif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image" Target="../media/image2.tif"/></Relationships>
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5.xml"/></Relationships>
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5.xml"/></Relationships>
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5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L’avènement…"/>
          <p:cNvSpPr txBox="1"/>
          <p:nvPr>
            <p:ph type="ctrTitle"/>
          </p:nvPr>
        </p:nvSpPr>
        <p:spPr>
          <a:xfrm>
            <a:off x="7334666" y="5214298"/>
            <a:ext cx="5417038" cy="3302001"/>
          </a:xfrm>
          <a:prstGeom prst="rect">
            <a:avLst/>
          </a:prstGeom>
        </p:spPr>
        <p:txBody>
          <a:bodyPr/>
          <a:lstStyle/>
          <a:p>
            <a:pPr defTabSz="531622">
              <a:defRPr sz="7280">
                <a:latin typeface="Gill Sans"/>
                <a:ea typeface="Gill Sans"/>
                <a:cs typeface="Gill Sans"/>
                <a:sym typeface="Gill Sans"/>
              </a:defRPr>
            </a:pPr>
            <a:r>
              <a:t>L’avènement</a:t>
            </a:r>
          </a:p>
          <a:p>
            <a:pPr defTabSz="531622">
              <a:defRPr sz="7280">
                <a:latin typeface="Gill Sans"/>
                <a:ea typeface="Gill Sans"/>
                <a:cs typeface="Gill Sans"/>
                <a:sym typeface="Gill Sans"/>
              </a:defRPr>
            </a:pPr>
            <a:r>
              <a:t>du</a:t>
            </a:r>
          </a:p>
          <a:p>
            <a:pPr defTabSz="531622">
              <a:defRPr sz="7280">
                <a:latin typeface="Gill Sans"/>
                <a:ea typeface="Gill Sans"/>
                <a:cs typeface="Gill Sans"/>
                <a:sym typeface="Gill Sans"/>
              </a:defRPr>
            </a:pPr>
            <a:r>
              <a:t>faux roi</a:t>
            </a:r>
          </a:p>
        </p:txBody>
      </p:sp>
      <p:sp>
        <p:nvSpPr>
          <p:cNvPr id="161" name="IEB - Cursus 2024-25"/>
          <p:cNvSpPr txBox="1"/>
          <p:nvPr/>
        </p:nvSpPr>
        <p:spPr>
          <a:xfrm>
            <a:off x="7951703" y="8963698"/>
            <a:ext cx="5726561" cy="63782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>
            <a:normAutofit fontScale="100000" lnSpcReduction="0"/>
          </a:bodyPr>
          <a:lstStyle>
            <a:lvl1pPr>
              <a:defRPr sz="32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IEB - Cursus 2024-25</a:t>
            </a:r>
          </a:p>
        </p:txBody>
      </p:sp>
      <p:pic>
        <p:nvPicPr>
          <p:cNvPr id="162" name="pasted-image.tiff" descr="pasted-image.tiff"/>
          <p:cNvPicPr>
            <a:picLocks noChangeAspect="0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75260" y="187960"/>
            <a:ext cx="7004253" cy="937768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Un schéma…"/>
          <p:cNvSpPr txBox="1"/>
          <p:nvPr>
            <p:ph type="title"/>
          </p:nvPr>
        </p:nvSpPr>
        <p:spPr>
          <a:xfrm>
            <a:off x="1270000" y="457200"/>
            <a:ext cx="10464800" cy="2641600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60000"/>
              </a:lnSpc>
            </a:pPr>
            <a:r>
              <a:t>Un schéma </a:t>
            </a:r>
          </a:p>
          <a:p>
            <a:pPr>
              <a:lnSpc>
                <a:spcPct val="60000"/>
              </a:lnSpc>
            </a:pPr>
            <a:r>
              <a:t>possible...</a:t>
            </a:r>
          </a:p>
        </p:txBody>
      </p:sp>
      <p:grpSp>
        <p:nvGrpSpPr>
          <p:cNvPr id="191" name="Grouper"/>
          <p:cNvGrpSpPr/>
          <p:nvPr/>
        </p:nvGrpSpPr>
        <p:grpSpPr>
          <a:xfrm>
            <a:off x="571499" y="4257677"/>
            <a:ext cx="12742743" cy="5070473"/>
            <a:chOff x="135368" y="247650"/>
            <a:chExt cx="12742741" cy="5070472"/>
          </a:xfrm>
        </p:grpSpPr>
        <p:sp>
          <p:nvSpPr>
            <p:cNvPr id="165" name="Règne de 1000 ans"/>
            <p:cNvSpPr/>
            <p:nvPr/>
          </p:nvSpPr>
          <p:spPr>
            <a:xfrm>
              <a:off x="7887010" y="1806572"/>
              <a:ext cx="1270001" cy="1270001"/>
            </a:xfrm>
            <a:prstGeom prst="line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>
              <a:lvl1pPr>
                <a:defRPr i="1" sz="2400">
                  <a:latin typeface="Gill Sans"/>
                  <a:ea typeface="Gill Sans"/>
                  <a:cs typeface="Gill Sans"/>
                  <a:sym typeface="Gill Sans"/>
                </a:defRPr>
              </a:lvl1pPr>
            </a:lstStyle>
            <a:p>
              <a:pPr/>
              <a:r>
                <a:t>Règne de 1000 ans</a:t>
              </a:r>
            </a:p>
          </p:txBody>
        </p:sp>
        <p:sp>
          <p:nvSpPr>
            <p:cNvPr id="166" name="Ligne"/>
            <p:cNvSpPr/>
            <p:nvPr/>
          </p:nvSpPr>
          <p:spPr>
            <a:xfrm flipH="1">
              <a:off x="135368" y="3716882"/>
              <a:ext cx="5368692" cy="2"/>
            </a:xfrm>
            <a:prstGeom prst="line">
              <a:avLst/>
            </a:prstGeom>
            <a:noFill/>
            <a:ln w="76200" cap="flat">
              <a:solidFill>
                <a:schemeClr val="accent6">
                  <a:hueOff val="7068528"/>
                  <a:satOff val="-63217"/>
                  <a:lumOff val="21330"/>
                </a:schemeClr>
              </a:solidFill>
              <a:prstDash val="solid"/>
              <a:miter lim="400000"/>
              <a:headEnd type="stealth" w="med" len="med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algn="l" defTabSz="457200">
                <a:defRPr sz="1200">
                  <a:solidFill>
                    <a:srgbClr val="000000"/>
                  </a:solidFill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7" name="Ligne"/>
            <p:cNvSpPr/>
            <p:nvPr/>
          </p:nvSpPr>
          <p:spPr>
            <a:xfrm flipV="1">
              <a:off x="5456668" y="1253156"/>
              <a:ext cx="1" cy="1315417"/>
            </a:xfrm>
            <a:prstGeom prst="line">
              <a:avLst/>
            </a:prstGeom>
            <a:noFill/>
            <a:ln w="25400" cap="flat">
              <a:solidFill>
                <a:srgbClr val="6E6E6E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algn="l" defTabSz="457200">
                <a:defRPr sz="1200">
                  <a:solidFill>
                    <a:srgbClr val="000000"/>
                  </a:solidFill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8" name="Ligne"/>
            <p:cNvSpPr/>
            <p:nvPr/>
          </p:nvSpPr>
          <p:spPr>
            <a:xfrm flipV="1">
              <a:off x="1106918" y="701676"/>
              <a:ext cx="1" cy="1270001"/>
            </a:xfrm>
            <a:prstGeom prst="line">
              <a:avLst/>
            </a:prstGeom>
            <a:noFill/>
            <a:ln w="25400" cap="flat">
              <a:solidFill>
                <a:srgbClr val="FFFFFF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2400">
                  <a:effectLst>
                    <a:outerShdw sx="100000" sy="100000" kx="0" ky="0" algn="b" rotWithShape="0" blurRad="25400" dist="23998" dir="2700000">
                      <a:srgbClr val="000000">
                        <a:alpha val="31034"/>
                      </a:srgbClr>
                    </a:outerShdw>
                  </a:effectLst>
                </a:defRPr>
              </a:pPr>
            </a:p>
          </p:txBody>
        </p:sp>
        <p:sp>
          <p:nvSpPr>
            <p:cNvPr id="169" name="Ligne"/>
            <p:cNvSpPr/>
            <p:nvPr/>
          </p:nvSpPr>
          <p:spPr>
            <a:xfrm flipV="1">
              <a:off x="979918" y="828676"/>
              <a:ext cx="254001" cy="254001"/>
            </a:xfrm>
            <a:prstGeom prst="line">
              <a:avLst/>
            </a:prstGeom>
            <a:noFill/>
            <a:ln w="25400" cap="flat">
              <a:solidFill>
                <a:srgbClr val="FFFFFF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2400">
                  <a:effectLst>
                    <a:outerShdw sx="100000" sy="100000" kx="0" ky="0" algn="b" rotWithShape="0" blurRad="25400" dist="23998" dir="2700000">
                      <a:srgbClr val="000000">
                        <a:alpha val="31034"/>
                      </a:srgbClr>
                    </a:outerShdw>
                  </a:effectLst>
                </a:defRPr>
              </a:pPr>
            </a:p>
          </p:txBody>
        </p:sp>
        <p:sp>
          <p:nvSpPr>
            <p:cNvPr id="170" name="Ligne"/>
            <p:cNvSpPr/>
            <p:nvPr/>
          </p:nvSpPr>
          <p:spPr>
            <a:xfrm>
              <a:off x="174753" y="1984376"/>
              <a:ext cx="11783031" cy="1"/>
            </a:xfrm>
            <a:prstGeom prst="line">
              <a:avLst/>
            </a:prstGeom>
            <a:noFill/>
            <a:ln w="25400" cap="flat">
              <a:solidFill>
                <a:srgbClr val="FFFFFF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2400">
                  <a:effectLst>
                    <a:outerShdw sx="100000" sy="100000" kx="0" ky="0" algn="b" rotWithShape="0" blurRad="25400" dist="23998" dir="2700000">
                      <a:srgbClr val="000000">
                        <a:alpha val="31034"/>
                      </a:srgbClr>
                    </a:outerShdw>
                  </a:effectLst>
                </a:defRPr>
              </a:pPr>
            </a:p>
          </p:txBody>
        </p:sp>
        <p:sp>
          <p:nvSpPr>
            <p:cNvPr id="171" name="Ligne"/>
            <p:cNvSpPr/>
            <p:nvPr/>
          </p:nvSpPr>
          <p:spPr>
            <a:xfrm flipV="1">
              <a:off x="4104118" y="688972"/>
              <a:ext cx="1" cy="1315417"/>
            </a:xfrm>
            <a:prstGeom prst="line">
              <a:avLst/>
            </a:prstGeom>
            <a:noFill/>
            <a:ln w="25400" cap="flat">
              <a:solidFill>
                <a:srgbClr val="FFFFFF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2400">
                  <a:effectLst>
                    <a:outerShdw sx="100000" sy="100000" kx="0" ky="0" algn="b" rotWithShape="0" blurRad="25400" dist="23998" dir="2700000">
                      <a:srgbClr val="000000">
                        <a:alpha val="31034"/>
                      </a:srgbClr>
                    </a:outerShdw>
                  </a:effectLst>
                </a:defRPr>
              </a:pPr>
            </a:p>
          </p:txBody>
        </p:sp>
        <p:sp>
          <p:nvSpPr>
            <p:cNvPr id="172" name="Ligne"/>
            <p:cNvSpPr/>
            <p:nvPr/>
          </p:nvSpPr>
          <p:spPr>
            <a:xfrm>
              <a:off x="5489583" y="670888"/>
              <a:ext cx="1" cy="1270001"/>
            </a:xfrm>
            <a:prstGeom prst="line">
              <a:avLst/>
            </a:prstGeom>
            <a:noFill/>
            <a:ln w="25400" cap="flat">
              <a:solidFill>
                <a:srgbClr val="FFFFFF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2400">
                  <a:effectLst>
                    <a:outerShdw sx="100000" sy="100000" kx="0" ky="0" algn="b" rotWithShape="0" blurRad="25400" dist="23998" dir="2700000">
                      <a:srgbClr val="000000">
                        <a:alpha val="31034"/>
                      </a:srgbClr>
                    </a:outerShdw>
                  </a:effectLst>
                </a:defRPr>
              </a:pPr>
            </a:p>
          </p:txBody>
        </p:sp>
        <p:sp>
          <p:nvSpPr>
            <p:cNvPr id="173" name="Ovale"/>
            <p:cNvSpPr/>
            <p:nvPr/>
          </p:nvSpPr>
          <p:spPr>
            <a:xfrm>
              <a:off x="4104118" y="815972"/>
              <a:ext cx="762944" cy="800101"/>
            </a:xfrm>
            <a:prstGeom prst="ellipse">
              <a:avLst/>
            </a:prstGeom>
            <a:gradFill flip="none" rotWithShape="1">
              <a:gsLst>
                <a:gs pos="0">
                  <a:schemeClr val="accent1"/>
                </a:gs>
                <a:gs pos="100000">
                  <a:schemeClr val="accent1">
                    <a:hueOff val="321133"/>
                    <a:satOff val="-12043"/>
                    <a:lumOff val="-7113"/>
                  </a:schemeClr>
                </a:gs>
              </a:gsLst>
              <a:lin ang="5400000" scaled="0"/>
            </a:gradFill>
            <a:ln w="12700" cap="flat">
              <a:noFill/>
              <a:miter lim="400000"/>
            </a:ln>
            <a:effectLst>
              <a:outerShdw sx="100000" sy="100000" kx="0" ky="0" algn="b" rotWithShape="0" blurRad="76200" dist="0" dir="18900000">
                <a:srgbClr val="000000">
                  <a:alpha val="80000"/>
                </a:srgbClr>
              </a:outerShdw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2400">
                  <a:effectLst>
                    <a:outerShdw sx="100000" sy="100000" kx="0" ky="0" algn="b" rotWithShape="0" blurRad="25400" dist="23998" dir="2700000">
                      <a:srgbClr val="000000">
                        <a:alpha val="31034"/>
                      </a:srgbClr>
                    </a:outerShdw>
                  </a:effectLst>
                </a:defRPr>
              </a:pPr>
            </a:p>
          </p:txBody>
        </p:sp>
        <p:sp>
          <p:nvSpPr>
            <p:cNvPr id="174" name="Ovale"/>
            <p:cNvSpPr/>
            <p:nvPr/>
          </p:nvSpPr>
          <p:spPr>
            <a:xfrm>
              <a:off x="4415379" y="1146172"/>
              <a:ext cx="762944" cy="800101"/>
            </a:xfrm>
            <a:prstGeom prst="ellipse">
              <a:avLst/>
            </a:prstGeom>
            <a:gradFill flip="none" rotWithShape="1">
              <a:gsLst>
                <a:gs pos="0">
                  <a:schemeClr val="accent1"/>
                </a:gs>
                <a:gs pos="100000">
                  <a:schemeClr val="accent1">
                    <a:hueOff val="321133"/>
                    <a:satOff val="-12043"/>
                    <a:lumOff val="-7113"/>
                  </a:schemeClr>
                </a:gs>
              </a:gsLst>
              <a:lin ang="5400000" scaled="0"/>
            </a:gradFill>
            <a:ln w="12700" cap="flat">
              <a:noFill/>
              <a:miter lim="400000"/>
            </a:ln>
            <a:effectLst>
              <a:outerShdw sx="100000" sy="100000" kx="0" ky="0" algn="b" rotWithShape="0" blurRad="76200" dist="0" dir="18900000">
                <a:srgbClr val="000000">
                  <a:alpha val="80000"/>
                </a:srgbClr>
              </a:outerShdw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2400">
                  <a:effectLst>
                    <a:outerShdw sx="100000" sy="100000" kx="0" ky="0" algn="b" rotWithShape="0" blurRad="25400" dist="23998" dir="2700000">
                      <a:srgbClr val="000000">
                        <a:alpha val="31034"/>
                      </a:srgbClr>
                    </a:outerShdw>
                  </a:effectLst>
                </a:defRPr>
              </a:pPr>
            </a:p>
          </p:txBody>
        </p:sp>
        <p:sp>
          <p:nvSpPr>
            <p:cNvPr id="175" name="Ovale"/>
            <p:cNvSpPr/>
            <p:nvPr/>
          </p:nvSpPr>
          <p:spPr>
            <a:xfrm>
              <a:off x="4713718" y="815972"/>
              <a:ext cx="762944" cy="800101"/>
            </a:xfrm>
            <a:prstGeom prst="ellipse">
              <a:avLst/>
            </a:prstGeom>
            <a:gradFill flip="none" rotWithShape="1">
              <a:gsLst>
                <a:gs pos="0">
                  <a:schemeClr val="accent1"/>
                </a:gs>
                <a:gs pos="100000">
                  <a:schemeClr val="accent1">
                    <a:hueOff val="321133"/>
                    <a:satOff val="-12043"/>
                    <a:lumOff val="-7113"/>
                  </a:schemeClr>
                </a:gs>
              </a:gsLst>
              <a:lin ang="5400000" scaled="0"/>
            </a:gradFill>
            <a:ln w="12700" cap="flat">
              <a:noFill/>
              <a:miter lim="400000"/>
            </a:ln>
            <a:effectLst>
              <a:outerShdw sx="100000" sy="100000" kx="0" ky="0" algn="b" rotWithShape="0" blurRad="76200" dist="0" dir="18900000">
                <a:srgbClr val="000000">
                  <a:alpha val="80000"/>
                </a:srgbClr>
              </a:outerShdw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2400">
                  <a:effectLst>
                    <a:outerShdw sx="100000" sy="100000" kx="0" ky="0" algn="b" rotWithShape="0" blurRad="25400" dist="23998" dir="2700000">
                      <a:srgbClr val="000000">
                        <a:alpha val="31034"/>
                      </a:srgbClr>
                    </a:outerShdw>
                  </a:effectLst>
                </a:defRPr>
              </a:pPr>
            </a:p>
          </p:txBody>
        </p:sp>
        <p:sp>
          <p:nvSpPr>
            <p:cNvPr id="176" name="Temps d’Israël"/>
            <p:cNvSpPr/>
            <p:nvPr/>
          </p:nvSpPr>
          <p:spPr>
            <a:xfrm>
              <a:off x="8699810" y="247650"/>
              <a:ext cx="1270001" cy="1270001"/>
            </a:xfrm>
            <a:prstGeom prst="line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>
              <a:lvl1pPr>
                <a:defRPr i="1" sz="2700">
                  <a:latin typeface="Gill Sans"/>
                  <a:ea typeface="Gill Sans"/>
                  <a:cs typeface="Gill Sans"/>
                  <a:sym typeface="Gill Sans"/>
                </a:defRPr>
              </a:lvl1pPr>
            </a:lstStyle>
            <a:p>
              <a:pPr/>
              <a:r>
                <a:t>Temps d’Israël</a:t>
              </a:r>
            </a:p>
          </p:txBody>
        </p:sp>
        <p:sp>
          <p:nvSpPr>
            <p:cNvPr id="177" name="Temps des nations"/>
            <p:cNvSpPr/>
            <p:nvPr/>
          </p:nvSpPr>
          <p:spPr>
            <a:xfrm>
              <a:off x="1244910" y="257172"/>
              <a:ext cx="1270001" cy="1270001"/>
            </a:xfrm>
            <a:prstGeom prst="line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>
              <a:lvl1pPr>
                <a:defRPr i="1" sz="2700">
                  <a:latin typeface="Gill Sans"/>
                  <a:ea typeface="Gill Sans"/>
                  <a:cs typeface="Gill Sans"/>
                  <a:sym typeface="Gill Sans"/>
                </a:defRPr>
              </a:lvl1pPr>
            </a:lstStyle>
            <a:p>
              <a:pPr/>
              <a:r>
                <a:t>Temps des nations</a:t>
              </a:r>
            </a:p>
          </p:txBody>
        </p:sp>
        <p:sp>
          <p:nvSpPr>
            <p:cNvPr id="178" name="Ligne"/>
            <p:cNvSpPr/>
            <p:nvPr/>
          </p:nvSpPr>
          <p:spPr>
            <a:xfrm flipV="1">
              <a:off x="10046775" y="1786556"/>
              <a:ext cx="1" cy="395642"/>
            </a:xfrm>
            <a:prstGeom prst="line">
              <a:avLst/>
            </a:prstGeom>
            <a:noFill/>
            <a:ln w="25400" cap="flat">
              <a:solidFill>
                <a:srgbClr val="FFFFFF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2400">
                  <a:effectLst>
                    <a:outerShdw sx="100000" sy="100000" kx="0" ky="0" algn="b" rotWithShape="0" blurRad="25400" dist="23998" dir="2700000">
                      <a:srgbClr val="000000">
                        <a:alpha val="31034"/>
                      </a:srgbClr>
                    </a:outerShdw>
                  </a:effectLst>
                </a:defRPr>
              </a:pPr>
            </a:p>
          </p:txBody>
        </p:sp>
        <p:sp>
          <p:nvSpPr>
            <p:cNvPr id="179" name="Mort du Seigneur"/>
            <p:cNvSpPr/>
            <p:nvPr/>
          </p:nvSpPr>
          <p:spPr>
            <a:xfrm>
              <a:off x="1106918" y="2301501"/>
              <a:ext cx="1270001" cy="1270001"/>
            </a:xfrm>
            <a:prstGeom prst="line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>
              <a:lvl1pPr>
                <a:defRPr i="1" spc="-154" sz="2200">
                  <a:latin typeface="Gill Sans"/>
                  <a:ea typeface="Gill Sans"/>
                  <a:cs typeface="Gill Sans"/>
                  <a:sym typeface="Gill Sans"/>
                </a:defRPr>
              </a:lvl1pPr>
            </a:lstStyle>
            <a:p>
              <a:pPr/>
              <a:r>
                <a:t>Mort du Seigneur</a:t>
              </a:r>
            </a:p>
          </p:txBody>
        </p:sp>
        <p:sp>
          <p:nvSpPr>
            <p:cNvPr id="180" name="Enlèvement…"/>
            <p:cNvSpPr/>
            <p:nvPr/>
          </p:nvSpPr>
          <p:spPr>
            <a:xfrm>
              <a:off x="3415496" y="410844"/>
              <a:ext cx="1377245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0" fill="norm" stroke="1" extrusionOk="0">
                  <a:moveTo>
                    <a:pt x="0" y="0"/>
                  </a:moveTo>
                  <a:lnTo>
                    <a:pt x="21600" y="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spAutoFit/>
            </a:bodyPr>
            <a:lstStyle/>
            <a:p>
              <a:pPr>
                <a:defRPr i="1" spc="-154" sz="2200">
                  <a:latin typeface="Gill Sans"/>
                  <a:ea typeface="Gill Sans"/>
                  <a:cs typeface="Gill Sans"/>
                  <a:sym typeface="Gill Sans"/>
                </a:defRPr>
              </a:pPr>
              <a:r>
                <a:t>Enlèvement </a:t>
              </a:r>
            </a:p>
            <a:p>
              <a:pPr>
                <a:defRPr i="1" spc="-154" sz="2200">
                  <a:latin typeface="Gill Sans"/>
                  <a:ea typeface="Gill Sans"/>
                  <a:cs typeface="Gill Sans"/>
                  <a:sym typeface="Gill Sans"/>
                </a:defRPr>
              </a:pPr>
              <a:r>
                <a:t>de l’Eglise</a:t>
              </a:r>
            </a:p>
          </p:txBody>
        </p:sp>
        <p:sp>
          <p:nvSpPr>
            <p:cNvPr id="181" name="Avènement du Christ"/>
            <p:cNvSpPr/>
            <p:nvPr/>
          </p:nvSpPr>
          <p:spPr>
            <a:xfrm>
              <a:off x="4800962" y="2384430"/>
              <a:ext cx="1377244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0" fill="norm" stroke="1" extrusionOk="0">
                  <a:moveTo>
                    <a:pt x="0" y="0"/>
                  </a:moveTo>
                  <a:lnTo>
                    <a:pt x="21600" y="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spAutoFit/>
            </a:bodyPr>
            <a:lstStyle>
              <a:lvl1pPr>
                <a:defRPr i="1" spc="-154" sz="2200">
                  <a:latin typeface="Gill Sans"/>
                  <a:ea typeface="Gill Sans"/>
                  <a:cs typeface="Gill Sans"/>
                  <a:sym typeface="Gill Sans"/>
                </a:defRPr>
              </a:lvl1pPr>
            </a:lstStyle>
            <a:p>
              <a:pPr/>
              <a:r>
                <a:t>Avènement du Christ</a:t>
              </a:r>
            </a:p>
          </p:txBody>
        </p:sp>
        <p:sp>
          <p:nvSpPr>
            <p:cNvPr id="182" name="Jugement dernier"/>
            <p:cNvSpPr/>
            <p:nvPr/>
          </p:nvSpPr>
          <p:spPr>
            <a:xfrm>
              <a:off x="9406368" y="2435226"/>
              <a:ext cx="1377244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0" fill="norm" stroke="1" extrusionOk="0">
                  <a:moveTo>
                    <a:pt x="0" y="0"/>
                  </a:moveTo>
                  <a:lnTo>
                    <a:pt x="21600" y="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spAutoFit/>
            </a:bodyPr>
            <a:lstStyle>
              <a:lvl1pPr>
                <a:defRPr i="1" spc="-154" sz="2200">
                  <a:latin typeface="Gill Sans"/>
                  <a:ea typeface="Gill Sans"/>
                  <a:cs typeface="Gill Sans"/>
                  <a:sym typeface="Gill Sans"/>
                </a:defRPr>
              </a:lvl1pPr>
            </a:lstStyle>
            <a:p>
              <a:pPr/>
              <a:r>
                <a:t>Jugement dernier</a:t>
              </a:r>
            </a:p>
          </p:txBody>
        </p:sp>
        <p:sp>
          <p:nvSpPr>
            <p:cNvPr id="183" name="Etat éternel"/>
            <p:cNvSpPr/>
            <p:nvPr/>
          </p:nvSpPr>
          <p:spPr>
            <a:xfrm>
              <a:off x="11430310" y="257172"/>
              <a:ext cx="1270001" cy="1270001"/>
            </a:xfrm>
            <a:prstGeom prst="line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>
              <a:lvl1pPr>
                <a:defRPr i="1" sz="2700">
                  <a:latin typeface="Gill Sans"/>
                  <a:ea typeface="Gill Sans"/>
                  <a:cs typeface="Gill Sans"/>
                  <a:sym typeface="Gill Sans"/>
                </a:defRPr>
              </a:lvl1pPr>
            </a:lstStyle>
            <a:p>
              <a:pPr/>
              <a:r>
                <a:t>Etat éternel</a:t>
              </a:r>
            </a:p>
          </p:txBody>
        </p:sp>
        <p:sp>
          <p:nvSpPr>
            <p:cNvPr id="184" name="Enfer"/>
            <p:cNvSpPr/>
            <p:nvPr/>
          </p:nvSpPr>
          <p:spPr>
            <a:xfrm>
              <a:off x="11608110" y="3705222"/>
              <a:ext cx="1270001" cy="1270001"/>
            </a:xfrm>
            <a:prstGeom prst="line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>
              <a:lvl1pPr>
                <a:defRPr i="1" sz="2700">
                  <a:latin typeface="Gill Sans"/>
                  <a:ea typeface="Gill Sans"/>
                  <a:cs typeface="Gill Sans"/>
                  <a:sym typeface="Gill Sans"/>
                </a:defRPr>
              </a:lvl1pPr>
            </a:lstStyle>
            <a:p>
              <a:pPr/>
              <a:r>
                <a:t>Enfer</a:t>
              </a:r>
            </a:p>
          </p:txBody>
        </p:sp>
        <p:sp>
          <p:nvSpPr>
            <p:cNvPr id="185" name="Paradis"/>
            <p:cNvSpPr/>
            <p:nvPr/>
          </p:nvSpPr>
          <p:spPr>
            <a:xfrm>
              <a:off x="2313418" y="3482601"/>
              <a:ext cx="1270001" cy="1270001"/>
            </a:xfrm>
            <a:prstGeom prst="line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>
              <a:lvl1pPr>
                <a:defRPr i="1" spc="0" sz="2200">
                  <a:latin typeface="Gill Sans"/>
                  <a:ea typeface="Gill Sans"/>
                  <a:cs typeface="Gill Sans"/>
                  <a:sym typeface="Gill Sans"/>
                </a:defRPr>
              </a:lvl1pPr>
            </a:lstStyle>
            <a:p>
              <a:pPr/>
              <a:r>
                <a:t>Paradis</a:t>
              </a:r>
            </a:p>
          </p:txBody>
        </p:sp>
        <p:sp>
          <p:nvSpPr>
            <p:cNvPr id="186" name="Ligne"/>
            <p:cNvSpPr/>
            <p:nvPr/>
          </p:nvSpPr>
          <p:spPr>
            <a:xfrm flipH="1">
              <a:off x="135368" y="4224652"/>
              <a:ext cx="9919643" cy="3"/>
            </a:xfrm>
            <a:prstGeom prst="line">
              <a:avLst/>
            </a:prstGeom>
            <a:noFill/>
            <a:ln w="76200" cap="flat">
              <a:solidFill>
                <a:schemeClr val="accent6">
                  <a:hueOff val="7068528"/>
                  <a:satOff val="-63217"/>
                  <a:lumOff val="21330"/>
                </a:schemeClr>
              </a:solidFill>
              <a:prstDash val="solid"/>
              <a:miter lim="400000"/>
              <a:headEnd type="stealth" w="med" len="med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algn="l" defTabSz="457200">
                <a:defRPr sz="1200">
                  <a:solidFill>
                    <a:srgbClr val="000000"/>
                  </a:solidFill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7" name="Séjour des morts malheureux"/>
            <p:cNvSpPr/>
            <p:nvPr/>
          </p:nvSpPr>
          <p:spPr>
            <a:xfrm>
              <a:off x="5780518" y="4048122"/>
              <a:ext cx="1270001" cy="1270001"/>
            </a:xfrm>
            <a:prstGeom prst="line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>
              <a:lvl1pPr>
                <a:defRPr i="1" spc="0" sz="2200">
                  <a:latin typeface="Gill Sans"/>
                  <a:ea typeface="Gill Sans"/>
                  <a:cs typeface="Gill Sans"/>
                  <a:sym typeface="Gill Sans"/>
                </a:defRPr>
              </a:lvl1pPr>
            </a:lstStyle>
            <a:p>
              <a:pPr/>
              <a:r>
                <a:t>Séjour des morts malheureux</a:t>
              </a:r>
            </a:p>
          </p:txBody>
        </p:sp>
        <p:sp>
          <p:nvSpPr>
            <p:cNvPr id="188" name="Grande Tribulation"/>
            <p:cNvSpPr/>
            <p:nvPr/>
          </p:nvSpPr>
          <p:spPr>
            <a:xfrm>
              <a:off x="4108229" y="1346680"/>
              <a:ext cx="1377244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0" fill="norm" stroke="1" extrusionOk="0">
                  <a:moveTo>
                    <a:pt x="0" y="0"/>
                  </a:moveTo>
                  <a:lnTo>
                    <a:pt x="21600" y="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spAutoFit/>
            </a:bodyPr>
            <a:lstStyle>
              <a:lvl1pPr>
                <a:defRPr i="1" spc="-154" sz="2200">
                  <a:latin typeface="Gill Sans"/>
                  <a:ea typeface="Gill Sans"/>
                  <a:cs typeface="Gill Sans"/>
                  <a:sym typeface="Gill Sans"/>
                </a:defRPr>
              </a:lvl1pPr>
            </a:lstStyle>
            <a:p>
              <a:pPr/>
              <a:r>
                <a:t>Grande Tribulation</a:t>
              </a:r>
            </a:p>
          </p:txBody>
        </p:sp>
        <p:sp>
          <p:nvSpPr>
            <p:cNvPr id="189" name="Tribunal du Christ"/>
            <p:cNvSpPr/>
            <p:nvPr/>
          </p:nvSpPr>
          <p:spPr>
            <a:xfrm>
              <a:off x="5698535" y="555626"/>
              <a:ext cx="4376950" cy="800101"/>
            </a:xfrm>
            <a:prstGeom prst="ellipse">
              <a:avLst/>
            </a:prstGeom>
            <a:gradFill flip="none" rotWithShape="1">
              <a:gsLst>
                <a:gs pos="0">
                  <a:schemeClr val="accent1"/>
                </a:gs>
                <a:gs pos="100000">
                  <a:schemeClr val="accent1">
                    <a:hueOff val="321133"/>
                    <a:satOff val="-12043"/>
                    <a:lumOff val="-7113"/>
                  </a:schemeClr>
                </a:gs>
              </a:gsLst>
              <a:lin ang="5400000" scaled="0"/>
            </a:gradFill>
            <a:ln w="12700" cap="flat">
              <a:noFill/>
              <a:miter lim="400000"/>
            </a:ln>
            <a:effectLst>
              <a:outerShdw sx="100000" sy="100000" kx="0" ky="0" algn="b" rotWithShape="0" blurRad="76200" dist="0" dir="18900000">
                <a:srgbClr val="000000">
                  <a:alpha val="80000"/>
                </a:srgbClr>
              </a:outerShdw>
            </a:effectLst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noAutofit/>
            </a:bodyPr>
            <a:lstStyle>
              <a:lvl1pPr>
                <a:defRPr sz="1800">
                  <a:effectLst>
                    <a:outerShdw sx="100000" sy="100000" kx="0" ky="0" algn="b" rotWithShape="0" blurRad="25400" dist="23998" dir="2700000">
                      <a:srgbClr val="000000">
                        <a:alpha val="31034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lvl1pPr>
            </a:lstStyle>
            <a:p>
              <a:pPr/>
              <a:r>
                <a:t>Tribunal du Christ</a:t>
              </a:r>
            </a:p>
          </p:txBody>
        </p:sp>
        <p:sp>
          <p:nvSpPr>
            <p:cNvPr id="190" name="Avènement du faux-roi"/>
            <p:cNvSpPr/>
            <p:nvPr/>
          </p:nvSpPr>
          <p:spPr>
            <a:xfrm>
              <a:off x="3415496" y="2374898"/>
              <a:ext cx="1377245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0" fill="norm" stroke="1" extrusionOk="0">
                  <a:moveTo>
                    <a:pt x="0" y="0"/>
                  </a:moveTo>
                  <a:lnTo>
                    <a:pt x="21600" y="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spAutoFit/>
            </a:bodyPr>
            <a:lstStyle>
              <a:lvl1pPr>
                <a:defRPr i="1" spc="-154" sz="2200">
                  <a:latin typeface="Gill Sans"/>
                  <a:ea typeface="Gill Sans"/>
                  <a:cs typeface="Gill Sans"/>
                  <a:sym typeface="Gill Sans"/>
                </a:defRPr>
              </a:lvl1pPr>
            </a:lstStyle>
            <a:p>
              <a:pPr/>
              <a:r>
                <a:t>Avènement du faux-roi</a:t>
              </a:r>
            </a:p>
          </p:txBody>
        </p:sp>
      </p:grpSp>
      <p:sp>
        <p:nvSpPr>
          <p:cNvPr id="192" name="1Th 4.15"/>
          <p:cNvSpPr txBox="1"/>
          <p:nvPr/>
        </p:nvSpPr>
        <p:spPr>
          <a:xfrm>
            <a:off x="4038463" y="3778249"/>
            <a:ext cx="1028974" cy="393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0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1Th 4.15</a:t>
            </a:r>
          </a:p>
        </p:txBody>
      </p:sp>
      <p:sp>
        <p:nvSpPr>
          <p:cNvPr id="193" name="Mt 25.31"/>
          <p:cNvSpPr txBox="1"/>
          <p:nvPr/>
        </p:nvSpPr>
        <p:spPr>
          <a:xfrm>
            <a:off x="5434223" y="6610349"/>
            <a:ext cx="1031454" cy="393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0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Mt 25.31</a:t>
            </a:r>
          </a:p>
        </p:txBody>
      </p:sp>
      <p:sp>
        <p:nvSpPr>
          <p:cNvPr id="194" name="Ap 20.12"/>
          <p:cNvSpPr txBox="1"/>
          <p:nvPr/>
        </p:nvSpPr>
        <p:spPr>
          <a:xfrm>
            <a:off x="10050264" y="6711949"/>
            <a:ext cx="1044972" cy="393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0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Ap 20.12</a:t>
            </a:r>
          </a:p>
        </p:txBody>
      </p:sp>
      <p:sp>
        <p:nvSpPr>
          <p:cNvPr id="195" name="2Th 2.8"/>
          <p:cNvSpPr txBox="1"/>
          <p:nvPr/>
        </p:nvSpPr>
        <p:spPr>
          <a:xfrm>
            <a:off x="4101963" y="6610349"/>
            <a:ext cx="901974" cy="393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0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2Th 2.8</a:t>
            </a:r>
          </a:p>
        </p:txBody>
      </p:sp>
      <p:sp>
        <p:nvSpPr>
          <p:cNvPr id="196" name="Noces de l’agneau"/>
          <p:cNvSpPr/>
          <p:nvPr/>
        </p:nvSpPr>
        <p:spPr>
          <a:xfrm>
            <a:off x="5867400" y="4241800"/>
            <a:ext cx="1270000" cy="1270000"/>
          </a:xfrm>
          <a:prstGeom prst="ellipse">
            <a:avLst/>
          </a:prstGeom>
          <a:gradFill>
            <a:gsLst>
              <a:gs pos="0">
                <a:schemeClr val="accent1"/>
              </a:gs>
              <a:gs pos="100000">
                <a:schemeClr val="accent1">
                  <a:hueOff val="321133"/>
                  <a:satOff val="-12043"/>
                  <a:lumOff val="-7113"/>
                </a:schemeClr>
              </a:gs>
            </a:gsLst>
            <a:lin ang="5400000"/>
          </a:gradFill>
          <a:ln w="12700">
            <a:miter lim="400000"/>
          </a:ln>
          <a:effectLst>
            <a:outerShdw sx="100000" sy="100000" kx="0" ky="0" algn="b" rotWithShape="0" blurRad="76200" dist="0" dir="18900000">
              <a:srgbClr val="000000">
                <a:alpha val="8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sz="1800">
                <a:effectLst>
                  <a:outerShdw sx="100000" sy="100000" kx="0" ky="0" algn="b" rotWithShape="0" blurRad="25400" dist="23998" dir="2700000">
                    <a:srgbClr val="000000">
                      <a:alpha val="31034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Noces de l’agneau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advClick="1" p14:dur="1500">
        <p14:doors dir="vert"/>
      </p:transition>
    </mc:Choice>
    <mc:Fallback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Un faux-roi"/>
          <p:cNvSpPr txBox="1"/>
          <p:nvPr>
            <p:ph type="title"/>
          </p:nvPr>
        </p:nvSpPr>
        <p:spPr>
          <a:xfrm>
            <a:off x="-462755" y="412750"/>
            <a:ext cx="11099801" cy="2120900"/>
          </a:xfrm>
          <a:prstGeom prst="rect">
            <a:avLst/>
          </a:prstGeom>
        </p:spPr>
        <p:txBody>
          <a:bodyPr/>
          <a:lstStyle>
            <a:lvl1pPr>
              <a:defRPr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Un faux-roi</a:t>
            </a:r>
          </a:p>
        </p:txBody>
      </p:sp>
      <p:sp>
        <p:nvSpPr>
          <p:cNvPr id="199" name="Nous n’avons pas d’autre roi que César…"/>
          <p:cNvSpPr txBox="1"/>
          <p:nvPr>
            <p:ph type="body" sz="half" idx="1"/>
          </p:nvPr>
        </p:nvSpPr>
        <p:spPr>
          <a:xfrm>
            <a:off x="2529208" y="3378130"/>
            <a:ext cx="7946384" cy="4600553"/>
          </a:xfrm>
          <a:prstGeom prst="rect">
            <a:avLst/>
          </a:prstGeom>
          <a:solidFill>
            <a:schemeClr val="accent5">
              <a:hueOff val="100859"/>
              <a:satOff val="-13629"/>
              <a:lumOff val="23879"/>
            </a:schemeClr>
          </a:solidFill>
        </p:spPr>
        <p:txBody>
          <a:bodyPr/>
          <a:lstStyle/>
          <a:p>
            <a:pPr marL="0" indent="0" algn="ctr">
              <a:spcBef>
                <a:spcPts val="0"/>
              </a:spcBef>
              <a:buSzTx/>
              <a:buNone/>
              <a:defRPr i="1">
                <a:latin typeface="Gill Sans"/>
                <a:ea typeface="Gill Sans"/>
                <a:cs typeface="Gill Sans"/>
                <a:sym typeface="Gill Sans"/>
              </a:defRPr>
            </a:pPr>
            <a:r>
              <a:t>Nous n’avons pas d’autre roi que César</a:t>
            </a:r>
          </a:p>
          <a:p>
            <a:pPr marL="0" indent="0" algn="r">
              <a:spcBef>
                <a:spcPts val="0"/>
              </a:spcBef>
              <a:buSzTx/>
              <a:buNone/>
              <a:defRPr>
                <a:latin typeface="Gill Sans"/>
                <a:ea typeface="Gill Sans"/>
                <a:cs typeface="Gill Sans"/>
                <a:sym typeface="Gill Sans"/>
              </a:defRPr>
            </a:pPr>
            <a:r>
              <a:t>(Jn 19.15)</a:t>
            </a:r>
          </a:p>
        </p:txBody>
      </p:sp>
      <p:sp>
        <p:nvSpPr>
          <p:cNvPr id="200" name="Pourquoi l’antichrist ?"/>
          <p:cNvSpPr/>
          <p:nvPr/>
        </p:nvSpPr>
        <p:spPr>
          <a:xfrm>
            <a:off x="10555161" y="2770810"/>
            <a:ext cx="2217342" cy="127000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3093" y="0"/>
                </a:moveTo>
                <a:cubicBezTo>
                  <a:pt x="2751" y="0"/>
                  <a:pt x="2474" y="484"/>
                  <a:pt x="2474" y="1080"/>
                </a:cubicBezTo>
                <a:lnTo>
                  <a:pt x="2474" y="8640"/>
                </a:lnTo>
                <a:lnTo>
                  <a:pt x="0" y="10800"/>
                </a:lnTo>
                <a:lnTo>
                  <a:pt x="2474" y="12960"/>
                </a:lnTo>
                <a:lnTo>
                  <a:pt x="2474" y="20520"/>
                </a:lnTo>
                <a:cubicBezTo>
                  <a:pt x="2474" y="21116"/>
                  <a:pt x="2751" y="21600"/>
                  <a:pt x="3093" y="21600"/>
                </a:cubicBezTo>
                <a:lnTo>
                  <a:pt x="20981" y="21600"/>
                </a:lnTo>
                <a:cubicBezTo>
                  <a:pt x="21323" y="21600"/>
                  <a:pt x="21600" y="21116"/>
                  <a:pt x="21600" y="20520"/>
                </a:cubicBezTo>
                <a:lnTo>
                  <a:pt x="21600" y="1080"/>
                </a:lnTo>
                <a:cubicBezTo>
                  <a:pt x="21600" y="484"/>
                  <a:pt x="21323" y="0"/>
                  <a:pt x="20981" y="0"/>
                </a:cubicBezTo>
                <a:lnTo>
                  <a:pt x="3093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100000">
                <a:schemeClr val="accent1">
                  <a:hueOff val="321133"/>
                  <a:satOff val="-12043"/>
                  <a:lumOff val="-7113"/>
                </a:schemeClr>
              </a:gs>
            </a:gsLst>
            <a:lin ang="5400000"/>
          </a:gradFill>
          <a:ln w="12700">
            <a:miter lim="400000"/>
          </a:ln>
          <a:effectLst>
            <a:outerShdw sx="100000" sy="100000" kx="0" ky="0" algn="b" rotWithShape="0" blurRad="76200" dist="0" dir="18900000">
              <a:srgbClr val="000000">
                <a:alpha val="8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sz="2400">
                <a:effectLst>
                  <a:outerShdw sx="100000" sy="100000" kx="0" ky="0" algn="b" rotWithShape="0" blurRad="25400" dist="23998" dir="2700000">
                    <a:srgbClr val="000000">
                      <a:alpha val="31034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Pourquoi l’antichrist ?</a:t>
            </a:r>
          </a:p>
        </p:txBody>
      </p:sp>
      <p:sp>
        <p:nvSpPr>
          <p:cNvPr id="201" name="Pourquoi un roi avant le Christ ?"/>
          <p:cNvSpPr/>
          <p:nvPr/>
        </p:nvSpPr>
        <p:spPr>
          <a:xfrm>
            <a:off x="10555161" y="4197004"/>
            <a:ext cx="2217342" cy="127000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3093" y="0"/>
                </a:moveTo>
                <a:cubicBezTo>
                  <a:pt x="2751" y="0"/>
                  <a:pt x="2474" y="484"/>
                  <a:pt x="2474" y="1080"/>
                </a:cubicBezTo>
                <a:lnTo>
                  <a:pt x="2474" y="8640"/>
                </a:lnTo>
                <a:lnTo>
                  <a:pt x="0" y="10800"/>
                </a:lnTo>
                <a:lnTo>
                  <a:pt x="2474" y="12960"/>
                </a:lnTo>
                <a:lnTo>
                  <a:pt x="2474" y="20520"/>
                </a:lnTo>
                <a:cubicBezTo>
                  <a:pt x="2474" y="21116"/>
                  <a:pt x="2751" y="21600"/>
                  <a:pt x="3093" y="21600"/>
                </a:cubicBezTo>
                <a:lnTo>
                  <a:pt x="20981" y="21600"/>
                </a:lnTo>
                <a:cubicBezTo>
                  <a:pt x="21323" y="21600"/>
                  <a:pt x="21600" y="21116"/>
                  <a:pt x="21600" y="20520"/>
                </a:cubicBezTo>
                <a:lnTo>
                  <a:pt x="21600" y="1080"/>
                </a:lnTo>
                <a:cubicBezTo>
                  <a:pt x="21600" y="484"/>
                  <a:pt x="21323" y="0"/>
                  <a:pt x="20981" y="0"/>
                </a:cubicBezTo>
                <a:lnTo>
                  <a:pt x="3093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100000">
                <a:schemeClr val="accent1">
                  <a:hueOff val="321133"/>
                  <a:satOff val="-12043"/>
                  <a:lumOff val="-7113"/>
                </a:schemeClr>
              </a:gs>
            </a:gsLst>
            <a:lin ang="5400000"/>
          </a:gradFill>
          <a:ln w="12700">
            <a:miter lim="400000"/>
          </a:ln>
          <a:effectLst>
            <a:outerShdw sx="100000" sy="100000" kx="0" ky="0" algn="b" rotWithShape="0" blurRad="76200" dist="0" dir="18900000">
              <a:srgbClr val="000000">
                <a:alpha val="8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sz="2400">
                <a:effectLst>
                  <a:outerShdw sx="100000" sy="100000" kx="0" ky="0" algn="b" rotWithShape="0" blurRad="25400" dist="23998" dir="2700000">
                    <a:srgbClr val="000000">
                      <a:alpha val="31034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Pourquoi un roi avant le Christ ?</a:t>
            </a:r>
          </a:p>
        </p:txBody>
      </p:sp>
      <p:sp>
        <p:nvSpPr>
          <p:cNvPr id="202" name="Pourquoi une durée de 42 mois ?"/>
          <p:cNvSpPr/>
          <p:nvPr/>
        </p:nvSpPr>
        <p:spPr>
          <a:xfrm>
            <a:off x="10555161" y="5623198"/>
            <a:ext cx="2217342" cy="127000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3093" y="0"/>
                </a:moveTo>
                <a:cubicBezTo>
                  <a:pt x="2751" y="0"/>
                  <a:pt x="2474" y="484"/>
                  <a:pt x="2474" y="1080"/>
                </a:cubicBezTo>
                <a:lnTo>
                  <a:pt x="2474" y="8640"/>
                </a:lnTo>
                <a:lnTo>
                  <a:pt x="0" y="10800"/>
                </a:lnTo>
                <a:lnTo>
                  <a:pt x="2474" y="12960"/>
                </a:lnTo>
                <a:lnTo>
                  <a:pt x="2474" y="20520"/>
                </a:lnTo>
                <a:cubicBezTo>
                  <a:pt x="2474" y="21116"/>
                  <a:pt x="2751" y="21600"/>
                  <a:pt x="3093" y="21600"/>
                </a:cubicBezTo>
                <a:lnTo>
                  <a:pt x="20981" y="21600"/>
                </a:lnTo>
                <a:cubicBezTo>
                  <a:pt x="21323" y="21600"/>
                  <a:pt x="21600" y="21116"/>
                  <a:pt x="21600" y="20520"/>
                </a:cubicBezTo>
                <a:lnTo>
                  <a:pt x="21600" y="1080"/>
                </a:lnTo>
                <a:cubicBezTo>
                  <a:pt x="21600" y="484"/>
                  <a:pt x="21323" y="0"/>
                  <a:pt x="20981" y="0"/>
                </a:cubicBezTo>
                <a:lnTo>
                  <a:pt x="3093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100000">
                <a:schemeClr val="accent1">
                  <a:hueOff val="321133"/>
                  <a:satOff val="-12043"/>
                  <a:lumOff val="-7113"/>
                </a:schemeClr>
              </a:gs>
            </a:gsLst>
            <a:lin ang="5400000"/>
          </a:gradFill>
          <a:ln w="12700">
            <a:miter lim="400000"/>
          </a:ln>
          <a:effectLst>
            <a:outerShdw sx="100000" sy="100000" kx="0" ky="0" algn="b" rotWithShape="0" blurRad="76200" dist="0" dir="18900000">
              <a:srgbClr val="000000">
                <a:alpha val="8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sz="2400">
                <a:effectLst>
                  <a:outerShdw sx="100000" sy="100000" kx="0" ky="0" algn="b" rotWithShape="0" blurRad="25400" dist="23998" dir="2700000">
                    <a:srgbClr val="000000">
                      <a:alpha val="31034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Pourquoi une durée de 42 mois ?</a:t>
            </a:r>
          </a:p>
        </p:txBody>
      </p:sp>
      <p:sp>
        <p:nvSpPr>
          <p:cNvPr id="203" name="Pourquoi la bête qui monte de la terre ?"/>
          <p:cNvSpPr/>
          <p:nvPr/>
        </p:nvSpPr>
        <p:spPr>
          <a:xfrm>
            <a:off x="10555161" y="7049392"/>
            <a:ext cx="2217342" cy="127000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3093" y="0"/>
                </a:moveTo>
                <a:cubicBezTo>
                  <a:pt x="2751" y="0"/>
                  <a:pt x="2474" y="484"/>
                  <a:pt x="2474" y="1080"/>
                </a:cubicBezTo>
                <a:lnTo>
                  <a:pt x="2474" y="8640"/>
                </a:lnTo>
                <a:lnTo>
                  <a:pt x="0" y="10800"/>
                </a:lnTo>
                <a:lnTo>
                  <a:pt x="2474" y="12960"/>
                </a:lnTo>
                <a:lnTo>
                  <a:pt x="2474" y="20520"/>
                </a:lnTo>
                <a:cubicBezTo>
                  <a:pt x="2474" y="21116"/>
                  <a:pt x="2751" y="21600"/>
                  <a:pt x="3093" y="21600"/>
                </a:cubicBezTo>
                <a:lnTo>
                  <a:pt x="20981" y="21600"/>
                </a:lnTo>
                <a:cubicBezTo>
                  <a:pt x="21323" y="21600"/>
                  <a:pt x="21600" y="21116"/>
                  <a:pt x="21600" y="20520"/>
                </a:cubicBezTo>
                <a:lnTo>
                  <a:pt x="21600" y="1080"/>
                </a:lnTo>
                <a:cubicBezTo>
                  <a:pt x="21600" y="484"/>
                  <a:pt x="21323" y="0"/>
                  <a:pt x="20981" y="0"/>
                </a:cubicBezTo>
                <a:lnTo>
                  <a:pt x="3093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100000">
                <a:schemeClr val="accent1">
                  <a:hueOff val="321133"/>
                  <a:satOff val="-12043"/>
                  <a:lumOff val="-7113"/>
                </a:schemeClr>
              </a:gs>
            </a:gsLst>
            <a:lin ang="5400000"/>
          </a:gradFill>
          <a:ln w="12700">
            <a:miter lim="400000"/>
          </a:ln>
          <a:effectLst>
            <a:outerShdw sx="100000" sy="100000" kx="0" ky="0" algn="b" rotWithShape="0" blurRad="76200" dist="0" dir="18900000">
              <a:srgbClr val="000000">
                <a:alpha val="8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lnSpc>
                <a:spcPct val="70000"/>
              </a:lnSpc>
              <a:defRPr sz="2400">
                <a:effectLst>
                  <a:outerShdw sx="100000" sy="100000" kx="0" ky="0" algn="b" rotWithShape="0" blurRad="25400" dist="23998" dir="2700000">
                    <a:srgbClr val="000000">
                      <a:alpha val="31034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Pourquoi la bête qui monte de la terre ?</a:t>
            </a:r>
          </a:p>
        </p:txBody>
      </p:sp>
      <p:sp>
        <p:nvSpPr>
          <p:cNvPr id="204" name="Pourquoi l’empire ?"/>
          <p:cNvSpPr/>
          <p:nvPr/>
        </p:nvSpPr>
        <p:spPr>
          <a:xfrm>
            <a:off x="232297" y="2783674"/>
            <a:ext cx="2273301" cy="127000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603" y="0"/>
                </a:moveTo>
                <a:cubicBezTo>
                  <a:pt x="270" y="0"/>
                  <a:pt x="0" y="484"/>
                  <a:pt x="0" y="1080"/>
                </a:cubicBezTo>
                <a:lnTo>
                  <a:pt x="0" y="20520"/>
                </a:lnTo>
                <a:cubicBezTo>
                  <a:pt x="0" y="21116"/>
                  <a:pt x="270" y="21600"/>
                  <a:pt x="603" y="21600"/>
                </a:cubicBezTo>
                <a:lnTo>
                  <a:pt x="18052" y="21600"/>
                </a:lnTo>
                <a:cubicBezTo>
                  <a:pt x="18385" y="21600"/>
                  <a:pt x="18655" y="21116"/>
                  <a:pt x="18655" y="20520"/>
                </a:cubicBezTo>
                <a:lnTo>
                  <a:pt x="18655" y="12805"/>
                </a:lnTo>
                <a:lnTo>
                  <a:pt x="21600" y="10645"/>
                </a:lnTo>
                <a:lnTo>
                  <a:pt x="18655" y="8485"/>
                </a:lnTo>
                <a:lnTo>
                  <a:pt x="18655" y="1080"/>
                </a:lnTo>
                <a:cubicBezTo>
                  <a:pt x="18655" y="484"/>
                  <a:pt x="18385" y="0"/>
                  <a:pt x="18052" y="0"/>
                </a:cubicBezTo>
                <a:lnTo>
                  <a:pt x="603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100000">
                <a:schemeClr val="accent1">
                  <a:hueOff val="321133"/>
                  <a:satOff val="-12043"/>
                  <a:lumOff val="-7113"/>
                </a:schemeClr>
              </a:gs>
            </a:gsLst>
            <a:lin ang="5400000"/>
          </a:gradFill>
          <a:ln w="12700">
            <a:miter lim="400000"/>
          </a:ln>
          <a:effectLst>
            <a:outerShdw sx="100000" sy="100000" kx="0" ky="0" algn="b" rotWithShape="0" blurRad="76200" dist="0" dir="18900000">
              <a:srgbClr val="000000">
                <a:alpha val="8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sz="2400">
                <a:effectLst>
                  <a:outerShdw sx="100000" sy="100000" kx="0" ky="0" algn="b" rotWithShape="0" blurRad="25400" dist="23998" dir="2700000">
                    <a:srgbClr val="000000">
                      <a:alpha val="31034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Pourquoi l’empire ?</a:t>
            </a:r>
          </a:p>
        </p:txBody>
      </p:sp>
      <p:sp>
        <p:nvSpPr>
          <p:cNvPr id="205" name="Pourquoi Israël ?"/>
          <p:cNvSpPr/>
          <p:nvPr/>
        </p:nvSpPr>
        <p:spPr>
          <a:xfrm>
            <a:off x="232297" y="4197004"/>
            <a:ext cx="2273301" cy="127000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603" y="0"/>
                </a:moveTo>
                <a:cubicBezTo>
                  <a:pt x="270" y="0"/>
                  <a:pt x="0" y="484"/>
                  <a:pt x="0" y="1080"/>
                </a:cubicBezTo>
                <a:lnTo>
                  <a:pt x="0" y="20520"/>
                </a:lnTo>
                <a:cubicBezTo>
                  <a:pt x="0" y="21116"/>
                  <a:pt x="270" y="21600"/>
                  <a:pt x="603" y="21600"/>
                </a:cubicBezTo>
                <a:lnTo>
                  <a:pt x="18052" y="21600"/>
                </a:lnTo>
                <a:cubicBezTo>
                  <a:pt x="18385" y="21600"/>
                  <a:pt x="18655" y="21116"/>
                  <a:pt x="18655" y="20520"/>
                </a:cubicBezTo>
                <a:lnTo>
                  <a:pt x="18655" y="12805"/>
                </a:lnTo>
                <a:lnTo>
                  <a:pt x="21600" y="10645"/>
                </a:lnTo>
                <a:lnTo>
                  <a:pt x="18655" y="8485"/>
                </a:lnTo>
                <a:lnTo>
                  <a:pt x="18655" y="1080"/>
                </a:lnTo>
                <a:cubicBezTo>
                  <a:pt x="18655" y="484"/>
                  <a:pt x="18385" y="0"/>
                  <a:pt x="18052" y="0"/>
                </a:cubicBezTo>
                <a:lnTo>
                  <a:pt x="603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100000">
                <a:schemeClr val="accent1">
                  <a:hueOff val="321133"/>
                  <a:satOff val="-12043"/>
                  <a:lumOff val="-7113"/>
                </a:schemeClr>
              </a:gs>
            </a:gsLst>
            <a:lin ang="5400000"/>
          </a:gradFill>
          <a:ln w="12700">
            <a:miter lim="400000"/>
          </a:ln>
          <a:effectLst>
            <a:outerShdw sx="100000" sy="100000" kx="0" ky="0" algn="b" rotWithShape="0" blurRad="76200" dist="0" dir="18900000">
              <a:srgbClr val="000000">
                <a:alpha val="8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sz="2400">
                <a:effectLst>
                  <a:outerShdw sx="100000" sy="100000" kx="0" ky="0" algn="b" rotWithShape="0" blurRad="25400" dist="23998" dir="2700000">
                    <a:srgbClr val="000000">
                      <a:alpha val="31034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Pourquoi Israël ?</a:t>
            </a:r>
          </a:p>
        </p:txBody>
      </p:sp>
      <p:sp>
        <p:nvSpPr>
          <p:cNvPr id="206" name="Pourquoi le règne ?"/>
          <p:cNvSpPr/>
          <p:nvPr/>
        </p:nvSpPr>
        <p:spPr>
          <a:xfrm>
            <a:off x="232297" y="5610335"/>
            <a:ext cx="2273301" cy="127000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603" y="0"/>
                </a:moveTo>
                <a:cubicBezTo>
                  <a:pt x="270" y="0"/>
                  <a:pt x="0" y="484"/>
                  <a:pt x="0" y="1080"/>
                </a:cubicBezTo>
                <a:lnTo>
                  <a:pt x="0" y="20520"/>
                </a:lnTo>
                <a:cubicBezTo>
                  <a:pt x="0" y="21116"/>
                  <a:pt x="270" y="21600"/>
                  <a:pt x="603" y="21600"/>
                </a:cubicBezTo>
                <a:lnTo>
                  <a:pt x="18052" y="21600"/>
                </a:lnTo>
                <a:cubicBezTo>
                  <a:pt x="18385" y="21600"/>
                  <a:pt x="18655" y="21116"/>
                  <a:pt x="18655" y="20520"/>
                </a:cubicBezTo>
                <a:lnTo>
                  <a:pt x="18655" y="12805"/>
                </a:lnTo>
                <a:lnTo>
                  <a:pt x="21600" y="10645"/>
                </a:lnTo>
                <a:lnTo>
                  <a:pt x="18655" y="8485"/>
                </a:lnTo>
                <a:lnTo>
                  <a:pt x="18655" y="1080"/>
                </a:lnTo>
                <a:cubicBezTo>
                  <a:pt x="18655" y="484"/>
                  <a:pt x="18385" y="0"/>
                  <a:pt x="18052" y="0"/>
                </a:cubicBezTo>
                <a:lnTo>
                  <a:pt x="603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100000">
                <a:schemeClr val="accent1">
                  <a:hueOff val="321133"/>
                  <a:satOff val="-12043"/>
                  <a:lumOff val="-7113"/>
                </a:schemeClr>
              </a:gs>
            </a:gsLst>
            <a:lin ang="5400000"/>
          </a:gradFill>
          <a:ln w="12700">
            <a:miter lim="400000"/>
          </a:ln>
          <a:effectLst>
            <a:outerShdw sx="100000" sy="100000" kx="0" ky="0" algn="b" rotWithShape="0" blurRad="76200" dist="0" dir="18900000">
              <a:srgbClr val="000000">
                <a:alpha val="8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sz="2400">
                <a:effectLst>
                  <a:outerShdw sx="100000" sy="100000" kx="0" ky="0" algn="b" rotWithShape="0" blurRad="25400" dist="23998" dir="2700000">
                    <a:srgbClr val="000000">
                      <a:alpha val="31034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Pourquoi le règne ?</a:t>
            </a:r>
          </a:p>
        </p:txBody>
      </p:sp>
      <p:sp>
        <p:nvSpPr>
          <p:cNvPr id="207" name="Pourquoi l’infidélité d’Israël ?"/>
          <p:cNvSpPr/>
          <p:nvPr/>
        </p:nvSpPr>
        <p:spPr>
          <a:xfrm>
            <a:off x="232297" y="7010802"/>
            <a:ext cx="2273301" cy="127000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603" y="0"/>
                </a:moveTo>
                <a:cubicBezTo>
                  <a:pt x="270" y="0"/>
                  <a:pt x="0" y="484"/>
                  <a:pt x="0" y="1080"/>
                </a:cubicBezTo>
                <a:lnTo>
                  <a:pt x="0" y="20520"/>
                </a:lnTo>
                <a:cubicBezTo>
                  <a:pt x="0" y="21116"/>
                  <a:pt x="270" y="21600"/>
                  <a:pt x="603" y="21600"/>
                </a:cubicBezTo>
                <a:lnTo>
                  <a:pt x="18052" y="21600"/>
                </a:lnTo>
                <a:cubicBezTo>
                  <a:pt x="18385" y="21600"/>
                  <a:pt x="18655" y="21116"/>
                  <a:pt x="18655" y="20520"/>
                </a:cubicBezTo>
                <a:lnTo>
                  <a:pt x="18655" y="12805"/>
                </a:lnTo>
                <a:lnTo>
                  <a:pt x="21600" y="10645"/>
                </a:lnTo>
                <a:lnTo>
                  <a:pt x="18655" y="8485"/>
                </a:lnTo>
                <a:lnTo>
                  <a:pt x="18655" y="1080"/>
                </a:lnTo>
                <a:cubicBezTo>
                  <a:pt x="18655" y="484"/>
                  <a:pt x="18385" y="0"/>
                  <a:pt x="18052" y="0"/>
                </a:cubicBezTo>
                <a:lnTo>
                  <a:pt x="603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100000">
                <a:schemeClr val="accent1">
                  <a:hueOff val="321133"/>
                  <a:satOff val="-12043"/>
                  <a:lumOff val="-7113"/>
                </a:schemeClr>
              </a:gs>
            </a:gsLst>
            <a:lin ang="5400000"/>
          </a:gradFill>
          <a:ln w="12700">
            <a:miter lim="400000"/>
          </a:ln>
          <a:effectLst>
            <a:outerShdw sx="100000" sy="100000" kx="0" ky="0" algn="b" rotWithShape="0" blurRad="76200" dist="0" dir="18900000">
              <a:srgbClr val="000000">
                <a:alpha val="8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sz="2400">
                <a:effectLst>
                  <a:outerShdw sx="100000" sy="100000" kx="0" ky="0" algn="b" rotWithShape="0" blurRad="25400" dist="23998" dir="2700000">
                    <a:srgbClr val="000000">
                      <a:alpha val="31034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Pourquoi l’infidélité d’Israël ?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advClick="1" p14:dur="1000">
        <p14:flip dir="r"/>
      </p:transition>
    </mc:Choice>
    <mc:Fallback>
      <p:transition spd="med">
        <p:fade/>
      </p:transition>
    </mc:Fallback>
  </mc:AlternateContent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Class="entr" nodeType="clickEffect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Class="entr" nodeType="click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06" grpId="3"/>
      <p:bldP build="whole" bldLvl="1" animBg="1" rev="0" advAuto="0" spid="201" grpId="6"/>
      <p:bldP build="whole" bldLvl="1" animBg="1" rev="0" advAuto="0" spid="204" grpId="1"/>
      <p:bldP build="whole" bldLvl="1" animBg="1" rev="0" advAuto="0" spid="207" grpId="4"/>
      <p:bldP build="whole" bldLvl="1" animBg="1" rev="0" advAuto="0" spid="205" grpId="2"/>
      <p:bldP build="whole" bldLvl="1" animBg="1" rev="0" advAuto="0" spid="203" grpId="8"/>
      <p:bldP build="whole" bldLvl="1" animBg="1" rev="0" advAuto="0" spid="200" grpId="5"/>
      <p:bldP build="whole" bldLvl="1" animBg="1" rev="0" advAuto="0" spid="202" grpId="7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L’antichrist"/>
          <p:cNvSpPr txBox="1"/>
          <p:nvPr>
            <p:ph type="title"/>
          </p:nvPr>
        </p:nvSpPr>
        <p:spPr>
          <a:xfrm>
            <a:off x="-462755" y="412750"/>
            <a:ext cx="11099801" cy="2120900"/>
          </a:xfrm>
          <a:prstGeom prst="rect">
            <a:avLst/>
          </a:prstGeom>
        </p:spPr>
        <p:txBody>
          <a:bodyPr/>
          <a:lstStyle>
            <a:lvl1pPr>
              <a:defRPr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L’antichrist</a:t>
            </a:r>
          </a:p>
        </p:txBody>
      </p:sp>
      <p:sp>
        <p:nvSpPr>
          <p:cNvPr id="210" name="Le prince qui viendra (Dan 9.26)…"/>
          <p:cNvSpPr txBox="1"/>
          <p:nvPr>
            <p:ph type="body" idx="1"/>
          </p:nvPr>
        </p:nvSpPr>
        <p:spPr>
          <a:xfrm>
            <a:off x="1099184" y="3399770"/>
            <a:ext cx="10953116" cy="5736610"/>
          </a:xfrm>
          <a:prstGeom prst="rect">
            <a:avLst/>
          </a:prstGeom>
        </p:spPr>
        <p:txBody>
          <a:bodyPr/>
          <a:lstStyle/>
          <a:p>
            <a:pPr marL="342899" indent="-342899">
              <a:spcBef>
                <a:spcPts val="0"/>
              </a:spcBef>
              <a:buSzPct val="100000"/>
              <a:defRPr i="1">
                <a:latin typeface="Gill Sans"/>
                <a:ea typeface="Gill Sans"/>
                <a:cs typeface="Gill Sans"/>
                <a:sym typeface="Gill Sans"/>
              </a:defRPr>
            </a:pPr>
            <a:r>
              <a:t>Le prince qui viendra </a:t>
            </a:r>
            <a:r>
              <a:rPr i="0"/>
              <a:t>(Dan 9.26)</a:t>
            </a:r>
          </a:p>
          <a:p>
            <a:pPr marL="342899" indent="-342899">
              <a:spcBef>
                <a:spcPts val="0"/>
              </a:spcBef>
              <a:buSzPct val="100000"/>
              <a:defRPr i="1">
                <a:latin typeface="Gill Sans"/>
                <a:ea typeface="Gill Sans"/>
                <a:cs typeface="Gill Sans"/>
                <a:sym typeface="Gill Sans"/>
              </a:defRPr>
            </a:pPr>
            <a:r>
              <a:t>L’homme de péché, le fils de perdition, qui s’oppose à tout ce qui est appelé Dieu </a:t>
            </a:r>
            <a:r>
              <a:rPr i="0"/>
              <a:t>(2Th 2.3)</a:t>
            </a:r>
          </a:p>
          <a:p>
            <a:pPr marL="342899" indent="-342899">
              <a:spcBef>
                <a:spcPts val="0"/>
              </a:spcBef>
              <a:buSzPct val="100000"/>
              <a:defRPr i="1">
                <a:latin typeface="Gill Sans"/>
                <a:ea typeface="Gill Sans"/>
                <a:cs typeface="Gill Sans"/>
                <a:sym typeface="Gill Sans"/>
              </a:defRPr>
            </a:pPr>
            <a:r>
              <a:t>Objet de vénération </a:t>
            </a:r>
            <a:r>
              <a:rPr i="0"/>
              <a:t>(2Th 2.4)</a:t>
            </a:r>
          </a:p>
          <a:p>
            <a:pPr marL="342899" indent="-342899">
              <a:spcBef>
                <a:spcPts val="0"/>
              </a:spcBef>
              <a:buSzPct val="100000"/>
              <a:defRPr i="1">
                <a:latin typeface="Gill Sans"/>
                <a:ea typeface="Gill Sans"/>
                <a:cs typeface="Gill Sans"/>
                <a:sym typeface="Gill Sans"/>
              </a:defRPr>
            </a:pPr>
            <a:r>
              <a:t>Celui-là est l'antichrist, qui nie le Père et le Fils </a:t>
            </a:r>
            <a:r>
              <a:rPr i="0"/>
              <a:t>(1 Jn 2.22)</a:t>
            </a:r>
          </a:p>
          <a:p>
            <a:pPr marL="342899" indent="-342899">
              <a:spcBef>
                <a:spcPts val="0"/>
              </a:spcBef>
              <a:buSzPct val="100000"/>
              <a:defRPr i="1">
                <a:latin typeface="Gill Sans"/>
                <a:ea typeface="Gill Sans"/>
                <a:cs typeface="Gill Sans"/>
                <a:sym typeface="Gill Sans"/>
              </a:defRPr>
            </a:pPr>
            <a:r>
              <a:t>Plusieurs séducteurs sont sortis dans le monde, ceux qui ne confessent pas Jésus Christ venant en chair : celui-là est le séducteur et l’antichrist </a:t>
            </a:r>
            <a:r>
              <a:rPr i="0"/>
              <a:t>(2 Jn 1.7)</a:t>
            </a:r>
          </a:p>
        </p:txBody>
      </p:sp>
      <p:sp>
        <p:nvSpPr>
          <p:cNvPr id="211" name="Personnage politique"/>
          <p:cNvSpPr txBox="1"/>
          <p:nvPr/>
        </p:nvSpPr>
        <p:spPr>
          <a:xfrm>
            <a:off x="4963349" y="1879600"/>
            <a:ext cx="3535302" cy="609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i="1" sz="35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Personnage politique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med" advClick="1" p14:dur="1000">
        <p15:prstTrans prst="peelOff" invX="1"/>
      </p:transition>
    </mc:Choice>
    <mc:Choice xmlns:p14="http://schemas.microsoft.com/office/powerpoint/2010/main" Requires="p14">
      <p:transition spd="med" advClick="1" p14:dur="1000">
        <p:peelOff/>
      </p:transition>
    </mc:Choice>
    <mc:Fallback>
      <p:transition spd="med">
        <p:fade/>
      </p:transition>
    </mc:Fallback>
  </mc:AlternateContent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2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2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2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5" animBg="1" rev="0" advAuto="0" spid="210" grpId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Il imposera une alliance d'une semaine à beaucoup, et au milieu de la semaine il fera cesser le sacrifice et l’offrande. Le dévastateur commettra les pires monstruosités jusqu'à ce que l’anéantissement et ce qui a été décidé se déversent sur lui.…"/>
          <p:cNvSpPr txBox="1"/>
          <p:nvPr>
            <p:ph type="body" sz="half" idx="1"/>
          </p:nvPr>
        </p:nvSpPr>
        <p:spPr>
          <a:xfrm>
            <a:off x="6087323" y="2056161"/>
            <a:ext cx="6126603" cy="7571678"/>
          </a:xfrm>
          <a:prstGeom prst="rect">
            <a:avLst/>
          </a:prstGeom>
        </p:spPr>
        <p:txBody>
          <a:bodyPr/>
          <a:lstStyle/>
          <a:p>
            <a:pPr defTabSz="467359">
              <a:defRPr i="1" sz="2560">
                <a:latin typeface="Gill Sans"/>
                <a:ea typeface="Gill Sans"/>
                <a:cs typeface="Gill Sans"/>
                <a:sym typeface="Gill Sans"/>
              </a:defRPr>
            </a:pPr>
            <a:r>
              <a:t>Il imposera une alliance d'une semaine à beaucoup, et au milieu de la semaine il fera cesser le sacrifice et l’offrande. Le dévastateur commettra les pires monstruosités jusqu'à ce que l’anéantissement et ce qui a été décidé se déversent sur lui. </a:t>
            </a:r>
          </a:p>
          <a:p>
            <a:pPr algn="r" defTabSz="467359">
              <a:spcBef>
                <a:spcPts val="1600"/>
              </a:spcBef>
              <a:defRPr i="1" sz="2560">
                <a:latin typeface="Gill Sans"/>
                <a:ea typeface="Gill Sans"/>
                <a:cs typeface="Gill Sans"/>
                <a:sym typeface="Gill Sans"/>
              </a:defRPr>
            </a:pPr>
            <a:r>
              <a:t>(Dan 9.25-26)</a:t>
            </a:r>
          </a:p>
          <a:p>
            <a:pPr defTabSz="467359">
              <a:defRPr i="1" sz="2560">
                <a:latin typeface="Gill Sans"/>
                <a:ea typeface="Gill Sans"/>
                <a:cs typeface="Gill Sans"/>
                <a:sym typeface="Gill Sans"/>
              </a:defRPr>
            </a:pPr>
            <a:r>
              <a:t>Lorsque vous verrez l'abominable dévastation dont a parlé le prophète Daniel établie dans le lieu saint, que celui qui lit fasse attention ! </a:t>
            </a:r>
          </a:p>
          <a:p>
            <a:pPr algn="r" defTabSz="467359">
              <a:spcBef>
                <a:spcPts val="800"/>
              </a:spcBef>
              <a:defRPr i="1" sz="2560">
                <a:latin typeface="Gill Sans"/>
                <a:ea typeface="Gill Sans"/>
                <a:cs typeface="Gill Sans"/>
                <a:sym typeface="Gill Sans"/>
              </a:defRPr>
            </a:pPr>
            <a:r>
              <a:rPr i="0"/>
              <a:t>(Mat 24.15)</a:t>
            </a:r>
            <a:endParaRPr i="0"/>
          </a:p>
          <a:p>
            <a:pPr defTabSz="467359">
              <a:defRPr i="1" sz="2560">
                <a:latin typeface="Gill Sans"/>
                <a:ea typeface="Gill Sans"/>
                <a:cs typeface="Gill Sans"/>
                <a:sym typeface="Gill Sans"/>
              </a:defRPr>
            </a:pPr>
            <a:r>
              <a:t>L'homme de péché, </a:t>
            </a:r>
          </a:p>
          <a:p>
            <a:pPr defTabSz="467359">
              <a:defRPr i="1" sz="2560">
                <a:latin typeface="Gill Sans"/>
                <a:ea typeface="Gill Sans"/>
                <a:cs typeface="Gill Sans"/>
                <a:sym typeface="Gill Sans"/>
              </a:defRPr>
            </a:pPr>
            <a:r>
              <a:t>le fils de la perdition,</a:t>
            </a:r>
          </a:p>
          <a:p>
            <a:pPr defTabSz="467359">
              <a:defRPr i="1" sz="2560">
                <a:latin typeface="Gill Sans"/>
                <a:ea typeface="Gill Sans"/>
                <a:cs typeface="Gill Sans"/>
                <a:sym typeface="Gill Sans"/>
              </a:defRPr>
            </a:pPr>
            <a:r>
              <a:t>l'adversaire qui s'élève contre tout ce qu'on appelle Dieu ou qu'on adore.</a:t>
            </a:r>
          </a:p>
          <a:p>
            <a:pPr defTabSz="467359">
              <a:defRPr i="1" sz="2560">
                <a:latin typeface="Gill Sans"/>
                <a:ea typeface="Gill Sans"/>
                <a:cs typeface="Gill Sans"/>
                <a:sym typeface="Gill Sans"/>
              </a:defRPr>
            </a:pPr>
            <a:r>
              <a:t>Il va jusqu'à s'asseoir </a:t>
            </a:r>
          </a:p>
          <a:p>
            <a:pPr defTabSz="467359">
              <a:defRPr i="1" sz="2560">
                <a:latin typeface="Gill Sans"/>
                <a:ea typeface="Gill Sans"/>
                <a:cs typeface="Gill Sans"/>
                <a:sym typeface="Gill Sans"/>
              </a:defRPr>
            </a:pPr>
            <a:r>
              <a:t>dans le temple de Dieu </a:t>
            </a:r>
          </a:p>
          <a:p>
            <a:pPr defTabSz="467359">
              <a:defRPr i="1" sz="2560">
                <a:latin typeface="Gill Sans"/>
                <a:ea typeface="Gill Sans"/>
                <a:cs typeface="Gill Sans"/>
                <a:sym typeface="Gill Sans"/>
              </a:defRPr>
            </a:pPr>
            <a:r>
              <a:t>en se proclamant lui-même Dieu.</a:t>
            </a:r>
            <a:endParaRPr i="0"/>
          </a:p>
          <a:p>
            <a:pPr algn="r" defTabSz="467359">
              <a:defRPr sz="2560">
                <a:latin typeface="Gill Sans"/>
                <a:ea typeface="Gill Sans"/>
                <a:cs typeface="Gill Sans"/>
                <a:sym typeface="Gill Sans"/>
              </a:defRPr>
            </a:pPr>
            <a:r>
              <a:t>(2Th 2.3-4)</a:t>
            </a:r>
          </a:p>
        </p:txBody>
      </p:sp>
      <p:pic>
        <p:nvPicPr>
          <p:cNvPr id="214" name="pasted-image.tiff" descr="pasted-image.tiff"/>
          <p:cNvPicPr>
            <a:picLocks noChangeAspect="0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75260" y="187960"/>
            <a:ext cx="5101567" cy="9377681"/>
          </a:xfrm>
          <a:prstGeom prst="rect">
            <a:avLst/>
          </a:prstGeom>
          <a:ln w="12700">
            <a:miter lim="400000"/>
          </a:ln>
        </p:spPr>
      </p:pic>
      <p:sp>
        <p:nvSpPr>
          <p:cNvPr id="215" name="L’impie"/>
          <p:cNvSpPr txBox="1"/>
          <p:nvPr>
            <p:ph type="title"/>
          </p:nvPr>
        </p:nvSpPr>
        <p:spPr>
          <a:xfrm>
            <a:off x="3600724" y="-209550"/>
            <a:ext cx="11099801" cy="2120900"/>
          </a:xfrm>
          <a:prstGeom prst="rect">
            <a:avLst/>
          </a:prstGeom>
        </p:spPr>
        <p:txBody>
          <a:bodyPr anchor="ctr"/>
          <a:lstStyle>
            <a:lvl1pPr>
              <a:defRPr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L’impie</a:t>
            </a:r>
          </a:p>
        </p:txBody>
      </p:sp>
      <p:sp>
        <p:nvSpPr>
          <p:cNvPr id="216" name="et ses actes"/>
          <p:cNvSpPr txBox="1"/>
          <p:nvPr/>
        </p:nvSpPr>
        <p:spPr>
          <a:xfrm>
            <a:off x="9556319" y="1276350"/>
            <a:ext cx="1715362" cy="520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i="1" sz="29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et ses actes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med" advClick="1" p14:dur="1000">
        <p15:prstTrans prst="peelOff" invX="1"/>
      </p:transition>
    </mc:Choice>
    <mc:Choice xmlns:p14="http://schemas.microsoft.com/office/powerpoint/2010/main" Requires="p14">
      <p:transition spd="med" advClick="1" p14:dur="1000">
        <p:peelOff/>
      </p:transition>
    </mc:Choice>
    <mc:Fallback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L’antichrist"/>
          <p:cNvSpPr txBox="1"/>
          <p:nvPr>
            <p:ph type="title"/>
          </p:nvPr>
        </p:nvSpPr>
        <p:spPr>
          <a:xfrm>
            <a:off x="2993041" y="412750"/>
            <a:ext cx="7018718" cy="2120900"/>
          </a:xfrm>
          <a:prstGeom prst="rect">
            <a:avLst/>
          </a:prstGeom>
        </p:spPr>
        <p:txBody>
          <a:bodyPr/>
          <a:lstStyle>
            <a:lvl1pPr>
              <a:defRPr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L’antichrist</a:t>
            </a:r>
          </a:p>
        </p:txBody>
      </p:sp>
      <p:sp>
        <p:nvSpPr>
          <p:cNvPr id="219" name="Les deux cornes de l’agneau, parle comme un dragon (Ap 13.11)…"/>
          <p:cNvSpPr txBox="1"/>
          <p:nvPr>
            <p:ph type="body" idx="1"/>
          </p:nvPr>
        </p:nvSpPr>
        <p:spPr>
          <a:xfrm>
            <a:off x="1099184" y="3399770"/>
            <a:ext cx="10953116" cy="5736610"/>
          </a:xfrm>
          <a:prstGeom prst="rect">
            <a:avLst/>
          </a:prstGeom>
        </p:spPr>
        <p:txBody>
          <a:bodyPr/>
          <a:lstStyle/>
          <a:p>
            <a:pPr marL="267461" indent="-267461" defTabSz="455675">
              <a:spcBef>
                <a:spcPts val="0"/>
              </a:spcBef>
              <a:buSzPct val="100000"/>
              <a:defRPr i="1" sz="2964">
                <a:latin typeface="Gill Sans"/>
                <a:ea typeface="Gill Sans"/>
                <a:cs typeface="Gill Sans"/>
                <a:sym typeface="Gill Sans"/>
              </a:defRPr>
            </a:pPr>
            <a:r>
              <a:rPr i="0"/>
              <a:t>Les deux cornes de l’agneau, parle comme un dragon (Ap 13.11)</a:t>
            </a:r>
            <a:endParaRPr i="0"/>
          </a:p>
          <a:p>
            <a:pPr marL="267461" indent="-267461" defTabSz="455675">
              <a:spcBef>
                <a:spcPts val="0"/>
              </a:spcBef>
              <a:buSzPct val="100000"/>
              <a:defRPr i="1" sz="2964">
                <a:latin typeface="Gill Sans"/>
                <a:ea typeface="Gill Sans"/>
                <a:cs typeface="Gill Sans"/>
                <a:sym typeface="Gill Sans"/>
              </a:defRPr>
            </a:pPr>
            <a:r>
              <a:rPr i="0"/>
              <a:t>Le bras droit de l’empire (Ap 13.12)</a:t>
            </a:r>
            <a:endParaRPr i="0"/>
          </a:p>
          <a:p>
            <a:pPr marL="267461" indent="-267461" defTabSz="455675">
              <a:spcBef>
                <a:spcPts val="0"/>
              </a:spcBef>
              <a:buSzPct val="100000"/>
              <a:defRPr i="1" sz="2964">
                <a:latin typeface="Gill Sans"/>
                <a:ea typeface="Gill Sans"/>
                <a:cs typeface="Gill Sans"/>
                <a:sym typeface="Gill Sans"/>
              </a:defRPr>
            </a:pPr>
            <a:r>
              <a:rPr i="0"/>
              <a:t>Fait qu’on l’adore (fascisme, Ap 13.12)</a:t>
            </a:r>
            <a:endParaRPr i="0"/>
          </a:p>
          <a:p>
            <a:pPr marL="267461" indent="-267461" defTabSz="455675">
              <a:spcBef>
                <a:spcPts val="0"/>
              </a:spcBef>
              <a:buSzPct val="100000"/>
              <a:defRPr i="1" sz="2964">
                <a:latin typeface="Gill Sans"/>
                <a:ea typeface="Gill Sans"/>
                <a:cs typeface="Gill Sans"/>
                <a:sym typeface="Gill Sans"/>
              </a:defRPr>
            </a:pPr>
            <a:r>
              <a:rPr i="0"/>
              <a:t>Fait de grands miracles (foudre, séduction, Ap 13.13)</a:t>
            </a:r>
            <a:endParaRPr i="0"/>
          </a:p>
          <a:p>
            <a:pPr marL="267461" indent="-267461" defTabSz="455675">
              <a:spcBef>
                <a:spcPts val="0"/>
              </a:spcBef>
              <a:buSzPct val="100000"/>
              <a:defRPr i="1" sz="2964">
                <a:latin typeface="Gill Sans"/>
                <a:ea typeface="Gill Sans"/>
                <a:cs typeface="Gill Sans"/>
                <a:sym typeface="Gill Sans"/>
              </a:defRPr>
            </a:pPr>
            <a:r>
              <a:rPr i="0"/>
              <a:t>Egare les habitants (Ap 13.14)</a:t>
            </a:r>
            <a:endParaRPr i="0"/>
          </a:p>
          <a:p>
            <a:pPr marL="267461" indent="-267461" defTabSz="455675">
              <a:spcBef>
                <a:spcPts val="0"/>
              </a:spcBef>
              <a:buSzPct val="100000"/>
              <a:defRPr i="1" sz="2964">
                <a:latin typeface="Gill Sans"/>
                <a:ea typeface="Gill Sans"/>
                <a:cs typeface="Gill Sans"/>
                <a:sym typeface="Gill Sans"/>
              </a:defRPr>
            </a:pPr>
            <a:r>
              <a:rPr i="0"/>
              <a:t>Fait faire une image de la bête/l’empire pour qu’on l’adore, lui donne respiration. Ceux qui ne l’adorent pas sont tués (Ap 13.15)</a:t>
            </a:r>
            <a:endParaRPr i="0"/>
          </a:p>
          <a:p>
            <a:pPr marL="267461" indent="-267461" defTabSz="455675">
              <a:spcBef>
                <a:spcPts val="0"/>
              </a:spcBef>
              <a:buSzPct val="100000"/>
              <a:defRPr i="1" sz="2964">
                <a:latin typeface="Gill Sans"/>
                <a:ea typeface="Gill Sans"/>
                <a:cs typeface="Gill Sans"/>
                <a:sym typeface="Gill Sans"/>
              </a:defRPr>
            </a:pPr>
            <a:r>
              <a:rPr i="0"/>
              <a:t>A tous les humains, une marque sur leur main droite ou sur leur front. </a:t>
            </a:r>
            <a:endParaRPr i="0"/>
          </a:p>
          <a:p>
            <a:pPr marL="267461" indent="-267461" defTabSz="455675">
              <a:spcBef>
                <a:spcPts val="0"/>
              </a:spcBef>
              <a:buSzPct val="100000"/>
              <a:defRPr i="1" sz="2964">
                <a:latin typeface="Gill Sans"/>
                <a:ea typeface="Gill Sans"/>
                <a:cs typeface="Gill Sans"/>
                <a:sym typeface="Gill Sans"/>
              </a:defRPr>
            </a:pPr>
            <a:r>
              <a:rPr i="0"/>
              <a:t>Personne ne pouvait acheter ni vendre sans avoir la marque, c’est-à-dire le nom de la bête ou le nombre de son nom.</a:t>
            </a:r>
            <a:endParaRPr i="0"/>
          </a:p>
          <a:p>
            <a:pPr marL="267461" indent="-267461" defTabSz="455675">
              <a:spcBef>
                <a:spcPts val="0"/>
              </a:spcBef>
              <a:buSzPct val="100000"/>
              <a:defRPr i="1" sz="2964">
                <a:latin typeface="Gill Sans"/>
                <a:ea typeface="Gill Sans"/>
                <a:cs typeface="Gill Sans"/>
                <a:sym typeface="Gill Sans"/>
              </a:defRPr>
            </a:pPr>
            <a:r>
              <a:t>Que celui qui a de l'intelligence déchiffre le nombre de la bête, car c'est un nombre d'homme. Son nombre est 666</a:t>
            </a:r>
            <a:r>
              <a:rPr i="0"/>
              <a:t>. (Ap 13.16-18)</a:t>
            </a:r>
          </a:p>
        </p:txBody>
      </p:sp>
      <p:pic>
        <p:nvPicPr>
          <p:cNvPr id="220" name="pasted-image.tiff" descr="pasted-image.tif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99634" y="311150"/>
            <a:ext cx="3492501" cy="2324100"/>
          </a:xfrm>
          <a:prstGeom prst="rect">
            <a:avLst/>
          </a:prstGeom>
          <a:ln w="12700">
            <a:miter lim="400000"/>
          </a:ln>
        </p:spPr>
      </p:pic>
      <p:sp>
        <p:nvSpPr>
          <p:cNvPr id="221" name="dans l’Apocalypse"/>
          <p:cNvSpPr txBox="1"/>
          <p:nvPr/>
        </p:nvSpPr>
        <p:spPr>
          <a:xfrm>
            <a:off x="6658251" y="1828800"/>
            <a:ext cx="3041099" cy="609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i="1" sz="35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dans l’Apocalypse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med" advClick="1" p14:dur="1000">
        <p15:prstTrans prst="peelOff" invX="1"/>
      </p:transition>
    </mc:Choice>
    <mc:Choice xmlns:p14="http://schemas.microsoft.com/office/powerpoint/2010/main" Requires="p14">
      <p:transition spd="med" advClick="1" p14:dur="1000">
        <p:peelOff/>
      </p:transition>
    </mc:Choice>
    <mc:Fallback>
      <p:transition spd="med">
        <p:fade/>
      </p:transition>
    </mc:Fallback>
  </mc:AlternateContent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2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2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5" animBg="1" rev="0" advAuto="0" spid="219" grpId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23" name="Tableau 1"/>
          <p:cNvGraphicFramePr/>
          <p:nvPr/>
        </p:nvGraphicFramePr>
        <p:xfrm>
          <a:off x="4433820" y="467871"/>
          <a:ext cx="8222648" cy="9123116"/>
        </p:xfrm>
        <a:graphic xmlns:a="http://schemas.openxmlformats.org/drawingml/2006/main">
          <a:graphicData uri="http://schemas.openxmlformats.org/drawingml/2006/table">
            <a:tbl>
              <a:tblPr firstCol="0" firstRow="1" lastCol="0" lastRow="0" bandCol="0" bandRow="0" rtl="0">
                <a:tableStyleId>{4C3C2611-4C71-4FC5-86AE-919BDF0F9419}</a:tableStyleId>
              </a:tblPr>
              <a:tblGrid>
                <a:gridCol w="2736649"/>
                <a:gridCol w="2736649"/>
                <a:gridCol w="2736649"/>
              </a:tblGrid>
              <a:tr h="352313">
                <a:tc>
                  <a:txBody>
                    <a:bodyPr/>
                    <a:lstStyle/>
                    <a:p>
                      <a:pPr defTabSz="914400">
                        <a:defRPr sz="2800"/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800">
                          <a:latin typeface="Gill Sans"/>
                          <a:ea typeface="Gill Sans"/>
                          <a:cs typeface="Gill Sans"/>
                          <a:sym typeface="Gill Sans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800"/>
                      </a:pPr>
                    </a:p>
                  </a:txBody>
                  <a:tcPr marL="50800" marR="50800" marT="50800" marB="50800" anchor="ctr" anchorCtr="0" horzOverflow="overflow"/>
                </a:tc>
              </a:tr>
              <a:tr h="875810">
                <a:tc>
                  <a:txBody>
                    <a:bodyPr/>
                    <a:lstStyle/>
                    <a:p>
                      <a:pPr defTabSz="91440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800">
                          <a:solidFill>
                            <a:srgbClr val="FFFFFF"/>
                          </a:solidFill>
                          <a:latin typeface="Gill Sans"/>
                          <a:ea typeface="Gill Sans"/>
                          <a:cs typeface="Gill Sans"/>
                          <a:sym typeface="Gill Sans"/>
                        </a:rPr>
                        <a:t>Dieu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800">
                          <a:latin typeface="Gill Sans"/>
                          <a:ea typeface="Gill Sans"/>
                          <a:cs typeface="Gill Sans"/>
                          <a:sym typeface="Gill Sans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800">
                          <a:solidFill>
                            <a:srgbClr val="FFFFFF"/>
                          </a:solidFill>
                          <a:latin typeface="Gill Sans"/>
                          <a:ea typeface="Gill Sans"/>
                          <a:cs typeface="Gill Sans"/>
                          <a:sym typeface="Gill Sans"/>
                        </a:rPr>
                        <a:t>Satan</a:t>
                      </a:r>
                    </a:p>
                  </a:txBody>
                  <a:tcPr marL="50800" marR="50800" marT="50800" marB="50800" anchor="ctr" anchorCtr="0" horzOverflow="overflow"/>
                </a:tc>
              </a:tr>
              <a:tr h="875810">
                <a:tc>
                  <a:txBody>
                    <a:bodyPr/>
                    <a:lstStyle/>
                    <a:p>
                      <a:pPr defTabSz="91440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800">
                          <a:solidFill>
                            <a:srgbClr val="FFFFFF"/>
                          </a:solidFill>
                          <a:latin typeface="Gill Sans"/>
                          <a:ea typeface="Gill Sans"/>
                          <a:cs typeface="Gill Sans"/>
                          <a:sym typeface="Gill Sans"/>
                        </a:rPr>
                        <a:t>Christ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800">
                          <a:latin typeface="Gill Sans"/>
                          <a:ea typeface="Gill Sans"/>
                          <a:cs typeface="Gill Sans"/>
                          <a:sym typeface="Gill Sans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800">
                          <a:solidFill>
                            <a:srgbClr val="FFFFFF"/>
                          </a:solidFill>
                          <a:latin typeface="Gill Sans"/>
                          <a:ea typeface="Gill Sans"/>
                          <a:cs typeface="Gill Sans"/>
                          <a:sym typeface="Gill Sans"/>
                        </a:rPr>
                        <a:t>Antichrist</a:t>
                      </a:r>
                    </a:p>
                  </a:txBody>
                  <a:tcPr marL="50800" marR="50800" marT="50800" marB="50800" anchor="ctr" anchorCtr="0" horzOverflow="overflow"/>
                </a:tc>
              </a:tr>
              <a:tr h="875810">
                <a:tc>
                  <a:txBody>
                    <a:bodyPr/>
                    <a:lstStyle/>
                    <a:p>
                      <a:pPr defTabSz="91440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800">
                          <a:solidFill>
                            <a:srgbClr val="FFFFFF"/>
                          </a:solidFill>
                          <a:latin typeface="Gill Sans"/>
                          <a:ea typeface="Gill Sans"/>
                          <a:cs typeface="Gill Sans"/>
                          <a:sym typeface="Gill Sans"/>
                        </a:rPr>
                        <a:t>Le St Esprit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800">
                          <a:latin typeface="Gill Sans"/>
                          <a:ea typeface="Gill Sans"/>
                          <a:cs typeface="Gill Sans"/>
                          <a:sym typeface="Gill Sans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800">
                          <a:solidFill>
                            <a:srgbClr val="FFFFFF"/>
                          </a:solidFill>
                          <a:latin typeface="Gill Sans"/>
                          <a:ea typeface="Gill Sans"/>
                          <a:cs typeface="Gill Sans"/>
                          <a:sym typeface="Gill Sans"/>
                        </a:rPr>
                        <a:t>Le faux prophète</a:t>
                      </a:r>
                    </a:p>
                  </a:txBody>
                  <a:tcPr marL="50800" marR="50800" marT="50800" marB="50800" anchor="ctr" anchorCtr="0" horzOverflow="overflow"/>
                </a:tc>
              </a:tr>
              <a:tr h="875810">
                <a:tc>
                  <a:txBody>
                    <a:bodyPr/>
                    <a:lstStyle/>
                    <a:p>
                      <a:pPr defTabSz="91440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800">
                          <a:solidFill>
                            <a:srgbClr val="FFFFFF"/>
                          </a:solidFill>
                          <a:latin typeface="Gill Sans"/>
                          <a:ea typeface="Gill Sans"/>
                          <a:cs typeface="Gill Sans"/>
                          <a:sym typeface="Gill Sans"/>
                        </a:rPr>
                        <a:t>Une marque sur le front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800">
                          <a:latin typeface="Gill Sans"/>
                          <a:ea typeface="Gill Sans"/>
                          <a:cs typeface="Gill Sans"/>
                          <a:sym typeface="Gill Sans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800">
                          <a:solidFill>
                            <a:srgbClr val="FFFFFF"/>
                          </a:solidFill>
                          <a:latin typeface="Gill Sans"/>
                          <a:ea typeface="Gill Sans"/>
                          <a:cs typeface="Gill Sans"/>
                          <a:sym typeface="Gill Sans"/>
                        </a:rPr>
                        <a:t>La marque de la bête</a:t>
                      </a:r>
                    </a:p>
                  </a:txBody>
                  <a:tcPr marL="50800" marR="50800" marT="50800" marB="50800" anchor="ctr" anchorCtr="0" horzOverflow="overflow"/>
                </a:tc>
              </a:tr>
              <a:tr h="875810">
                <a:tc>
                  <a:txBody>
                    <a:bodyPr/>
                    <a:lstStyle/>
                    <a:p>
                      <a:pPr defTabSz="91440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800">
                          <a:solidFill>
                            <a:srgbClr val="FFFFFF"/>
                          </a:solidFill>
                          <a:latin typeface="Gill Sans"/>
                          <a:ea typeface="Gill Sans"/>
                          <a:cs typeface="Gill Sans"/>
                          <a:sym typeface="Gill Sans"/>
                        </a:rPr>
                        <a:t>La fiancée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800">
                          <a:latin typeface="Gill Sans"/>
                          <a:ea typeface="Gill Sans"/>
                          <a:cs typeface="Gill Sans"/>
                          <a:sym typeface="Gill Sans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800">
                          <a:solidFill>
                            <a:srgbClr val="FFFFFF"/>
                          </a:solidFill>
                          <a:latin typeface="Gill Sans"/>
                          <a:ea typeface="Gill Sans"/>
                          <a:cs typeface="Gill Sans"/>
                          <a:sym typeface="Gill Sans"/>
                        </a:rPr>
                        <a:t>La grande prostituée</a:t>
                      </a:r>
                    </a:p>
                  </a:txBody>
                  <a:tcPr marL="50800" marR="50800" marT="50800" marB="50800" anchor="ctr" anchorCtr="0" horzOverflow="overflow"/>
                </a:tc>
              </a:tr>
              <a:tr h="875810">
                <a:tc>
                  <a:txBody>
                    <a:bodyPr/>
                    <a:lstStyle/>
                    <a:p>
                      <a:pPr defTabSz="91440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800">
                          <a:solidFill>
                            <a:srgbClr val="FFFFFF"/>
                          </a:solidFill>
                          <a:latin typeface="Gill Sans"/>
                          <a:ea typeface="Gill Sans"/>
                          <a:cs typeface="Gill Sans"/>
                          <a:sym typeface="Gill Sans"/>
                        </a:rPr>
                        <a:t>La terre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800">
                          <a:latin typeface="Gill Sans"/>
                          <a:ea typeface="Gill Sans"/>
                          <a:cs typeface="Gill Sans"/>
                          <a:sym typeface="Gill Sans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800">
                          <a:solidFill>
                            <a:srgbClr val="FFFFFF"/>
                          </a:solidFill>
                          <a:latin typeface="Gill Sans"/>
                          <a:ea typeface="Gill Sans"/>
                          <a:cs typeface="Gill Sans"/>
                          <a:sym typeface="Gill Sans"/>
                        </a:rPr>
                        <a:t>L’empire</a:t>
                      </a:r>
                    </a:p>
                  </a:txBody>
                  <a:tcPr marL="50800" marR="50800" marT="50800" marB="50800" anchor="ctr" anchorCtr="0" horzOverflow="overflow"/>
                </a:tc>
              </a:tr>
              <a:tr h="875810">
                <a:tc>
                  <a:txBody>
                    <a:bodyPr/>
                    <a:lstStyle/>
                    <a:p>
                      <a:pPr defTabSz="91440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800">
                          <a:solidFill>
                            <a:srgbClr val="FFFFFF"/>
                          </a:solidFill>
                          <a:latin typeface="Gill Sans"/>
                          <a:ea typeface="Gill Sans"/>
                          <a:cs typeface="Gill Sans"/>
                          <a:sym typeface="Gill Sans"/>
                        </a:rPr>
                        <a:t>42 mois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800">
                          <a:latin typeface="Gill Sans"/>
                          <a:ea typeface="Gill Sans"/>
                          <a:cs typeface="Gill Sans"/>
                          <a:sym typeface="Gill Sans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800">
                          <a:solidFill>
                            <a:srgbClr val="FFFFFF"/>
                          </a:solidFill>
                          <a:latin typeface="Gill Sans"/>
                          <a:ea typeface="Gill Sans"/>
                          <a:cs typeface="Gill Sans"/>
                          <a:sym typeface="Gill Sans"/>
                        </a:rPr>
                        <a:t>42 mois</a:t>
                      </a:r>
                    </a:p>
                  </a:txBody>
                  <a:tcPr marL="50800" marR="50800" marT="50800" marB="50800" anchor="ctr" anchorCtr="0" horzOverflow="overflow"/>
                </a:tc>
              </a:tr>
              <a:tr h="875810">
                <a:tc>
                  <a:txBody>
                    <a:bodyPr/>
                    <a:lstStyle/>
                    <a:p>
                      <a:pPr defTabSz="91440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800">
                          <a:solidFill>
                            <a:srgbClr val="FFFFFF"/>
                          </a:solidFill>
                          <a:latin typeface="Gill Sans"/>
                          <a:ea typeface="Gill Sans"/>
                          <a:cs typeface="Gill Sans"/>
                          <a:sym typeface="Gill Sans"/>
                        </a:rPr>
                        <a:t>Pas de signes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800">
                          <a:latin typeface="Gill Sans"/>
                          <a:ea typeface="Gill Sans"/>
                          <a:cs typeface="Gill Sans"/>
                          <a:sym typeface="Gill Sans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800">
                          <a:solidFill>
                            <a:srgbClr val="FFFFFF"/>
                          </a:solidFill>
                          <a:latin typeface="Gill Sans"/>
                          <a:ea typeface="Gill Sans"/>
                          <a:cs typeface="Gill Sans"/>
                          <a:sym typeface="Gill Sans"/>
                        </a:rPr>
                        <a:t>Miracles et séduction</a:t>
                      </a:r>
                    </a:p>
                  </a:txBody>
                  <a:tcPr marL="50800" marR="50800" marT="50800" marB="50800" anchor="ctr" anchorCtr="0" horzOverflow="overflow"/>
                </a:tc>
              </a:tr>
              <a:tr h="875810">
                <a:tc>
                  <a:txBody>
                    <a:bodyPr/>
                    <a:lstStyle/>
                    <a:p>
                      <a:pPr defTabSz="91440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800">
                          <a:solidFill>
                            <a:srgbClr val="FFFFFF"/>
                          </a:solidFill>
                          <a:latin typeface="Gill Sans"/>
                          <a:ea typeface="Gill Sans"/>
                          <a:cs typeface="Gill Sans"/>
                          <a:sym typeface="Gill Sans"/>
                        </a:rPr>
                        <a:t>Respect pour Satan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800">
                          <a:latin typeface="Gill Sans"/>
                          <a:ea typeface="Gill Sans"/>
                          <a:cs typeface="Gill Sans"/>
                          <a:sym typeface="Gill Sans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800">
                          <a:solidFill>
                            <a:srgbClr val="FFFFFF"/>
                          </a:solidFill>
                          <a:latin typeface="Gill Sans"/>
                          <a:ea typeface="Gill Sans"/>
                          <a:cs typeface="Gill Sans"/>
                          <a:sym typeface="Gill Sans"/>
                        </a:rPr>
                        <a:t>Blasphèmes contre Dieu</a:t>
                      </a:r>
                    </a:p>
                  </a:txBody>
                  <a:tcPr marL="50800" marR="50800" marT="50800" marB="50800" anchor="ctr" anchorCtr="0" horzOverflow="overflow"/>
                </a:tc>
              </a:tr>
              <a:tr h="875810">
                <a:tc>
                  <a:txBody>
                    <a:bodyPr/>
                    <a:lstStyle/>
                    <a:p>
                      <a:pPr defTabSz="91440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800">
                          <a:solidFill>
                            <a:srgbClr val="FFFFFF"/>
                          </a:solidFill>
                          <a:latin typeface="Gill Sans"/>
                          <a:ea typeface="Gill Sans"/>
                          <a:cs typeface="Gill Sans"/>
                          <a:sym typeface="Gill Sans"/>
                        </a:rPr>
                        <a:t>Autorité de Dieu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800">
                          <a:solidFill>
                            <a:srgbClr val="FFFFFF"/>
                          </a:solidFill>
                          <a:latin typeface="Gill Sans"/>
                          <a:ea typeface="Gill Sans"/>
                          <a:cs typeface="Gill Sans"/>
                          <a:sym typeface="Gill Sans"/>
                        </a:rPr>
                        <a:t>Ap 13.7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800">
                          <a:solidFill>
                            <a:srgbClr val="FFFFFF"/>
                          </a:solidFill>
                          <a:latin typeface="Gill Sans"/>
                          <a:ea typeface="Gill Sans"/>
                          <a:cs typeface="Gill Sans"/>
                          <a:sym typeface="Gill Sans"/>
                        </a:rPr>
                        <a:t>Soumission de Satan</a:t>
                      </a:r>
                    </a:p>
                  </a:txBody>
                  <a:tcPr marL="50800" marR="50800" marT="50800" marB="50800" anchor="ctr" anchorCtr="0" horzOverflow="overflow"/>
                </a:tc>
              </a:tr>
            </a:tbl>
          </a:graphicData>
        </a:graphic>
      </p:graphicFrame>
      <p:sp>
        <p:nvSpPr>
          <p:cNvPr id="224" name="Vrai et faux dieu"/>
          <p:cNvSpPr txBox="1"/>
          <p:nvPr>
            <p:ph type="title"/>
          </p:nvPr>
        </p:nvSpPr>
        <p:spPr>
          <a:xfrm>
            <a:off x="605454" y="3225800"/>
            <a:ext cx="3505035" cy="3302000"/>
          </a:xfrm>
          <a:prstGeom prst="rect">
            <a:avLst/>
          </a:prstGeom>
        </p:spPr>
        <p:txBody>
          <a:bodyPr/>
          <a:lstStyle>
            <a:lvl1pPr defTabSz="531622">
              <a:defRPr sz="728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Vrai et faux dieu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med" advClick="1" p14:dur="1000">
        <p15:prstTrans prst="peelOff" invX="1"/>
      </p:transition>
    </mc:Choice>
    <mc:Choice xmlns:p14="http://schemas.microsoft.com/office/powerpoint/2010/main" Requires="p14">
      <p:transition spd="med" advClick="1" p14:dur="1000">
        <p:peelOff/>
      </p:transition>
    </mc:Choice>
    <mc:Fallback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Et des forces se tiendront là de sa part, et elles profaneront le sanctuaire de la forteresse, et ôteront le sacrifice continuel, et elles placeront l'abomination qui cause la désolation.…"/>
          <p:cNvSpPr txBox="1"/>
          <p:nvPr>
            <p:ph type="body" idx="1"/>
          </p:nvPr>
        </p:nvSpPr>
        <p:spPr>
          <a:xfrm>
            <a:off x="610379" y="2775794"/>
            <a:ext cx="8520582" cy="6656442"/>
          </a:xfrm>
          <a:prstGeom prst="rect">
            <a:avLst/>
          </a:prstGeom>
        </p:spPr>
        <p:txBody>
          <a:bodyPr/>
          <a:lstStyle/>
          <a:p>
            <a:pPr marL="0" indent="0" defTabSz="292100">
              <a:spcBef>
                <a:spcPts val="0"/>
              </a:spcBef>
              <a:buSzTx/>
              <a:buNone/>
              <a:defRPr sz="1900">
                <a:latin typeface="Gill Sans"/>
                <a:ea typeface="Gill Sans"/>
                <a:cs typeface="Gill Sans"/>
                <a:sym typeface="Gill Sans"/>
              </a:defRPr>
            </a:pPr>
            <a:r>
              <a:t>Et des forces se tiendront là de sa part, et </a:t>
            </a:r>
            <a:r>
              <a:rPr u="sng"/>
              <a:t>elles profaneront le sanctuaire de la forteresse, et ôteront le sacrifice continuel, et elles placeront l'abomination qui cause la désolation</a:t>
            </a:r>
            <a:r>
              <a:t>.</a:t>
            </a:r>
          </a:p>
          <a:p>
            <a:pPr marL="0" indent="0" defTabSz="292100">
              <a:spcBef>
                <a:spcPts val="0"/>
              </a:spcBef>
              <a:buSzTx/>
              <a:buNone/>
              <a:defRPr sz="1900">
                <a:latin typeface="Gill Sans"/>
                <a:ea typeface="Gill Sans"/>
                <a:cs typeface="Gill Sans"/>
                <a:sym typeface="Gill Sans"/>
              </a:defRPr>
            </a:pPr>
            <a:r>
              <a:t>Et, </a:t>
            </a:r>
            <a:r>
              <a:rPr u="sng"/>
              <a:t>par de douces paroles</a:t>
            </a:r>
            <a:r>
              <a:t>, il entraînera à l'impiété ceux qui agissent méchamment à l'égard de l'alliance ; mais le peuple qui connaît son Dieu sera fort et agira.</a:t>
            </a:r>
          </a:p>
          <a:p>
            <a:pPr marL="0" indent="0" defTabSz="292100">
              <a:spcBef>
                <a:spcPts val="0"/>
              </a:spcBef>
              <a:buSzTx/>
              <a:buNone/>
              <a:defRPr sz="1900">
                <a:latin typeface="Gill Sans"/>
                <a:ea typeface="Gill Sans"/>
                <a:cs typeface="Gill Sans"/>
                <a:sym typeface="Gill Sans"/>
              </a:defRPr>
            </a:pPr>
            <a:r>
              <a:t>Et les sages du peuple enseigneront la multitude ; et ils tomberont par l'épée et par la flamme, par la captivité et par le pillage, plusieurs jours.</a:t>
            </a:r>
          </a:p>
          <a:p>
            <a:pPr marL="0" indent="0" defTabSz="292100">
              <a:spcBef>
                <a:spcPts val="0"/>
              </a:spcBef>
              <a:buSzTx/>
              <a:buNone/>
              <a:defRPr sz="1900">
                <a:latin typeface="Gill Sans"/>
                <a:ea typeface="Gill Sans"/>
                <a:cs typeface="Gill Sans"/>
                <a:sym typeface="Gill Sans"/>
              </a:defRPr>
            </a:pPr>
            <a:r>
              <a:t>Et quand ils tomberont, ils seront secourus avec un peu de secours, et plusieurs se joindront à eux par des flatteries.</a:t>
            </a:r>
          </a:p>
          <a:p>
            <a:pPr marL="0" indent="0" defTabSz="292100">
              <a:spcBef>
                <a:spcPts val="0"/>
              </a:spcBef>
              <a:buSzTx/>
              <a:buNone/>
              <a:defRPr sz="1900">
                <a:latin typeface="Gill Sans"/>
                <a:ea typeface="Gill Sans"/>
                <a:cs typeface="Gill Sans"/>
                <a:sym typeface="Gill Sans"/>
              </a:defRPr>
            </a:pPr>
            <a:r>
              <a:t>Et d'entre les sages il en tombera pour les éprouver ainsi, et pour les purifier, et pour les blanchir, </a:t>
            </a:r>
            <a:r>
              <a:rPr u="sng"/>
              <a:t>jusqu'au temps de la fin</a:t>
            </a:r>
            <a:r>
              <a:t> ; car ce sera encore pour le temps déterminé.</a:t>
            </a:r>
          </a:p>
          <a:p>
            <a:pPr marL="0" indent="0" defTabSz="292100">
              <a:spcBef>
                <a:spcPts val="0"/>
              </a:spcBef>
              <a:buSzTx/>
              <a:buNone/>
              <a:defRPr sz="1900">
                <a:latin typeface="Gill Sans"/>
                <a:ea typeface="Gill Sans"/>
                <a:cs typeface="Gill Sans"/>
                <a:sym typeface="Gill Sans"/>
              </a:defRPr>
            </a:pPr>
            <a:r>
              <a:t>Et </a:t>
            </a:r>
            <a:r>
              <a:rPr u="sng"/>
              <a:t>le roi</a:t>
            </a:r>
            <a:r>
              <a:t> agira selon son bon plaisir, et s'exaltera, et s'élèvera contre tout dieu, et </a:t>
            </a:r>
            <a:r>
              <a:rPr u="sng"/>
              <a:t>proférera des choses impies contre le Dieu des dieux</a:t>
            </a:r>
            <a:r>
              <a:t> ; et il prospérera jusqu'à ce que l'indignation soit accomplie ; car ce qui est déterminé sera fait.</a:t>
            </a:r>
          </a:p>
          <a:p>
            <a:pPr marL="0" indent="0" defTabSz="292100">
              <a:spcBef>
                <a:spcPts val="0"/>
              </a:spcBef>
              <a:buSzTx/>
              <a:buNone/>
              <a:defRPr sz="1900">
                <a:latin typeface="Gill Sans"/>
                <a:ea typeface="Gill Sans"/>
                <a:cs typeface="Gill Sans"/>
                <a:sym typeface="Gill Sans"/>
              </a:defRPr>
            </a:pPr>
            <a:r>
              <a:t>Et </a:t>
            </a:r>
            <a:r>
              <a:rPr u="sng"/>
              <a:t>il n'aura point égard au Dieu de ses pères, et il n'aura point égard à l'objet du désir des femmes, ni à aucun dieu ; car il s'agrandira au-dessus de tout </a:t>
            </a:r>
            <a:r>
              <a:t>;</a:t>
            </a:r>
          </a:p>
          <a:p>
            <a:pPr marL="0" indent="0" defTabSz="292100">
              <a:spcBef>
                <a:spcPts val="0"/>
              </a:spcBef>
              <a:buSzTx/>
              <a:buNone/>
              <a:defRPr sz="1900">
                <a:latin typeface="Gill Sans"/>
                <a:ea typeface="Gill Sans"/>
                <a:cs typeface="Gill Sans"/>
                <a:sym typeface="Gill Sans"/>
              </a:defRPr>
            </a:pPr>
            <a:r>
              <a:t>et, à sa place, </a:t>
            </a:r>
            <a:r>
              <a:rPr u="sng"/>
              <a:t>il honorera le dieu des forteresses</a:t>
            </a:r>
            <a:r>
              <a:t> : avec de l'or, et avec de l'argent, et avec des pierres précieuses, et avec des choses désirables, il honorera </a:t>
            </a:r>
            <a:r>
              <a:rPr u="sng"/>
              <a:t>un dieu que n'ont pas connu ses pères</a:t>
            </a:r>
            <a:r>
              <a:t> ;</a:t>
            </a:r>
          </a:p>
          <a:p>
            <a:pPr marL="0" indent="0" defTabSz="292100">
              <a:spcBef>
                <a:spcPts val="0"/>
              </a:spcBef>
              <a:buSzTx/>
              <a:buNone/>
              <a:defRPr sz="1900">
                <a:latin typeface="Gill Sans"/>
                <a:ea typeface="Gill Sans"/>
                <a:cs typeface="Gill Sans"/>
                <a:sym typeface="Gill Sans"/>
              </a:defRPr>
            </a:pPr>
            <a:r>
              <a:t>et il agira dans les lieux forts des forteresses, avec un dieu étranger : à qui le reconnaîtra il multipliera la gloire ; et il les fera dominer sur la multitude et leur partagera le pays en récompense.</a:t>
            </a:r>
          </a:p>
          <a:p>
            <a:pPr marL="0" indent="0" algn="r" defTabSz="292100">
              <a:spcBef>
                <a:spcPts val="0"/>
              </a:spcBef>
              <a:buSzTx/>
              <a:buNone/>
              <a:defRPr sz="1900">
                <a:latin typeface="Gill Sans"/>
                <a:ea typeface="Gill Sans"/>
                <a:cs typeface="Gill Sans"/>
                <a:sym typeface="Gill Sans"/>
              </a:defRPr>
            </a:pPr>
            <a:r>
              <a:t>(Daniel 11.31-39)</a:t>
            </a:r>
          </a:p>
        </p:txBody>
      </p:sp>
      <p:sp>
        <p:nvSpPr>
          <p:cNvPr id="227" name="L’avènement"/>
          <p:cNvSpPr txBox="1"/>
          <p:nvPr>
            <p:ph type="title"/>
          </p:nvPr>
        </p:nvSpPr>
        <p:spPr>
          <a:xfrm>
            <a:off x="-282669" y="529208"/>
            <a:ext cx="11099801" cy="2120901"/>
          </a:xfrm>
          <a:prstGeom prst="rect">
            <a:avLst/>
          </a:prstGeom>
        </p:spPr>
        <p:txBody>
          <a:bodyPr/>
          <a:lstStyle>
            <a:lvl1pPr>
              <a:defRPr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L’avènement</a:t>
            </a:r>
          </a:p>
        </p:txBody>
      </p:sp>
      <p:sp>
        <p:nvSpPr>
          <p:cNvPr id="228" name="L’antichrist est un juif"/>
          <p:cNvSpPr/>
          <p:nvPr/>
        </p:nvSpPr>
        <p:spPr>
          <a:xfrm>
            <a:off x="9571903" y="7850308"/>
            <a:ext cx="2837657" cy="127000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2417" y="0"/>
                </a:moveTo>
                <a:cubicBezTo>
                  <a:pt x="2150" y="0"/>
                  <a:pt x="1933" y="484"/>
                  <a:pt x="1933" y="1080"/>
                </a:cubicBezTo>
                <a:lnTo>
                  <a:pt x="1933" y="8640"/>
                </a:lnTo>
                <a:lnTo>
                  <a:pt x="0" y="10800"/>
                </a:lnTo>
                <a:lnTo>
                  <a:pt x="1933" y="12960"/>
                </a:lnTo>
                <a:lnTo>
                  <a:pt x="1933" y="20520"/>
                </a:lnTo>
                <a:cubicBezTo>
                  <a:pt x="1933" y="21116"/>
                  <a:pt x="2150" y="21600"/>
                  <a:pt x="2417" y="21600"/>
                </a:cubicBezTo>
                <a:lnTo>
                  <a:pt x="21117" y="21600"/>
                </a:lnTo>
                <a:cubicBezTo>
                  <a:pt x="21384" y="21600"/>
                  <a:pt x="21600" y="21116"/>
                  <a:pt x="21600" y="20520"/>
                </a:cubicBezTo>
                <a:lnTo>
                  <a:pt x="21600" y="1080"/>
                </a:lnTo>
                <a:cubicBezTo>
                  <a:pt x="21600" y="484"/>
                  <a:pt x="21384" y="0"/>
                  <a:pt x="21117" y="0"/>
                </a:cubicBezTo>
                <a:lnTo>
                  <a:pt x="2417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100000">
                <a:schemeClr val="accent1">
                  <a:hueOff val="321133"/>
                  <a:satOff val="-12043"/>
                  <a:lumOff val="-7113"/>
                </a:schemeClr>
              </a:gs>
            </a:gsLst>
            <a:lin ang="5400000"/>
          </a:gradFill>
          <a:ln w="12700">
            <a:miter lim="400000"/>
          </a:ln>
          <a:effectLst>
            <a:outerShdw sx="100000" sy="100000" kx="0" ky="0" algn="b" rotWithShape="0" blurRad="76200" dist="0" dir="18900000">
              <a:srgbClr val="000000">
                <a:alpha val="8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sz="2400">
                <a:effectLst>
                  <a:outerShdw sx="100000" sy="100000" kx="0" ky="0" algn="b" rotWithShape="0" blurRad="25400" dist="23998" dir="2700000">
                    <a:srgbClr val="000000">
                      <a:alpha val="31034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L’antichrist est un juif</a:t>
            </a:r>
          </a:p>
        </p:txBody>
      </p:sp>
      <p:sp>
        <p:nvSpPr>
          <p:cNvPr id="229" name="La séduction, et non l’obligation"/>
          <p:cNvSpPr/>
          <p:nvPr/>
        </p:nvSpPr>
        <p:spPr>
          <a:xfrm>
            <a:off x="9595219" y="3751361"/>
            <a:ext cx="2819004" cy="127000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2290" y="0"/>
                </a:moveTo>
                <a:cubicBezTo>
                  <a:pt x="2021" y="0"/>
                  <a:pt x="1803" y="484"/>
                  <a:pt x="1803" y="1080"/>
                </a:cubicBezTo>
                <a:lnTo>
                  <a:pt x="1803" y="1674"/>
                </a:lnTo>
                <a:lnTo>
                  <a:pt x="0" y="3834"/>
                </a:lnTo>
                <a:lnTo>
                  <a:pt x="1803" y="5994"/>
                </a:lnTo>
                <a:lnTo>
                  <a:pt x="1803" y="20520"/>
                </a:lnTo>
                <a:cubicBezTo>
                  <a:pt x="1803" y="21116"/>
                  <a:pt x="2021" y="21600"/>
                  <a:pt x="2290" y="21600"/>
                </a:cubicBezTo>
                <a:lnTo>
                  <a:pt x="21113" y="21600"/>
                </a:lnTo>
                <a:cubicBezTo>
                  <a:pt x="21382" y="21600"/>
                  <a:pt x="21600" y="21116"/>
                  <a:pt x="21600" y="20520"/>
                </a:cubicBezTo>
                <a:lnTo>
                  <a:pt x="21600" y="1080"/>
                </a:lnTo>
                <a:cubicBezTo>
                  <a:pt x="21600" y="484"/>
                  <a:pt x="21382" y="0"/>
                  <a:pt x="21113" y="0"/>
                </a:cubicBezTo>
                <a:lnTo>
                  <a:pt x="2290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100000">
                <a:schemeClr val="accent1">
                  <a:hueOff val="321133"/>
                  <a:satOff val="-12043"/>
                  <a:lumOff val="-7113"/>
                </a:schemeClr>
              </a:gs>
            </a:gsLst>
            <a:lin ang="5400000"/>
          </a:gradFill>
          <a:ln w="12700">
            <a:miter lim="400000"/>
          </a:ln>
          <a:effectLst>
            <a:outerShdw sx="100000" sy="100000" kx="0" ky="0" algn="b" rotWithShape="0" blurRad="76200" dist="0" dir="18900000">
              <a:srgbClr val="000000">
                <a:alpha val="8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sz="2400">
                <a:effectLst>
                  <a:outerShdw sx="100000" sy="100000" kx="0" ky="0" algn="b" rotWithShape="0" blurRad="25400" dist="23998" dir="2700000">
                    <a:srgbClr val="000000">
                      <a:alpha val="31034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La séduction, et non l’obligation</a:t>
            </a:r>
          </a:p>
        </p:txBody>
      </p:sp>
      <p:sp>
        <p:nvSpPr>
          <p:cNvPr id="230" name="La désacralisation annoncée"/>
          <p:cNvSpPr/>
          <p:nvPr/>
        </p:nvSpPr>
        <p:spPr>
          <a:xfrm>
            <a:off x="9576566" y="2360491"/>
            <a:ext cx="2837657" cy="127000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2417" y="0"/>
                </a:moveTo>
                <a:cubicBezTo>
                  <a:pt x="2150" y="0"/>
                  <a:pt x="1933" y="484"/>
                  <a:pt x="1933" y="1080"/>
                </a:cubicBezTo>
                <a:lnTo>
                  <a:pt x="1933" y="8640"/>
                </a:lnTo>
                <a:lnTo>
                  <a:pt x="0" y="10800"/>
                </a:lnTo>
                <a:lnTo>
                  <a:pt x="1933" y="12960"/>
                </a:lnTo>
                <a:lnTo>
                  <a:pt x="1933" y="20520"/>
                </a:lnTo>
                <a:cubicBezTo>
                  <a:pt x="1933" y="21116"/>
                  <a:pt x="2150" y="21600"/>
                  <a:pt x="2417" y="21600"/>
                </a:cubicBezTo>
                <a:lnTo>
                  <a:pt x="21117" y="21600"/>
                </a:lnTo>
                <a:cubicBezTo>
                  <a:pt x="21384" y="21600"/>
                  <a:pt x="21600" y="21116"/>
                  <a:pt x="21600" y="20520"/>
                </a:cubicBezTo>
                <a:lnTo>
                  <a:pt x="21600" y="1080"/>
                </a:lnTo>
                <a:cubicBezTo>
                  <a:pt x="21600" y="484"/>
                  <a:pt x="21384" y="0"/>
                  <a:pt x="21117" y="0"/>
                </a:cubicBezTo>
                <a:lnTo>
                  <a:pt x="2417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100000">
                <a:schemeClr val="accent1">
                  <a:hueOff val="321133"/>
                  <a:satOff val="-12043"/>
                  <a:lumOff val="-7113"/>
                </a:schemeClr>
              </a:gs>
            </a:gsLst>
            <a:lin ang="5400000"/>
          </a:gradFill>
          <a:ln w="12700">
            <a:miter lim="400000"/>
          </a:ln>
          <a:effectLst>
            <a:outerShdw sx="100000" sy="100000" kx="0" ky="0" algn="b" rotWithShape="0" blurRad="76200" dist="0" dir="18900000">
              <a:srgbClr val="000000">
                <a:alpha val="8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sz="2400">
                <a:effectLst>
                  <a:outerShdw sx="100000" sy="100000" kx="0" ky="0" algn="b" rotWithShape="0" blurRad="25400" dist="23998" dir="2700000">
                    <a:srgbClr val="000000">
                      <a:alpha val="31034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La désacralisation annoncée</a:t>
            </a:r>
          </a:p>
        </p:txBody>
      </p:sp>
      <p:sp>
        <p:nvSpPr>
          <p:cNvPr id="231" name="Pas d’égard pour le Christ"/>
          <p:cNvSpPr/>
          <p:nvPr/>
        </p:nvSpPr>
        <p:spPr>
          <a:xfrm>
            <a:off x="9581229" y="6485165"/>
            <a:ext cx="2837658" cy="127000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2417" y="0"/>
                </a:moveTo>
                <a:cubicBezTo>
                  <a:pt x="2150" y="0"/>
                  <a:pt x="1933" y="484"/>
                  <a:pt x="1933" y="1080"/>
                </a:cubicBezTo>
                <a:lnTo>
                  <a:pt x="1933" y="8640"/>
                </a:lnTo>
                <a:lnTo>
                  <a:pt x="0" y="10800"/>
                </a:lnTo>
                <a:lnTo>
                  <a:pt x="1933" y="12960"/>
                </a:lnTo>
                <a:lnTo>
                  <a:pt x="1933" y="20520"/>
                </a:lnTo>
                <a:cubicBezTo>
                  <a:pt x="1933" y="21116"/>
                  <a:pt x="2150" y="21600"/>
                  <a:pt x="2417" y="21600"/>
                </a:cubicBezTo>
                <a:lnTo>
                  <a:pt x="21117" y="21600"/>
                </a:lnTo>
                <a:cubicBezTo>
                  <a:pt x="21384" y="21600"/>
                  <a:pt x="21600" y="21116"/>
                  <a:pt x="21600" y="20520"/>
                </a:cubicBezTo>
                <a:lnTo>
                  <a:pt x="21600" y="1080"/>
                </a:lnTo>
                <a:cubicBezTo>
                  <a:pt x="21600" y="484"/>
                  <a:pt x="21384" y="0"/>
                  <a:pt x="21117" y="0"/>
                </a:cubicBezTo>
                <a:lnTo>
                  <a:pt x="2417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100000">
                <a:schemeClr val="accent1">
                  <a:hueOff val="321133"/>
                  <a:satOff val="-12043"/>
                  <a:lumOff val="-7113"/>
                </a:schemeClr>
              </a:gs>
            </a:gsLst>
            <a:lin ang="5400000"/>
          </a:gradFill>
          <a:ln w="12700">
            <a:miter lim="400000"/>
          </a:ln>
          <a:effectLst>
            <a:outerShdw sx="100000" sy="100000" kx="0" ky="0" algn="b" rotWithShape="0" blurRad="76200" dist="0" dir="18900000">
              <a:srgbClr val="000000">
                <a:alpha val="8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sz="2400">
                <a:effectLst>
                  <a:outerShdw sx="100000" sy="100000" kx="0" ky="0" algn="b" rotWithShape="0" blurRad="25400" dist="23998" dir="2700000">
                    <a:srgbClr val="000000">
                      <a:alpha val="31034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Pas d’égard pour le Christ</a:t>
            </a:r>
          </a:p>
        </p:txBody>
      </p:sp>
      <p:sp>
        <p:nvSpPr>
          <p:cNvPr id="232" name="Un temps compté"/>
          <p:cNvSpPr/>
          <p:nvPr/>
        </p:nvSpPr>
        <p:spPr>
          <a:xfrm>
            <a:off x="9576566" y="5118263"/>
            <a:ext cx="2837657" cy="127000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2417" y="0"/>
                </a:moveTo>
                <a:cubicBezTo>
                  <a:pt x="2150" y="0"/>
                  <a:pt x="1933" y="484"/>
                  <a:pt x="1933" y="1080"/>
                </a:cubicBezTo>
                <a:lnTo>
                  <a:pt x="1933" y="8640"/>
                </a:lnTo>
                <a:lnTo>
                  <a:pt x="0" y="10800"/>
                </a:lnTo>
                <a:lnTo>
                  <a:pt x="1933" y="12960"/>
                </a:lnTo>
                <a:lnTo>
                  <a:pt x="1933" y="20520"/>
                </a:lnTo>
                <a:cubicBezTo>
                  <a:pt x="1933" y="21116"/>
                  <a:pt x="2150" y="21600"/>
                  <a:pt x="2417" y="21600"/>
                </a:cubicBezTo>
                <a:lnTo>
                  <a:pt x="21117" y="21600"/>
                </a:lnTo>
                <a:cubicBezTo>
                  <a:pt x="21384" y="21600"/>
                  <a:pt x="21600" y="21116"/>
                  <a:pt x="21600" y="20520"/>
                </a:cubicBezTo>
                <a:lnTo>
                  <a:pt x="21600" y="1080"/>
                </a:lnTo>
                <a:cubicBezTo>
                  <a:pt x="21600" y="484"/>
                  <a:pt x="21384" y="0"/>
                  <a:pt x="21117" y="0"/>
                </a:cubicBezTo>
                <a:lnTo>
                  <a:pt x="2417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100000">
                <a:schemeClr val="accent1">
                  <a:hueOff val="321133"/>
                  <a:satOff val="-12043"/>
                  <a:lumOff val="-7113"/>
                </a:schemeClr>
              </a:gs>
            </a:gsLst>
            <a:lin ang="5400000"/>
          </a:gradFill>
          <a:ln w="12700">
            <a:miter lim="400000"/>
          </a:ln>
          <a:effectLst>
            <a:outerShdw sx="100000" sy="100000" kx="0" ky="0" algn="b" rotWithShape="0" blurRad="76200" dist="0" dir="18900000">
              <a:srgbClr val="000000">
                <a:alpha val="8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sz="2400">
                <a:effectLst>
                  <a:outerShdw sx="100000" sy="100000" kx="0" ky="0" algn="b" rotWithShape="0" blurRad="25400" dist="23998" dir="2700000">
                    <a:srgbClr val="000000">
                      <a:alpha val="31034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Un temps compté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med" advClick="1" p14:dur="1000">
        <p15:prstTrans prst="peelOff" invX="1"/>
      </p:transition>
    </mc:Choice>
    <mc:Choice xmlns:p14="http://schemas.microsoft.com/office/powerpoint/2010/main" Requires="p14">
      <p:transition spd="med" advClick="1" p14:dur="1000">
        <p:peelOff/>
      </p:transition>
    </mc:Choice>
    <mc:Fallback>
      <p:transition spd="med">
        <p:fade/>
      </p:transition>
    </mc:Fallback>
  </mc:AlternateContent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30" grpId="1"/>
      <p:bldP build="whole" bldLvl="1" animBg="1" rev="0" advAuto="0" spid="232" grpId="3"/>
      <p:bldP build="whole" bldLvl="1" animBg="1" rev="0" advAuto="0" spid="229" grpId="2"/>
      <p:bldP build="whole" bldLvl="1" animBg="1" rev="0" advAuto="0" spid="231" grpId="4"/>
      <p:bldP build="whole" bldLvl="1" animBg="1" rev="0" advAuto="0" spid="228" grpId="5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" name="Israël a voulu un roi, et l’aura……"/>
          <p:cNvSpPr txBox="1"/>
          <p:nvPr>
            <p:ph type="body" idx="1"/>
          </p:nvPr>
        </p:nvSpPr>
        <p:spPr>
          <a:xfrm>
            <a:off x="1190860" y="2762930"/>
            <a:ext cx="10623080" cy="5541802"/>
          </a:xfrm>
          <a:prstGeom prst="rect">
            <a:avLst/>
          </a:prstGeom>
        </p:spPr>
        <p:txBody>
          <a:bodyPr/>
          <a:lstStyle/>
          <a:p>
            <a:pPr>
              <a:spcBef>
                <a:spcPts val="0"/>
              </a:spcBef>
              <a:defRPr>
                <a:latin typeface="Gill Sans"/>
                <a:ea typeface="Gill Sans"/>
                <a:cs typeface="Gill Sans"/>
                <a:sym typeface="Gill Sans"/>
              </a:defRPr>
            </a:pPr>
            <a:r>
              <a:t>Israël a voulu un roi, et l’aura…</a:t>
            </a:r>
          </a:p>
          <a:p>
            <a:pPr>
              <a:spcBef>
                <a:spcPts val="0"/>
              </a:spcBef>
              <a:defRPr>
                <a:latin typeface="Gill Sans"/>
                <a:ea typeface="Gill Sans"/>
                <a:cs typeface="Gill Sans"/>
                <a:sym typeface="Gill Sans"/>
              </a:defRPr>
            </a:pPr>
            <a:r>
              <a:t>Son envergure sera mondiale</a:t>
            </a:r>
          </a:p>
          <a:p>
            <a:pPr>
              <a:spcBef>
                <a:spcPts val="0"/>
              </a:spcBef>
              <a:defRPr>
                <a:latin typeface="Gill Sans"/>
                <a:ea typeface="Gill Sans"/>
                <a:cs typeface="Gill Sans"/>
                <a:sym typeface="Gill Sans"/>
              </a:defRPr>
            </a:pPr>
            <a:r>
              <a:t>Il ne pourra agir tant que le St Esprit sera là</a:t>
            </a:r>
          </a:p>
          <a:p>
            <a:pPr>
              <a:spcBef>
                <a:spcPts val="0"/>
              </a:spcBef>
              <a:defRPr>
                <a:latin typeface="Gill Sans"/>
                <a:ea typeface="Gill Sans"/>
                <a:cs typeface="Gill Sans"/>
                <a:sym typeface="Gill Sans"/>
              </a:defRPr>
            </a:pPr>
            <a:r>
              <a:t>Les hommes pourront ne pas le reconnaître, mais seront mis à mort</a:t>
            </a:r>
          </a:p>
          <a:p>
            <a:pPr>
              <a:spcBef>
                <a:spcPts val="0"/>
              </a:spcBef>
              <a:defRPr>
                <a:latin typeface="Gill Sans"/>
                <a:ea typeface="Gill Sans"/>
                <a:cs typeface="Gill Sans"/>
                <a:sym typeface="Gill Sans"/>
              </a:defRPr>
            </a:pPr>
            <a:r>
              <a:t>Son avènement a du sens dans la main de Dieu</a:t>
            </a:r>
          </a:p>
          <a:p>
            <a:pPr lvl="2">
              <a:spcBef>
                <a:spcPts val="0"/>
              </a:spcBef>
              <a:defRPr>
                <a:latin typeface="Gill Sans"/>
                <a:ea typeface="Gill Sans"/>
                <a:cs typeface="Gill Sans"/>
                <a:sym typeface="Gill Sans"/>
              </a:defRPr>
            </a:pPr>
            <a:r>
              <a:t>Il permettra aux juifs fidèles de se tourner vers le Christ</a:t>
            </a:r>
          </a:p>
          <a:p>
            <a:pPr lvl="2">
              <a:spcBef>
                <a:spcPts val="0"/>
              </a:spcBef>
              <a:defRPr>
                <a:latin typeface="Gill Sans"/>
                <a:ea typeface="Gill Sans"/>
                <a:cs typeface="Gill Sans"/>
                <a:sym typeface="Gill Sans"/>
              </a:defRPr>
            </a:pPr>
            <a:r>
              <a:t>Il permettra aux nations de refuser la marque</a:t>
            </a:r>
          </a:p>
        </p:txBody>
      </p:sp>
      <p:sp>
        <p:nvSpPr>
          <p:cNvPr id="235" name="A retenir"/>
          <p:cNvSpPr txBox="1"/>
          <p:nvPr>
            <p:ph type="title"/>
          </p:nvPr>
        </p:nvSpPr>
        <p:spPr>
          <a:xfrm>
            <a:off x="-282669" y="529208"/>
            <a:ext cx="11099801" cy="2120901"/>
          </a:xfrm>
          <a:prstGeom prst="rect">
            <a:avLst/>
          </a:prstGeom>
        </p:spPr>
        <p:txBody>
          <a:bodyPr/>
          <a:lstStyle>
            <a:lvl1pPr>
              <a:defRPr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A retenir</a:t>
            </a:r>
          </a:p>
        </p:txBody>
      </p:sp>
      <p:sp>
        <p:nvSpPr>
          <p:cNvPr id="236" name="Je t'ai donné un roi dans ma colère, je te l'ôterai dans ma fureur…"/>
          <p:cNvSpPr txBox="1"/>
          <p:nvPr/>
        </p:nvSpPr>
        <p:spPr>
          <a:xfrm>
            <a:off x="2988517" y="8964064"/>
            <a:ext cx="7027766" cy="65109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 algn="l" defTabSz="292100">
              <a:defRPr i="1" sz="1900">
                <a:latin typeface="Gill Sans"/>
                <a:ea typeface="Gill Sans"/>
                <a:cs typeface="Gill Sans"/>
                <a:sym typeface="Gill Sans"/>
              </a:defRPr>
            </a:pPr>
            <a:r>
              <a:t>Je t'ai donné un roi dans ma colère, je te l'ôterai dans ma fureur</a:t>
            </a:r>
          </a:p>
          <a:p>
            <a:pPr algn="r" defTabSz="292100">
              <a:defRPr sz="1900">
                <a:latin typeface="Gill Sans"/>
                <a:ea typeface="Gill Sans"/>
                <a:cs typeface="Gill Sans"/>
                <a:sym typeface="Gill Sans"/>
              </a:defRPr>
            </a:pPr>
            <a:r>
              <a:t>(Osée 13.11)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advClick="1" p14:dur="1000">
        <p14:doors dir="vert"/>
      </p:transition>
    </mc:Choice>
    <mc:Fallback>
      <p:transition spd="med">
        <p:fade/>
      </p:transition>
    </mc:Fallback>
  </mc:AlternateContent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2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2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23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23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23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5" animBg="1" rev="0" advAuto="0" spid="234" grpId="1"/>
    </p:bldLst>
  </p:timing>
</p:sld>
</file>

<file path=ppt/theme/theme1.xml><?xml version="1.0" encoding="utf-8"?>
<a:theme xmlns:a="http://schemas.openxmlformats.org/drawingml/2006/main" xmlns:r="http://schemas.openxmlformats.org/officeDocument/2006/relationships" name="Gradient">
  <a:themeElements>
    <a:clrScheme name="Gradient">
      <a:dk1>
        <a:srgbClr val="FF0000"/>
      </a:dk1>
      <a:lt1>
        <a:srgbClr val="FFFFFF"/>
      </a:lt1>
      <a:dk2>
        <a:srgbClr val="53585F"/>
      </a:dk2>
      <a:lt2>
        <a:srgbClr val="DCDEE0"/>
      </a:lt2>
      <a:accent1>
        <a:srgbClr val="0065C1"/>
      </a:accent1>
      <a:accent2>
        <a:srgbClr val="189B1A"/>
      </a:accent2>
      <a:accent3>
        <a:srgbClr val="008C91"/>
      </a:accent3>
      <a:accent4>
        <a:srgbClr val="5747C1"/>
      </a:accent4>
      <a:accent5>
        <a:srgbClr val="971817"/>
      </a:accent5>
      <a:accent6>
        <a:srgbClr val="BC8027"/>
      </a:accent6>
      <a:hlink>
        <a:srgbClr val="0000FF"/>
      </a:hlink>
      <a:folHlink>
        <a:srgbClr val="FF00FF"/>
      </a:folHlink>
    </a:clrScheme>
    <a:fontScheme name="Gradient">
      <a:majorFont>
        <a:latin typeface="Helvetica Light"/>
        <a:ea typeface="Helvetica Light"/>
        <a:cs typeface="Helvetica Light"/>
      </a:majorFont>
      <a:minorFont>
        <a:latin typeface="Helvetica Light"/>
        <a:ea typeface="Helvetica Light"/>
        <a:cs typeface="Helvetica Light"/>
      </a:minorFont>
    </a:fontScheme>
    <a:fmtScheme name="Gradien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76200" dist="0" dir="18900000">
              <a:srgbClr val="000000">
                <a:alpha val="80000"/>
              </a:srgbClr>
            </a:outerShdw>
          </a:effectLst>
        </a:effectStyle>
        <a:effectStyle>
          <a:effectLst>
            <a:outerShdw sx="100000" sy="100000" kx="0" ky="0" algn="b" rotWithShape="0" blurRad="76200" dist="0" dir="18900000">
              <a:srgbClr val="000000">
                <a:alpha val="80000"/>
              </a:srgbClr>
            </a:outerShdw>
          </a:effectLst>
        </a:effectStyle>
        <a:effectStyle>
          <a:effectLst>
            <a:outerShdw sx="100000" sy="100000" kx="0" ky="0" algn="b" rotWithShape="0" blurRad="76200" dist="0" dir="18900000">
              <a:srgbClr val="000000">
                <a:alpha val="8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gradFill flip="none" rotWithShape="1">
          <a:gsLst>
            <a:gs pos="0">
              <a:schemeClr val="accent1"/>
            </a:gs>
            <a:gs pos="100000">
              <a:schemeClr val="accent1">
                <a:hueOff val="321133"/>
                <a:satOff val="-12043"/>
                <a:lumOff val="-7113"/>
              </a:schemeClr>
            </a:gs>
          </a:gsLst>
          <a:lin ang="5400000" scaled="0"/>
        </a:gradFill>
        <a:ln w="12700" cap="flat">
          <a:noFill/>
          <a:miter lim="400000"/>
        </a:ln>
        <a:effectLst>
          <a:outerShdw sx="100000" sy="100000" kx="0" ky="0" algn="b" rotWithShape="0" blurRad="76200" dist="0" dir="18900000">
            <a:srgbClr val="000000">
              <a:alpha val="80000"/>
            </a:srgbClr>
          </a:outerShdw>
        </a:effectLst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FFFFFF"/>
            </a:solidFill>
            <a:effectLst>
              <a:outerShdw sx="100000" sy="100000" kx="0" ky="0" algn="b" rotWithShape="0" blurRad="25400" dist="23998" dir="2700000">
                <a:srgbClr val="000000">
                  <a:alpha val="31034"/>
                </a:srgbClr>
              </a:outerShdw>
            </a:effectLst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FFFFFF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8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Gradient">
  <a:themeElements>
    <a:clrScheme name="Gradient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065C1"/>
      </a:accent1>
      <a:accent2>
        <a:srgbClr val="189B1A"/>
      </a:accent2>
      <a:accent3>
        <a:srgbClr val="008C91"/>
      </a:accent3>
      <a:accent4>
        <a:srgbClr val="5747C1"/>
      </a:accent4>
      <a:accent5>
        <a:srgbClr val="971817"/>
      </a:accent5>
      <a:accent6>
        <a:srgbClr val="BC8027"/>
      </a:accent6>
      <a:hlink>
        <a:srgbClr val="0000FF"/>
      </a:hlink>
      <a:folHlink>
        <a:srgbClr val="FF00FF"/>
      </a:folHlink>
    </a:clrScheme>
    <a:fontScheme name="Gradient">
      <a:majorFont>
        <a:latin typeface="Helvetica Light"/>
        <a:ea typeface="Helvetica Light"/>
        <a:cs typeface="Helvetica Light"/>
      </a:majorFont>
      <a:minorFont>
        <a:latin typeface="Helvetica Light"/>
        <a:ea typeface="Helvetica Light"/>
        <a:cs typeface="Helvetica Light"/>
      </a:minorFont>
    </a:fontScheme>
    <a:fmtScheme name="Gradien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76200" dist="0" dir="18900000">
              <a:srgbClr val="000000">
                <a:alpha val="80000"/>
              </a:srgbClr>
            </a:outerShdw>
          </a:effectLst>
        </a:effectStyle>
        <a:effectStyle>
          <a:effectLst>
            <a:outerShdw sx="100000" sy="100000" kx="0" ky="0" algn="b" rotWithShape="0" blurRad="76200" dist="0" dir="18900000">
              <a:srgbClr val="000000">
                <a:alpha val="80000"/>
              </a:srgbClr>
            </a:outerShdw>
          </a:effectLst>
        </a:effectStyle>
        <a:effectStyle>
          <a:effectLst>
            <a:outerShdw sx="100000" sy="100000" kx="0" ky="0" algn="b" rotWithShape="0" blurRad="76200" dist="0" dir="18900000">
              <a:srgbClr val="000000">
                <a:alpha val="8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gradFill flip="none" rotWithShape="1">
          <a:gsLst>
            <a:gs pos="0">
              <a:schemeClr val="accent1"/>
            </a:gs>
            <a:gs pos="100000">
              <a:schemeClr val="accent1">
                <a:hueOff val="321133"/>
                <a:satOff val="-12043"/>
                <a:lumOff val="-7113"/>
              </a:schemeClr>
            </a:gs>
          </a:gsLst>
          <a:lin ang="5400000" scaled="0"/>
        </a:gradFill>
        <a:ln w="12700" cap="flat">
          <a:noFill/>
          <a:miter lim="400000"/>
        </a:ln>
        <a:effectLst>
          <a:outerShdw sx="100000" sy="100000" kx="0" ky="0" algn="b" rotWithShape="0" blurRad="76200" dist="0" dir="18900000">
            <a:srgbClr val="000000">
              <a:alpha val="80000"/>
            </a:srgbClr>
          </a:outerShdw>
        </a:effectLst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FFFFFF"/>
            </a:solidFill>
            <a:effectLst>
              <a:outerShdw sx="100000" sy="100000" kx="0" ky="0" algn="b" rotWithShape="0" blurRad="25400" dist="23998" dir="2700000">
                <a:srgbClr val="000000">
                  <a:alpha val="31034"/>
                </a:srgbClr>
              </a:outerShdw>
            </a:effectLst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FFFFFF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8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